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81" r:id="rId5"/>
    <p:sldId id="310" r:id="rId6"/>
    <p:sldId id="312" r:id="rId7"/>
    <p:sldId id="311" r:id="rId8"/>
    <p:sldId id="324" r:id="rId9"/>
    <p:sldId id="325" r:id="rId10"/>
    <p:sldId id="327" r:id="rId11"/>
    <p:sldId id="328" r:id="rId12"/>
    <p:sldId id="334" r:id="rId13"/>
    <p:sldId id="329" r:id="rId14"/>
    <p:sldId id="336" r:id="rId15"/>
    <p:sldId id="337" r:id="rId16"/>
    <p:sldId id="332" r:id="rId17"/>
    <p:sldId id="335" r:id="rId18"/>
    <p:sldId id="314" r:id="rId19"/>
    <p:sldId id="313" r:id="rId20"/>
    <p:sldId id="2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1B2C81-AF54-AE4E-DB11-8D540B5318B4}" name="Umulisa, Viviane (OCB)" initials="UV(" userId="S::Viviane.Umulisa@fao.org::857c101c-9b6f-4c38-8861-e2c10c6927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993300"/>
    <a:srgbClr val="85629B"/>
    <a:srgbClr val="E8D9F3"/>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9F07F-3616-4B57-8E67-639E5F6A5F35}" v="9" dt="2023-07-27T03:00:18.574"/>
    <p1510:client id="{A8F67381-4A25-9E0C-9B01-5A93A98D91F7}" v="193" dt="2023-09-12T02:25:32.969"/>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40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vatore, Mirella (OCB)" userId="S::mirella.salvatore@fao.org::3c2de21e-5ed5-436d-bcdd-1529acd7fe8d" providerId="AD" clId="Web-{01AFF0A7-A246-B4F1-0067-23009CF85C1E}"/>
    <pc:docChg chg="modSld sldOrd">
      <pc:chgData name="Salvatore, Mirella (OCB)" userId="S::mirella.salvatore@fao.org::3c2de21e-5ed5-436d-bcdd-1529acd7fe8d" providerId="AD" clId="Web-{01AFF0A7-A246-B4F1-0067-23009CF85C1E}" dt="2023-07-21T09:06:32.260" v="133" actId="20577"/>
      <pc:docMkLst>
        <pc:docMk/>
      </pc:docMkLst>
      <pc:sldChg chg="modSp">
        <pc:chgData name="Salvatore, Mirella (OCB)" userId="S::mirella.salvatore@fao.org::3c2de21e-5ed5-436d-bcdd-1529acd7fe8d" providerId="AD" clId="Web-{01AFF0A7-A246-B4F1-0067-23009CF85C1E}" dt="2023-07-21T09:06:32.260" v="133" actId="20577"/>
        <pc:sldMkLst>
          <pc:docMk/>
          <pc:sldMk cId="2859702991" sldId="281"/>
        </pc:sldMkLst>
        <pc:spChg chg="mod">
          <ac:chgData name="Salvatore, Mirella (OCB)" userId="S::mirella.salvatore@fao.org::3c2de21e-5ed5-436d-bcdd-1529acd7fe8d" providerId="AD" clId="Web-{01AFF0A7-A246-B4F1-0067-23009CF85C1E}" dt="2023-07-21T09:06:32.260" v="133" actId="20577"/>
          <ac:spMkLst>
            <pc:docMk/>
            <pc:sldMk cId="2859702991" sldId="281"/>
            <ac:spMk id="8" creationId="{00000000-0000-0000-0000-000000000000}"/>
          </ac:spMkLst>
        </pc:spChg>
      </pc:sldChg>
      <pc:sldChg chg="modSp">
        <pc:chgData name="Salvatore, Mirella (OCB)" userId="S::mirella.salvatore@fao.org::3c2de21e-5ed5-436d-bcdd-1529acd7fe8d" providerId="AD" clId="Web-{01AFF0A7-A246-B4F1-0067-23009CF85C1E}" dt="2023-07-19T12:41:40.393" v="47" actId="20577"/>
        <pc:sldMkLst>
          <pc:docMk/>
          <pc:sldMk cId="2793253858" sldId="310"/>
        </pc:sldMkLst>
        <pc:spChg chg="mod">
          <ac:chgData name="Salvatore, Mirella (OCB)" userId="S::mirella.salvatore@fao.org::3c2de21e-5ed5-436d-bcdd-1529acd7fe8d" providerId="AD" clId="Web-{01AFF0A7-A246-B4F1-0067-23009CF85C1E}" dt="2023-07-19T12:41:12.876" v="45" actId="20577"/>
          <ac:spMkLst>
            <pc:docMk/>
            <pc:sldMk cId="2793253858" sldId="310"/>
            <ac:spMk id="2" creationId="{0DC124E4-A96A-498F-0539-098441D1C7CE}"/>
          </ac:spMkLst>
        </pc:spChg>
        <pc:spChg chg="mod">
          <ac:chgData name="Salvatore, Mirella (OCB)" userId="S::mirella.salvatore@fao.org::3c2de21e-5ed5-436d-bcdd-1529acd7fe8d" providerId="AD" clId="Web-{01AFF0A7-A246-B4F1-0067-23009CF85C1E}" dt="2023-07-19T12:41:40.393" v="47" actId="20577"/>
          <ac:spMkLst>
            <pc:docMk/>
            <pc:sldMk cId="2793253858" sldId="310"/>
            <ac:spMk id="3" creationId="{E9788C9A-1D50-5BE0-B662-56CF1D524880}"/>
          </ac:spMkLst>
        </pc:spChg>
      </pc:sldChg>
      <pc:sldChg chg="modSp">
        <pc:chgData name="Salvatore, Mirella (OCB)" userId="S::mirella.salvatore@fao.org::3c2de21e-5ed5-436d-bcdd-1529acd7fe8d" providerId="AD" clId="Web-{01AFF0A7-A246-B4F1-0067-23009CF85C1E}" dt="2023-07-19T12:55:47.236" v="78" actId="20577"/>
        <pc:sldMkLst>
          <pc:docMk/>
          <pc:sldMk cId="3932239521" sldId="311"/>
        </pc:sldMkLst>
        <pc:spChg chg="mod">
          <ac:chgData name="Salvatore, Mirella (OCB)" userId="S::mirella.salvatore@fao.org::3c2de21e-5ed5-436d-bcdd-1529acd7fe8d" providerId="AD" clId="Web-{01AFF0A7-A246-B4F1-0067-23009CF85C1E}" dt="2023-07-19T12:42:04.894" v="49" actId="20577"/>
          <ac:spMkLst>
            <pc:docMk/>
            <pc:sldMk cId="3932239521" sldId="311"/>
            <ac:spMk id="4" creationId="{47796EB6-60C1-351C-51AC-E638863C6E7C}"/>
          </ac:spMkLst>
        </pc:spChg>
        <pc:spChg chg="mod">
          <ac:chgData name="Salvatore, Mirella (OCB)" userId="S::mirella.salvatore@fao.org::3c2de21e-5ed5-436d-bcdd-1529acd7fe8d" providerId="AD" clId="Web-{01AFF0A7-A246-B4F1-0067-23009CF85C1E}" dt="2023-07-19T12:55:47.236" v="78" actId="20577"/>
          <ac:spMkLst>
            <pc:docMk/>
            <pc:sldMk cId="3932239521" sldId="311"/>
            <ac:spMk id="5" creationId="{63B7129A-1F29-096A-2F21-47C2B7E680FE}"/>
          </ac:spMkLst>
        </pc:spChg>
      </pc:sldChg>
      <pc:sldChg chg="modSp ord">
        <pc:chgData name="Salvatore, Mirella (OCB)" userId="S::mirella.salvatore@fao.org::3c2de21e-5ed5-436d-bcdd-1529acd7fe8d" providerId="AD" clId="Web-{01AFF0A7-A246-B4F1-0067-23009CF85C1E}" dt="2023-07-19T12:57:36.100" v="117" actId="20577"/>
        <pc:sldMkLst>
          <pc:docMk/>
          <pc:sldMk cId="453653168" sldId="312"/>
        </pc:sldMkLst>
        <pc:spChg chg="mod">
          <ac:chgData name="Salvatore, Mirella (OCB)" userId="S::mirella.salvatore@fao.org::3c2de21e-5ed5-436d-bcdd-1529acd7fe8d" providerId="AD" clId="Web-{01AFF0A7-A246-B4F1-0067-23009CF85C1E}" dt="2023-07-19T12:56:02.362" v="82" actId="20577"/>
          <ac:spMkLst>
            <pc:docMk/>
            <pc:sldMk cId="453653168" sldId="312"/>
            <ac:spMk id="2" creationId="{0DC124E4-A96A-498F-0539-098441D1C7CE}"/>
          </ac:spMkLst>
        </pc:spChg>
        <pc:spChg chg="mod">
          <ac:chgData name="Salvatore, Mirella (OCB)" userId="S::mirella.salvatore@fao.org::3c2de21e-5ed5-436d-bcdd-1529acd7fe8d" providerId="AD" clId="Web-{01AFF0A7-A246-B4F1-0067-23009CF85C1E}" dt="2023-07-19T12:57:36.100" v="117" actId="20577"/>
          <ac:spMkLst>
            <pc:docMk/>
            <pc:sldMk cId="453653168" sldId="312"/>
            <ac:spMk id="3" creationId="{B4D4DE3A-3816-3ACA-5769-55378F2A969E}"/>
          </ac:spMkLst>
        </pc:spChg>
      </pc:sldChg>
      <pc:sldChg chg="modSp">
        <pc:chgData name="Salvatore, Mirella (OCB)" userId="S::mirella.salvatore@fao.org::3c2de21e-5ed5-436d-bcdd-1529acd7fe8d" providerId="AD" clId="Web-{01AFF0A7-A246-B4F1-0067-23009CF85C1E}" dt="2023-07-19T13:03:18.015" v="121" actId="20577"/>
        <pc:sldMkLst>
          <pc:docMk/>
          <pc:sldMk cId="1650994928" sldId="316"/>
        </pc:sldMkLst>
        <pc:spChg chg="mod">
          <ac:chgData name="Salvatore, Mirella (OCB)" userId="S::mirella.salvatore@fao.org::3c2de21e-5ed5-436d-bcdd-1529acd7fe8d" providerId="AD" clId="Web-{01AFF0A7-A246-B4F1-0067-23009CF85C1E}" dt="2023-07-19T13:03:18.015" v="121" actId="20577"/>
          <ac:spMkLst>
            <pc:docMk/>
            <pc:sldMk cId="1650994928" sldId="316"/>
            <ac:spMk id="4" creationId="{9E32C2DC-CB1B-BC30-CB67-BA8A89BACC07}"/>
          </ac:spMkLst>
        </pc:spChg>
      </pc:sldChg>
      <pc:sldChg chg="modSp">
        <pc:chgData name="Salvatore, Mirella (OCB)" userId="S::mirella.salvatore@fao.org::3c2de21e-5ed5-436d-bcdd-1529acd7fe8d" providerId="AD" clId="Web-{01AFF0A7-A246-B4F1-0067-23009CF85C1E}" dt="2023-07-19T13:27:51.596" v="130" actId="20577"/>
        <pc:sldMkLst>
          <pc:docMk/>
          <pc:sldMk cId="994449845" sldId="318"/>
        </pc:sldMkLst>
        <pc:spChg chg="mod">
          <ac:chgData name="Salvatore, Mirella (OCB)" userId="S::mirella.salvatore@fao.org::3c2de21e-5ed5-436d-bcdd-1529acd7fe8d" providerId="AD" clId="Web-{01AFF0A7-A246-B4F1-0067-23009CF85C1E}" dt="2023-07-19T13:27:51.596" v="130" actId="20577"/>
          <ac:spMkLst>
            <pc:docMk/>
            <pc:sldMk cId="994449845" sldId="318"/>
            <ac:spMk id="4" creationId="{9E32C2DC-CB1B-BC30-CB67-BA8A89BACC07}"/>
          </ac:spMkLst>
        </pc:spChg>
      </pc:sldChg>
      <pc:sldChg chg="ord">
        <pc:chgData name="Salvatore, Mirella (OCB)" userId="S::mirella.salvatore@fao.org::3c2de21e-5ed5-436d-bcdd-1529acd7fe8d" providerId="AD" clId="Web-{01AFF0A7-A246-B4F1-0067-23009CF85C1E}" dt="2023-07-19T12:59:02.806" v="119"/>
        <pc:sldMkLst>
          <pc:docMk/>
          <pc:sldMk cId="2446087251" sldId="322"/>
        </pc:sldMkLst>
      </pc:sldChg>
    </pc:docChg>
  </pc:docChgLst>
  <pc:docChgLst>
    <pc:chgData name="Salvatore, Mirella (OCB)" userId="S::mirella.salvatore@fao.org::3c2de21e-5ed5-436d-bcdd-1529acd7fe8d" providerId="AD" clId="Web-{DE503DBE-CD8B-78B8-EA0A-8957DA16465A}"/>
    <pc:docChg chg="sldOrd">
      <pc:chgData name="Salvatore, Mirella (OCB)" userId="S::mirella.salvatore@fao.org::3c2de21e-5ed5-436d-bcdd-1529acd7fe8d" providerId="AD" clId="Web-{DE503DBE-CD8B-78B8-EA0A-8957DA16465A}" dt="2023-07-19T12:29:43.377" v="0"/>
      <pc:docMkLst>
        <pc:docMk/>
      </pc:docMkLst>
      <pc:sldChg chg="ord">
        <pc:chgData name="Salvatore, Mirella (OCB)" userId="S::mirella.salvatore@fao.org::3c2de21e-5ed5-436d-bcdd-1529acd7fe8d" providerId="AD" clId="Web-{DE503DBE-CD8B-78B8-EA0A-8957DA16465A}" dt="2023-07-19T12:29:43.377" v="0"/>
        <pc:sldMkLst>
          <pc:docMk/>
          <pc:sldMk cId="453653168" sldId="312"/>
        </pc:sldMkLst>
      </pc:sldChg>
    </pc:docChg>
  </pc:docChgLst>
  <pc:docChgLst>
    <pc:chgData name="Salvatore, Mirella (OCB)" userId="3c2de21e-5ed5-436d-bcdd-1529acd7fe8d" providerId="ADAL" clId="{4DC9F07F-3616-4B57-8E67-639E5F6A5F35}"/>
    <pc:docChg chg="undo custSel addSld delSld modSld sldOrd">
      <pc:chgData name="Salvatore, Mirella (OCB)" userId="3c2de21e-5ed5-436d-bcdd-1529acd7fe8d" providerId="ADAL" clId="{4DC9F07F-3616-4B57-8E67-639E5F6A5F35}" dt="2023-07-27T03:00:22.173" v="2044" actId="20577"/>
      <pc:docMkLst>
        <pc:docMk/>
      </pc:docMkLst>
      <pc:sldChg chg="modSp mod">
        <pc:chgData name="Salvatore, Mirella (OCB)" userId="3c2de21e-5ed5-436d-bcdd-1529acd7fe8d" providerId="ADAL" clId="{4DC9F07F-3616-4B57-8E67-639E5F6A5F35}" dt="2023-07-26T02:53:00.883" v="19" actId="20577"/>
        <pc:sldMkLst>
          <pc:docMk/>
          <pc:sldMk cId="2859702991" sldId="281"/>
        </pc:sldMkLst>
        <pc:spChg chg="mod">
          <ac:chgData name="Salvatore, Mirella (OCB)" userId="3c2de21e-5ed5-436d-bcdd-1529acd7fe8d" providerId="ADAL" clId="{4DC9F07F-3616-4B57-8E67-639E5F6A5F35}" dt="2023-07-26T02:53:00.883" v="19" actId="20577"/>
          <ac:spMkLst>
            <pc:docMk/>
            <pc:sldMk cId="2859702991" sldId="281"/>
            <ac:spMk id="5" creationId="{00000000-0000-0000-0000-000000000000}"/>
          </ac:spMkLst>
        </pc:spChg>
        <pc:spChg chg="mod">
          <ac:chgData name="Salvatore, Mirella (OCB)" userId="3c2de21e-5ed5-436d-bcdd-1529acd7fe8d" providerId="ADAL" clId="{4DC9F07F-3616-4B57-8E67-639E5F6A5F35}" dt="2023-07-26T02:52:50.085" v="0" actId="1076"/>
          <ac:spMkLst>
            <pc:docMk/>
            <pc:sldMk cId="2859702991" sldId="281"/>
            <ac:spMk id="8" creationId="{00000000-0000-0000-0000-000000000000}"/>
          </ac:spMkLst>
        </pc:spChg>
      </pc:sldChg>
      <pc:sldChg chg="addSp delSp modSp mod">
        <pc:chgData name="Salvatore, Mirella (OCB)" userId="3c2de21e-5ed5-436d-bcdd-1529acd7fe8d" providerId="ADAL" clId="{4DC9F07F-3616-4B57-8E67-639E5F6A5F35}" dt="2023-07-26T04:16:39.468" v="575" actId="20577"/>
        <pc:sldMkLst>
          <pc:docMk/>
          <pc:sldMk cId="2793253858" sldId="310"/>
        </pc:sldMkLst>
        <pc:spChg chg="del">
          <ac:chgData name="Salvatore, Mirella (OCB)" userId="3c2de21e-5ed5-436d-bcdd-1529acd7fe8d" providerId="ADAL" clId="{4DC9F07F-3616-4B57-8E67-639E5F6A5F35}" dt="2023-07-26T03:22:30.980" v="35" actId="478"/>
          <ac:spMkLst>
            <pc:docMk/>
            <pc:sldMk cId="2793253858" sldId="310"/>
            <ac:spMk id="2" creationId="{0DC124E4-A96A-498F-0539-098441D1C7CE}"/>
          </ac:spMkLst>
        </pc:spChg>
        <pc:spChg chg="mod">
          <ac:chgData name="Salvatore, Mirella (OCB)" userId="3c2de21e-5ed5-436d-bcdd-1529acd7fe8d" providerId="ADAL" clId="{4DC9F07F-3616-4B57-8E67-639E5F6A5F35}" dt="2023-07-26T04:16:39.468" v="575" actId="20577"/>
          <ac:spMkLst>
            <pc:docMk/>
            <pc:sldMk cId="2793253858" sldId="310"/>
            <ac:spMk id="3" creationId="{E9788C9A-1D50-5BE0-B662-56CF1D524880}"/>
          </ac:spMkLst>
        </pc:spChg>
        <pc:spChg chg="add mod">
          <ac:chgData name="Salvatore, Mirella (OCB)" userId="3c2de21e-5ed5-436d-bcdd-1529acd7fe8d" providerId="ADAL" clId="{4DC9F07F-3616-4B57-8E67-639E5F6A5F35}" dt="2023-07-26T03:22:48.756" v="53" actId="20577"/>
          <ac:spMkLst>
            <pc:docMk/>
            <pc:sldMk cId="2793253858" sldId="310"/>
            <ac:spMk id="4" creationId="{669A4DE1-F22B-1CDC-A509-E0C73DC801B3}"/>
          </ac:spMkLst>
        </pc:spChg>
      </pc:sldChg>
      <pc:sldChg chg="addSp delSp modSp mod">
        <pc:chgData name="Salvatore, Mirella (OCB)" userId="3c2de21e-5ed5-436d-bcdd-1529acd7fe8d" providerId="ADAL" clId="{4DC9F07F-3616-4B57-8E67-639E5F6A5F35}" dt="2023-07-26T04:46:40.103" v="620" actId="12"/>
        <pc:sldMkLst>
          <pc:docMk/>
          <pc:sldMk cId="3932239521" sldId="311"/>
        </pc:sldMkLst>
        <pc:spChg chg="add mod">
          <ac:chgData name="Salvatore, Mirella (OCB)" userId="3c2de21e-5ed5-436d-bcdd-1529acd7fe8d" providerId="ADAL" clId="{4DC9F07F-3616-4B57-8E67-639E5F6A5F35}" dt="2023-07-26T03:26:45.826" v="127" actId="20577"/>
          <ac:spMkLst>
            <pc:docMk/>
            <pc:sldMk cId="3932239521" sldId="311"/>
            <ac:spMk id="2" creationId="{E3CE75CC-DAEE-A1B2-7F38-539E1DF7E038}"/>
          </ac:spMkLst>
        </pc:spChg>
        <pc:spChg chg="del">
          <ac:chgData name="Salvatore, Mirella (OCB)" userId="3c2de21e-5ed5-436d-bcdd-1529acd7fe8d" providerId="ADAL" clId="{4DC9F07F-3616-4B57-8E67-639E5F6A5F35}" dt="2023-07-26T03:26:29.634" v="91" actId="478"/>
          <ac:spMkLst>
            <pc:docMk/>
            <pc:sldMk cId="3932239521" sldId="311"/>
            <ac:spMk id="4" creationId="{47796EB6-60C1-351C-51AC-E638863C6E7C}"/>
          </ac:spMkLst>
        </pc:spChg>
        <pc:spChg chg="mod">
          <ac:chgData name="Salvatore, Mirella (OCB)" userId="3c2de21e-5ed5-436d-bcdd-1529acd7fe8d" providerId="ADAL" clId="{4DC9F07F-3616-4B57-8E67-639E5F6A5F35}" dt="2023-07-26T04:46:40.103" v="620" actId="12"/>
          <ac:spMkLst>
            <pc:docMk/>
            <pc:sldMk cId="3932239521" sldId="311"/>
            <ac:spMk id="5" creationId="{63B7129A-1F29-096A-2F21-47C2B7E680FE}"/>
          </ac:spMkLst>
        </pc:spChg>
      </pc:sldChg>
      <pc:sldChg chg="addSp delSp modSp mod">
        <pc:chgData name="Salvatore, Mirella (OCB)" userId="3c2de21e-5ed5-436d-bcdd-1529acd7fe8d" providerId="ADAL" clId="{4DC9F07F-3616-4B57-8E67-639E5F6A5F35}" dt="2023-07-26T04:46:33.055" v="619" actId="12"/>
        <pc:sldMkLst>
          <pc:docMk/>
          <pc:sldMk cId="453653168" sldId="312"/>
        </pc:sldMkLst>
        <pc:spChg chg="del">
          <ac:chgData name="Salvatore, Mirella (OCB)" userId="3c2de21e-5ed5-436d-bcdd-1529acd7fe8d" providerId="ADAL" clId="{4DC9F07F-3616-4B57-8E67-639E5F6A5F35}" dt="2023-07-26T03:24:52.836" v="60" actId="478"/>
          <ac:spMkLst>
            <pc:docMk/>
            <pc:sldMk cId="453653168" sldId="312"/>
            <ac:spMk id="2" creationId="{0DC124E4-A96A-498F-0539-098441D1C7CE}"/>
          </ac:spMkLst>
        </pc:spChg>
        <pc:spChg chg="mod">
          <ac:chgData name="Salvatore, Mirella (OCB)" userId="3c2de21e-5ed5-436d-bcdd-1529acd7fe8d" providerId="ADAL" clId="{4DC9F07F-3616-4B57-8E67-639E5F6A5F35}" dt="2023-07-26T04:46:33.055" v="619" actId="12"/>
          <ac:spMkLst>
            <pc:docMk/>
            <pc:sldMk cId="453653168" sldId="312"/>
            <ac:spMk id="3" creationId="{B4D4DE3A-3816-3ACA-5769-55378F2A969E}"/>
          </ac:spMkLst>
        </pc:spChg>
        <pc:spChg chg="add mod">
          <ac:chgData name="Salvatore, Mirella (OCB)" userId="3c2de21e-5ed5-436d-bcdd-1529acd7fe8d" providerId="ADAL" clId="{4DC9F07F-3616-4B57-8E67-639E5F6A5F35}" dt="2023-07-26T03:25:19.487" v="84" actId="20577"/>
          <ac:spMkLst>
            <pc:docMk/>
            <pc:sldMk cId="453653168" sldId="312"/>
            <ac:spMk id="4" creationId="{AF59BCDD-D737-4326-0CA4-478B20C54C37}"/>
          </ac:spMkLst>
        </pc:spChg>
      </pc:sldChg>
      <pc:sldChg chg="modSp mod">
        <pc:chgData name="Salvatore, Mirella (OCB)" userId="3c2de21e-5ed5-436d-bcdd-1529acd7fe8d" providerId="ADAL" clId="{4DC9F07F-3616-4B57-8E67-639E5F6A5F35}" dt="2023-07-26T07:53:50.802" v="2000" actId="20577"/>
        <pc:sldMkLst>
          <pc:docMk/>
          <pc:sldMk cId="3397941797" sldId="313"/>
        </pc:sldMkLst>
        <pc:spChg chg="mod">
          <ac:chgData name="Salvatore, Mirella (OCB)" userId="3c2de21e-5ed5-436d-bcdd-1529acd7fe8d" providerId="ADAL" clId="{4DC9F07F-3616-4B57-8E67-639E5F6A5F35}" dt="2023-07-26T07:52:19.285" v="1994" actId="6549"/>
          <ac:spMkLst>
            <pc:docMk/>
            <pc:sldMk cId="3397941797" sldId="313"/>
            <ac:spMk id="6" creationId="{3CB86D49-47DD-467C-08CB-01768CA18AE3}"/>
          </ac:spMkLst>
        </pc:spChg>
        <pc:graphicFrameChg chg="modGraphic">
          <ac:chgData name="Salvatore, Mirella (OCB)" userId="3c2de21e-5ed5-436d-bcdd-1529acd7fe8d" providerId="ADAL" clId="{4DC9F07F-3616-4B57-8E67-639E5F6A5F35}" dt="2023-07-26T07:53:50.802" v="2000" actId="20577"/>
          <ac:graphicFrameMkLst>
            <pc:docMk/>
            <pc:sldMk cId="3397941797" sldId="313"/>
            <ac:graphicFrameMk id="5" creationId="{E9ADEDA1-2B8E-5656-1E1A-5FA162B02CFB}"/>
          </ac:graphicFrameMkLst>
        </pc:graphicFrameChg>
      </pc:sldChg>
      <pc:sldChg chg="del">
        <pc:chgData name="Salvatore, Mirella (OCB)" userId="3c2de21e-5ed5-436d-bcdd-1529acd7fe8d" providerId="ADAL" clId="{4DC9F07F-3616-4B57-8E67-639E5F6A5F35}" dt="2023-07-26T07:54:01.479" v="2001" actId="47"/>
        <pc:sldMkLst>
          <pc:docMk/>
          <pc:sldMk cId="406565036" sldId="315"/>
        </pc:sldMkLst>
      </pc:sldChg>
      <pc:sldChg chg="del">
        <pc:chgData name="Salvatore, Mirella (OCB)" userId="3c2de21e-5ed5-436d-bcdd-1529acd7fe8d" providerId="ADAL" clId="{4DC9F07F-3616-4B57-8E67-639E5F6A5F35}" dt="2023-07-26T04:45:41.607" v="618" actId="47"/>
        <pc:sldMkLst>
          <pc:docMk/>
          <pc:sldMk cId="1650994928" sldId="316"/>
        </pc:sldMkLst>
      </pc:sldChg>
      <pc:sldChg chg="del">
        <pc:chgData name="Salvatore, Mirella (OCB)" userId="3c2de21e-5ed5-436d-bcdd-1529acd7fe8d" providerId="ADAL" clId="{4DC9F07F-3616-4B57-8E67-639E5F6A5F35}" dt="2023-07-26T07:54:01.479" v="2001" actId="47"/>
        <pc:sldMkLst>
          <pc:docMk/>
          <pc:sldMk cId="834487657" sldId="317"/>
        </pc:sldMkLst>
      </pc:sldChg>
      <pc:sldChg chg="del">
        <pc:chgData name="Salvatore, Mirella (OCB)" userId="3c2de21e-5ed5-436d-bcdd-1529acd7fe8d" providerId="ADAL" clId="{4DC9F07F-3616-4B57-8E67-639E5F6A5F35}" dt="2023-07-26T07:52:04.644" v="1993" actId="47"/>
        <pc:sldMkLst>
          <pc:docMk/>
          <pc:sldMk cId="994449845" sldId="318"/>
        </pc:sldMkLst>
      </pc:sldChg>
      <pc:sldChg chg="del">
        <pc:chgData name="Salvatore, Mirella (OCB)" userId="3c2de21e-5ed5-436d-bcdd-1529acd7fe8d" providerId="ADAL" clId="{4DC9F07F-3616-4B57-8E67-639E5F6A5F35}" dt="2023-07-26T07:52:04.644" v="1993" actId="47"/>
        <pc:sldMkLst>
          <pc:docMk/>
          <pc:sldMk cId="3566146142" sldId="319"/>
        </pc:sldMkLst>
      </pc:sldChg>
      <pc:sldChg chg="del">
        <pc:chgData name="Salvatore, Mirella (OCB)" userId="3c2de21e-5ed5-436d-bcdd-1529acd7fe8d" providerId="ADAL" clId="{4DC9F07F-3616-4B57-8E67-639E5F6A5F35}" dt="2023-07-26T07:54:01.479" v="2001" actId="47"/>
        <pc:sldMkLst>
          <pc:docMk/>
          <pc:sldMk cId="2280052063" sldId="320"/>
        </pc:sldMkLst>
      </pc:sldChg>
      <pc:sldChg chg="del">
        <pc:chgData name="Salvatore, Mirella (OCB)" userId="3c2de21e-5ed5-436d-bcdd-1529acd7fe8d" providerId="ADAL" clId="{4DC9F07F-3616-4B57-8E67-639E5F6A5F35}" dt="2023-07-26T07:52:04.644" v="1993" actId="47"/>
        <pc:sldMkLst>
          <pc:docMk/>
          <pc:sldMk cId="200401661" sldId="321"/>
        </pc:sldMkLst>
      </pc:sldChg>
      <pc:sldChg chg="del">
        <pc:chgData name="Salvatore, Mirella (OCB)" userId="3c2de21e-5ed5-436d-bcdd-1529acd7fe8d" providerId="ADAL" clId="{4DC9F07F-3616-4B57-8E67-639E5F6A5F35}" dt="2023-07-26T03:55:08.478" v="328" actId="47"/>
        <pc:sldMkLst>
          <pc:docMk/>
          <pc:sldMk cId="2446087251" sldId="322"/>
        </pc:sldMkLst>
      </pc:sldChg>
      <pc:sldChg chg="del">
        <pc:chgData name="Salvatore, Mirella (OCB)" userId="3c2de21e-5ed5-436d-bcdd-1529acd7fe8d" providerId="ADAL" clId="{4DC9F07F-3616-4B57-8E67-639E5F6A5F35}" dt="2023-07-26T07:51:50.477" v="1991" actId="47"/>
        <pc:sldMkLst>
          <pc:docMk/>
          <pc:sldMk cId="2598759262" sldId="323"/>
        </pc:sldMkLst>
      </pc:sldChg>
      <pc:sldChg chg="modSp add mod">
        <pc:chgData name="Salvatore, Mirella (OCB)" userId="3c2de21e-5ed5-436d-bcdd-1529acd7fe8d" providerId="ADAL" clId="{4DC9F07F-3616-4B57-8E67-639E5F6A5F35}" dt="2023-07-27T02:59:11.017" v="2038" actId="20577"/>
        <pc:sldMkLst>
          <pc:docMk/>
          <pc:sldMk cId="4257206670" sldId="324"/>
        </pc:sldMkLst>
        <pc:spChg chg="mod">
          <ac:chgData name="Salvatore, Mirella (OCB)" userId="3c2de21e-5ed5-436d-bcdd-1529acd7fe8d" providerId="ADAL" clId="{4DC9F07F-3616-4B57-8E67-639E5F6A5F35}" dt="2023-07-27T02:59:11.017" v="2038" actId="20577"/>
          <ac:spMkLst>
            <pc:docMk/>
            <pc:sldMk cId="4257206670" sldId="324"/>
            <ac:spMk id="5" creationId="{63B7129A-1F29-096A-2F21-47C2B7E680FE}"/>
          </ac:spMkLst>
        </pc:spChg>
      </pc:sldChg>
      <pc:sldChg chg="modSp add mod">
        <pc:chgData name="Salvatore, Mirella (OCB)" userId="3c2de21e-5ed5-436d-bcdd-1529acd7fe8d" providerId="ADAL" clId="{4DC9F07F-3616-4B57-8E67-639E5F6A5F35}" dt="2023-07-26T04:47:06.064" v="624" actId="12"/>
        <pc:sldMkLst>
          <pc:docMk/>
          <pc:sldMk cId="343411298" sldId="325"/>
        </pc:sldMkLst>
        <pc:spChg chg="mod">
          <ac:chgData name="Salvatore, Mirella (OCB)" userId="3c2de21e-5ed5-436d-bcdd-1529acd7fe8d" providerId="ADAL" clId="{4DC9F07F-3616-4B57-8E67-639E5F6A5F35}" dt="2023-07-26T04:47:06.064" v="624" actId="12"/>
          <ac:spMkLst>
            <pc:docMk/>
            <pc:sldMk cId="343411298" sldId="325"/>
            <ac:spMk id="5" creationId="{63B7129A-1F29-096A-2F21-47C2B7E680FE}"/>
          </ac:spMkLst>
        </pc:spChg>
      </pc:sldChg>
      <pc:sldChg chg="add del">
        <pc:chgData name="Salvatore, Mirella (OCB)" userId="3c2de21e-5ed5-436d-bcdd-1529acd7fe8d" providerId="ADAL" clId="{4DC9F07F-3616-4B57-8E67-639E5F6A5F35}" dt="2023-07-26T04:13:53.810" v="563" actId="2696"/>
        <pc:sldMkLst>
          <pc:docMk/>
          <pc:sldMk cId="1600136055" sldId="326"/>
        </pc:sldMkLst>
      </pc:sldChg>
      <pc:sldChg chg="modSp add mod">
        <pc:chgData name="Salvatore, Mirella (OCB)" userId="3c2de21e-5ed5-436d-bcdd-1529acd7fe8d" providerId="ADAL" clId="{4DC9F07F-3616-4B57-8E67-639E5F6A5F35}" dt="2023-07-26T04:47:16.730" v="627" actId="12"/>
        <pc:sldMkLst>
          <pc:docMk/>
          <pc:sldMk cId="126728063" sldId="327"/>
        </pc:sldMkLst>
        <pc:spChg chg="mod">
          <ac:chgData name="Salvatore, Mirella (OCB)" userId="3c2de21e-5ed5-436d-bcdd-1529acd7fe8d" providerId="ADAL" clId="{4DC9F07F-3616-4B57-8E67-639E5F6A5F35}" dt="2023-07-26T04:47:16.730" v="627" actId="12"/>
          <ac:spMkLst>
            <pc:docMk/>
            <pc:sldMk cId="126728063" sldId="327"/>
            <ac:spMk id="5" creationId="{63B7129A-1F29-096A-2F21-47C2B7E680FE}"/>
          </ac:spMkLst>
        </pc:spChg>
      </pc:sldChg>
      <pc:sldChg chg="modSp add mod">
        <pc:chgData name="Salvatore, Mirella (OCB)" userId="3c2de21e-5ed5-436d-bcdd-1529acd7fe8d" providerId="ADAL" clId="{4DC9F07F-3616-4B57-8E67-639E5F6A5F35}" dt="2023-07-26T04:47:24.917" v="628" actId="12"/>
        <pc:sldMkLst>
          <pc:docMk/>
          <pc:sldMk cId="784706442" sldId="328"/>
        </pc:sldMkLst>
        <pc:spChg chg="mod">
          <ac:chgData name="Salvatore, Mirella (OCB)" userId="3c2de21e-5ed5-436d-bcdd-1529acd7fe8d" providerId="ADAL" clId="{4DC9F07F-3616-4B57-8E67-639E5F6A5F35}" dt="2023-07-26T04:47:24.917" v="628" actId="12"/>
          <ac:spMkLst>
            <pc:docMk/>
            <pc:sldMk cId="784706442" sldId="328"/>
            <ac:spMk id="5" creationId="{63B7129A-1F29-096A-2F21-47C2B7E680FE}"/>
          </ac:spMkLst>
        </pc:spChg>
      </pc:sldChg>
      <pc:sldChg chg="modSp add mod">
        <pc:chgData name="Salvatore, Mirella (OCB)" userId="3c2de21e-5ed5-436d-bcdd-1529acd7fe8d" providerId="ADAL" clId="{4DC9F07F-3616-4B57-8E67-639E5F6A5F35}" dt="2023-07-26T04:53:39.301" v="768" actId="20577"/>
        <pc:sldMkLst>
          <pc:docMk/>
          <pc:sldMk cId="2497384171" sldId="329"/>
        </pc:sldMkLst>
        <pc:spChg chg="mod">
          <ac:chgData name="Salvatore, Mirella (OCB)" userId="3c2de21e-5ed5-436d-bcdd-1529acd7fe8d" providerId="ADAL" clId="{4DC9F07F-3616-4B57-8E67-639E5F6A5F35}" dt="2023-07-26T04:43:40.806" v="597" actId="20577"/>
          <ac:spMkLst>
            <pc:docMk/>
            <pc:sldMk cId="2497384171" sldId="329"/>
            <ac:spMk id="2" creationId="{E3CE75CC-DAEE-A1B2-7F38-539E1DF7E038}"/>
          </ac:spMkLst>
        </pc:spChg>
        <pc:spChg chg="mod">
          <ac:chgData name="Salvatore, Mirella (OCB)" userId="3c2de21e-5ed5-436d-bcdd-1529acd7fe8d" providerId="ADAL" clId="{4DC9F07F-3616-4B57-8E67-639E5F6A5F35}" dt="2023-07-26T04:53:39.301" v="768" actId="20577"/>
          <ac:spMkLst>
            <pc:docMk/>
            <pc:sldMk cId="2497384171" sldId="329"/>
            <ac:spMk id="5" creationId="{63B7129A-1F29-096A-2F21-47C2B7E680FE}"/>
          </ac:spMkLst>
        </pc:spChg>
      </pc:sldChg>
      <pc:sldChg chg="add del">
        <pc:chgData name="Salvatore, Mirella (OCB)" userId="3c2de21e-5ed5-436d-bcdd-1529acd7fe8d" providerId="ADAL" clId="{4DC9F07F-3616-4B57-8E67-639E5F6A5F35}" dt="2023-07-26T06:31:02.352" v="1451" actId="47"/>
        <pc:sldMkLst>
          <pc:docMk/>
          <pc:sldMk cId="693928891" sldId="330"/>
        </pc:sldMkLst>
      </pc:sldChg>
      <pc:sldChg chg="addSp modSp new del mod">
        <pc:chgData name="Salvatore, Mirella (OCB)" userId="3c2de21e-5ed5-436d-bcdd-1529acd7fe8d" providerId="ADAL" clId="{4DC9F07F-3616-4B57-8E67-639E5F6A5F35}" dt="2023-07-26T07:51:54.076" v="1992" actId="47"/>
        <pc:sldMkLst>
          <pc:docMk/>
          <pc:sldMk cId="2788627884" sldId="331"/>
        </pc:sldMkLst>
        <pc:graphicFrameChg chg="add mod modGraphic">
          <ac:chgData name="Salvatore, Mirella (OCB)" userId="3c2de21e-5ed5-436d-bcdd-1529acd7fe8d" providerId="ADAL" clId="{4DC9F07F-3616-4B57-8E67-639E5F6A5F35}" dt="2023-07-26T05:24:14.603" v="776" actId="1076"/>
          <ac:graphicFrameMkLst>
            <pc:docMk/>
            <pc:sldMk cId="2788627884" sldId="331"/>
            <ac:graphicFrameMk id="2" creationId="{99C714AC-28D8-C014-564F-60CBE9C1C03F}"/>
          </ac:graphicFrameMkLst>
        </pc:graphicFrameChg>
      </pc:sldChg>
      <pc:sldChg chg="modSp add mod ord">
        <pc:chgData name="Salvatore, Mirella (OCB)" userId="3c2de21e-5ed5-436d-bcdd-1529acd7fe8d" providerId="ADAL" clId="{4DC9F07F-3616-4B57-8E67-639E5F6A5F35}" dt="2023-07-26T07:51:40.094" v="1990" actId="20577"/>
        <pc:sldMkLst>
          <pc:docMk/>
          <pc:sldMk cId="2919016867" sldId="332"/>
        </pc:sldMkLst>
        <pc:spChg chg="mod">
          <ac:chgData name="Salvatore, Mirella (OCB)" userId="3c2de21e-5ed5-436d-bcdd-1529acd7fe8d" providerId="ADAL" clId="{4DC9F07F-3616-4B57-8E67-639E5F6A5F35}" dt="2023-07-26T07:51:40.094" v="1990" actId="20577"/>
          <ac:spMkLst>
            <pc:docMk/>
            <pc:sldMk cId="2919016867" sldId="332"/>
            <ac:spMk id="5" creationId="{63B7129A-1F29-096A-2F21-47C2B7E680FE}"/>
          </ac:spMkLst>
        </pc:spChg>
      </pc:sldChg>
      <pc:sldChg chg="modSp add mod">
        <pc:chgData name="Salvatore, Mirella (OCB)" userId="3c2de21e-5ed5-436d-bcdd-1529acd7fe8d" providerId="ADAL" clId="{4DC9F07F-3616-4B57-8E67-639E5F6A5F35}" dt="2023-07-26T08:42:05.670" v="2036" actId="20577"/>
        <pc:sldMkLst>
          <pc:docMk/>
          <pc:sldMk cId="3902339475" sldId="333"/>
        </pc:sldMkLst>
        <pc:spChg chg="mod">
          <ac:chgData name="Salvatore, Mirella (OCB)" userId="3c2de21e-5ed5-436d-bcdd-1529acd7fe8d" providerId="ADAL" clId="{4DC9F07F-3616-4B57-8E67-639E5F6A5F35}" dt="2023-07-26T08:42:05.670" v="2036" actId="20577"/>
          <ac:spMkLst>
            <pc:docMk/>
            <pc:sldMk cId="3902339475" sldId="333"/>
            <ac:spMk id="5" creationId="{63B7129A-1F29-096A-2F21-47C2B7E680FE}"/>
          </ac:spMkLst>
        </pc:spChg>
      </pc:sldChg>
      <pc:sldChg chg="modSp add mod">
        <pc:chgData name="Salvatore, Mirella (OCB)" userId="3c2de21e-5ed5-436d-bcdd-1529acd7fe8d" providerId="ADAL" clId="{4DC9F07F-3616-4B57-8E67-639E5F6A5F35}" dt="2023-07-27T03:00:22.173" v="2044" actId="20577"/>
        <pc:sldMkLst>
          <pc:docMk/>
          <pc:sldMk cId="1230076552" sldId="334"/>
        </pc:sldMkLst>
        <pc:spChg chg="mod">
          <ac:chgData name="Salvatore, Mirella (OCB)" userId="3c2de21e-5ed5-436d-bcdd-1529acd7fe8d" providerId="ADAL" clId="{4DC9F07F-3616-4B57-8E67-639E5F6A5F35}" dt="2023-07-27T03:00:22.173" v="2044" actId="20577"/>
          <ac:spMkLst>
            <pc:docMk/>
            <pc:sldMk cId="1230076552" sldId="334"/>
            <ac:spMk id="5" creationId="{63B7129A-1F29-096A-2F21-47C2B7E680FE}"/>
          </ac:spMkLst>
        </pc:spChg>
      </pc:sldChg>
    </pc:docChg>
  </pc:docChgLst>
  <pc:docChgLst>
    <pc:chgData name="Viviane" userId="857c101c-9b6f-4c38-8861-e2c10c69272f" providerId="ADAL" clId="{B7E2DE52-2F7E-4948-878E-529A56F410EE}"/>
    <pc:docChg chg="">
      <pc:chgData name="Viviane" userId="857c101c-9b6f-4c38-8861-e2c10c69272f" providerId="ADAL" clId="{B7E2DE52-2F7E-4948-878E-529A56F410EE}" dt="2023-07-11T08:16:00.324" v="0"/>
      <pc:docMkLst>
        <pc:docMk/>
      </pc:docMkLst>
      <pc:sldChg chg="delCm">
        <pc:chgData name="Viviane" userId="857c101c-9b6f-4c38-8861-e2c10c69272f" providerId="ADAL" clId="{B7E2DE52-2F7E-4948-878E-529A56F410EE}" dt="2023-07-11T08:16:00.324" v="0"/>
        <pc:sldMkLst>
          <pc:docMk/>
          <pc:sldMk cId="3932239521" sldId="311"/>
        </pc:sldMkLst>
        <pc:extLst>
          <p:ext xmlns:p="http://schemas.openxmlformats.org/presentationml/2006/main" uri="{D6D511B9-2390-475A-947B-AFAB55BFBCF1}">
            <pc226:cmChg xmlns:pc226="http://schemas.microsoft.com/office/powerpoint/2022/06/main/command" chg="del">
              <pc226:chgData name="Viviane" userId="857c101c-9b6f-4c38-8861-e2c10c69272f" providerId="ADAL" clId="{B7E2DE52-2F7E-4948-878E-529A56F410EE}" dt="2023-07-11T08:16:00.324" v="0"/>
              <pc2:cmMkLst xmlns:pc2="http://schemas.microsoft.com/office/powerpoint/2019/9/main/command">
                <pc:docMk/>
                <pc:sldMk cId="3932239521" sldId="311"/>
                <pc2:cmMk id="{FC8605F6-0411-4307-B51A-F48C276C473E}"/>
              </pc2:cmMkLst>
            </pc226:cmChg>
          </p:ext>
        </pc:extLst>
      </pc:sldChg>
    </pc:docChg>
  </pc:docChgLst>
  <pc:docChgLst>
    <pc:chgData name="Salvatore, Mirella (OCB)" userId="S::mirella.salvatore@fao.org::3c2de21e-5ed5-436d-bcdd-1529acd7fe8d" providerId="AD" clId="Web-{A8F67381-4A25-9E0C-9B01-5A93A98D91F7}"/>
    <pc:docChg chg="addSld delSld modSld sldOrd">
      <pc:chgData name="Salvatore, Mirella (OCB)" userId="S::mirella.salvatore@fao.org::3c2de21e-5ed5-436d-bcdd-1529acd7fe8d" providerId="AD" clId="Web-{A8F67381-4A25-9E0C-9B01-5A93A98D91F7}" dt="2023-09-12T02:25:32.969" v="118"/>
      <pc:docMkLst>
        <pc:docMk/>
      </pc:docMkLst>
      <pc:sldChg chg="modSp">
        <pc:chgData name="Salvatore, Mirella (OCB)" userId="S::mirella.salvatore@fao.org::3c2de21e-5ed5-436d-bcdd-1529acd7fe8d" providerId="AD" clId="Web-{A8F67381-4A25-9E0C-9B01-5A93A98D91F7}" dt="2023-09-12T01:23:45.192" v="19" actId="20577"/>
        <pc:sldMkLst>
          <pc:docMk/>
          <pc:sldMk cId="2793253858" sldId="310"/>
        </pc:sldMkLst>
        <pc:spChg chg="mod">
          <ac:chgData name="Salvatore, Mirella (OCB)" userId="S::mirella.salvatore@fao.org::3c2de21e-5ed5-436d-bcdd-1529acd7fe8d" providerId="AD" clId="Web-{A8F67381-4A25-9E0C-9B01-5A93A98D91F7}" dt="2023-09-12T01:23:45.192" v="19" actId="20577"/>
          <ac:spMkLst>
            <pc:docMk/>
            <pc:sldMk cId="2793253858" sldId="310"/>
            <ac:spMk id="3" creationId="{E9788C9A-1D50-5BE0-B662-56CF1D524880}"/>
          </ac:spMkLst>
        </pc:spChg>
      </pc:sldChg>
      <pc:sldChg chg="modSp">
        <pc:chgData name="Salvatore, Mirella (OCB)" userId="S::mirella.salvatore@fao.org::3c2de21e-5ed5-436d-bcdd-1529acd7fe8d" providerId="AD" clId="Web-{A8F67381-4A25-9E0C-9B01-5A93A98D91F7}" dt="2023-09-12T01:36:21.374" v="47" actId="20577"/>
        <pc:sldMkLst>
          <pc:docMk/>
          <pc:sldMk cId="3932239521" sldId="311"/>
        </pc:sldMkLst>
        <pc:spChg chg="mod">
          <ac:chgData name="Salvatore, Mirella (OCB)" userId="S::mirella.salvatore@fao.org::3c2de21e-5ed5-436d-bcdd-1529acd7fe8d" providerId="AD" clId="Web-{A8F67381-4A25-9E0C-9B01-5A93A98D91F7}" dt="2023-09-12T01:36:21.374" v="47" actId="20577"/>
          <ac:spMkLst>
            <pc:docMk/>
            <pc:sldMk cId="3932239521" sldId="311"/>
            <ac:spMk id="5" creationId="{63B7129A-1F29-096A-2F21-47C2B7E680FE}"/>
          </ac:spMkLst>
        </pc:spChg>
      </pc:sldChg>
      <pc:sldChg chg="modSp">
        <pc:chgData name="Salvatore, Mirella (OCB)" userId="S::mirella.salvatore@fao.org::3c2de21e-5ed5-436d-bcdd-1529acd7fe8d" providerId="AD" clId="Web-{A8F67381-4A25-9E0C-9B01-5A93A98D91F7}" dt="2023-09-12T01:35:51.795" v="45" actId="20577"/>
        <pc:sldMkLst>
          <pc:docMk/>
          <pc:sldMk cId="453653168" sldId="312"/>
        </pc:sldMkLst>
        <pc:spChg chg="mod">
          <ac:chgData name="Salvatore, Mirella (OCB)" userId="S::mirella.salvatore@fao.org::3c2de21e-5ed5-436d-bcdd-1529acd7fe8d" providerId="AD" clId="Web-{A8F67381-4A25-9E0C-9B01-5A93A98D91F7}" dt="2023-09-12T01:35:51.795" v="45" actId="20577"/>
          <ac:spMkLst>
            <pc:docMk/>
            <pc:sldMk cId="453653168" sldId="312"/>
            <ac:spMk id="3" creationId="{B4D4DE3A-3816-3ACA-5769-55378F2A969E}"/>
          </ac:spMkLst>
        </pc:spChg>
      </pc:sldChg>
      <pc:sldChg chg="modSp ord">
        <pc:chgData name="Salvatore, Mirella (OCB)" userId="S::mirella.salvatore@fao.org::3c2de21e-5ed5-436d-bcdd-1529acd7fe8d" providerId="AD" clId="Web-{A8F67381-4A25-9E0C-9B01-5A93A98D91F7}" dt="2023-09-12T02:25:32.969" v="118"/>
        <pc:sldMkLst>
          <pc:docMk/>
          <pc:sldMk cId="3397941797" sldId="313"/>
        </pc:sldMkLst>
        <pc:spChg chg="mod">
          <ac:chgData name="Salvatore, Mirella (OCB)" userId="S::mirella.salvatore@fao.org::3c2de21e-5ed5-436d-bcdd-1529acd7fe8d" providerId="AD" clId="Web-{A8F67381-4A25-9E0C-9B01-5A93A98D91F7}" dt="2023-09-12T02:25:26.937" v="117" actId="20577"/>
          <ac:spMkLst>
            <pc:docMk/>
            <pc:sldMk cId="3397941797" sldId="313"/>
            <ac:spMk id="6" creationId="{3CB86D49-47DD-467C-08CB-01768CA18AE3}"/>
          </ac:spMkLst>
        </pc:spChg>
      </pc:sldChg>
      <pc:sldChg chg="modSp">
        <pc:chgData name="Salvatore, Mirella (OCB)" userId="S::mirella.salvatore@fao.org::3c2de21e-5ed5-436d-bcdd-1529acd7fe8d" providerId="AD" clId="Web-{A8F67381-4A25-9E0C-9B01-5A93A98D91F7}" dt="2023-09-12T02:25:12.436" v="115" actId="20577"/>
        <pc:sldMkLst>
          <pc:docMk/>
          <pc:sldMk cId="1220962151" sldId="314"/>
        </pc:sldMkLst>
        <pc:spChg chg="mod">
          <ac:chgData name="Salvatore, Mirella (OCB)" userId="S::mirella.salvatore@fao.org::3c2de21e-5ed5-436d-bcdd-1529acd7fe8d" providerId="AD" clId="Web-{A8F67381-4A25-9E0C-9B01-5A93A98D91F7}" dt="2023-09-12T02:25:12.436" v="115" actId="20577"/>
          <ac:spMkLst>
            <pc:docMk/>
            <pc:sldMk cId="1220962151" sldId="314"/>
            <ac:spMk id="2" creationId="{0DC124E4-A96A-498F-0539-098441D1C7CE}"/>
          </ac:spMkLst>
        </pc:spChg>
      </pc:sldChg>
      <pc:sldChg chg="modSp">
        <pc:chgData name="Salvatore, Mirella (OCB)" userId="S::mirella.salvatore@fao.org::3c2de21e-5ed5-436d-bcdd-1529acd7fe8d" providerId="AD" clId="Web-{A8F67381-4A25-9E0C-9B01-5A93A98D91F7}" dt="2023-09-12T02:17:33.148" v="62" actId="20577"/>
        <pc:sldMkLst>
          <pc:docMk/>
          <pc:sldMk cId="2497384171" sldId="329"/>
        </pc:sldMkLst>
        <pc:spChg chg="mod">
          <ac:chgData name="Salvatore, Mirella (OCB)" userId="S::mirella.salvatore@fao.org::3c2de21e-5ed5-436d-bcdd-1529acd7fe8d" providerId="AD" clId="Web-{A8F67381-4A25-9E0C-9B01-5A93A98D91F7}" dt="2023-09-12T02:17:33.148" v="62" actId="20577"/>
          <ac:spMkLst>
            <pc:docMk/>
            <pc:sldMk cId="2497384171" sldId="329"/>
            <ac:spMk id="5" creationId="{63B7129A-1F29-096A-2F21-47C2B7E680FE}"/>
          </ac:spMkLst>
        </pc:spChg>
      </pc:sldChg>
      <pc:sldChg chg="modSp ord">
        <pc:chgData name="Salvatore, Mirella (OCB)" userId="S::mirella.salvatore@fao.org::3c2de21e-5ed5-436d-bcdd-1529acd7fe8d" providerId="AD" clId="Web-{A8F67381-4A25-9E0C-9B01-5A93A98D91F7}" dt="2023-09-12T02:23:54.261" v="109"/>
        <pc:sldMkLst>
          <pc:docMk/>
          <pc:sldMk cId="2919016867" sldId="332"/>
        </pc:sldMkLst>
        <pc:spChg chg="mod">
          <ac:chgData name="Salvatore, Mirella (OCB)" userId="S::mirella.salvatore@fao.org::3c2de21e-5ed5-436d-bcdd-1529acd7fe8d" providerId="AD" clId="Web-{A8F67381-4A25-9E0C-9B01-5A93A98D91F7}" dt="2023-09-12T02:23:47.776" v="108" actId="20577"/>
          <ac:spMkLst>
            <pc:docMk/>
            <pc:sldMk cId="2919016867" sldId="332"/>
            <ac:spMk id="5" creationId="{63B7129A-1F29-096A-2F21-47C2B7E680FE}"/>
          </ac:spMkLst>
        </pc:spChg>
      </pc:sldChg>
      <pc:sldChg chg="modSp del">
        <pc:chgData name="Salvatore, Mirella (OCB)" userId="S::mirella.salvatore@fao.org::3c2de21e-5ed5-436d-bcdd-1529acd7fe8d" providerId="AD" clId="Web-{A8F67381-4A25-9E0C-9B01-5A93A98D91F7}" dt="2023-09-12T02:21:57.349" v="83"/>
        <pc:sldMkLst>
          <pc:docMk/>
          <pc:sldMk cId="3902339475" sldId="333"/>
        </pc:sldMkLst>
        <pc:spChg chg="mod">
          <ac:chgData name="Salvatore, Mirella (OCB)" userId="S::mirella.salvatore@fao.org::3c2de21e-5ed5-436d-bcdd-1529acd7fe8d" providerId="AD" clId="Web-{A8F67381-4A25-9E0C-9B01-5A93A98D91F7}" dt="2023-09-12T02:20:44.705" v="73" actId="20577"/>
          <ac:spMkLst>
            <pc:docMk/>
            <pc:sldMk cId="3902339475" sldId="333"/>
            <ac:spMk id="5" creationId="{63B7129A-1F29-096A-2F21-47C2B7E680FE}"/>
          </ac:spMkLst>
        </pc:spChg>
      </pc:sldChg>
      <pc:sldChg chg="ord">
        <pc:chgData name="Salvatore, Mirella (OCB)" userId="S::mirella.salvatore@fao.org::3c2de21e-5ed5-436d-bcdd-1529acd7fe8d" providerId="AD" clId="Web-{A8F67381-4A25-9E0C-9B01-5A93A98D91F7}" dt="2023-09-12T02:15:45.143" v="49"/>
        <pc:sldMkLst>
          <pc:docMk/>
          <pc:sldMk cId="1230076552" sldId="334"/>
        </pc:sldMkLst>
      </pc:sldChg>
      <pc:sldChg chg="modSp add ord replId">
        <pc:chgData name="Salvatore, Mirella (OCB)" userId="S::mirella.salvatore@fao.org::3c2de21e-5ed5-436d-bcdd-1529acd7fe8d" providerId="AD" clId="Web-{A8F67381-4A25-9E0C-9B01-5A93A98D91F7}" dt="2023-09-12T02:24:04.418" v="111" actId="20577"/>
        <pc:sldMkLst>
          <pc:docMk/>
          <pc:sldMk cId="3754920379" sldId="335"/>
        </pc:sldMkLst>
        <pc:spChg chg="mod">
          <ac:chgData name="Salvatore, Mirella (OCB)" userId="S::mirella.salvatore@fao.org::3c2de21e-5ed5-436d-bcdd-1529acd7fe8d" providerId="AD" clId="Web-{A8F67381-4A25-9E0C-9B01-5A93A98D91F7}" dt="2023-09-12T02:24:04.418" v="111" actId="20577"/>
          <ac:spMkLst>
            <pc:docMk/>
            <pc:sldMk cId="3754920379" sldId="335"/>
            <ac:spMk id="5" creationId="{63B7129A-1F29-096A-2F21-47C2B7E680FE}"/>
          </ac:spMkLst>
        </pc:spChg>
      </pc:sldChg>
      <pc:sldChg chg="add replId">
        <pc:chgData name="Salvatore, Mirella (OCB)" userId="S::mirella.salvatore@fao.org::3c2de21e-5ed5-436d-bcdd-1529acd7fe8d" providerId="AD" clId="Web-{A8F67381-4A25-9E0C-9B01-5A93A98D91F7}" dt="2023-09-12T02:21:13.737" v="74"/>
        <pc:sldMkLst>
          <pc:docMk/>
          <pc:sldMk cId="3209314816" sldId="336"/>
        </pc:sldMkLst>
      </pc:sldChg>
      <pc:sldChg chg="modSp add replId">
        <pc:chgData name="Salvatore, Mirella (OCB)" userId="S::mirella.salvatore@fao.org::3c2de21e-5ed5-436d-bcdd-1529acd7fe8d" providerId="AD" clId="Web-{A8F67381-4A25-9E0C-9B01-5A93A98D91F7}" dt="2023-09-12T02:23:20.868" v="104" actId="20577"/>
        <pc:sldMkLst>
          <pc:docMk/>
          <pc:sldMk cId="2884906815" sldId="337"/>
        </pc:sldMkLst>
        <pc:spChg chg="mod">
          <ac:chgData name="Salvatore, Mirella (OCB)" userId="S::mirella.salvatore@fao.org::3c2de21e-5ed5-436d-bcdd-1529acd7fe8d" providerId="AD" clId="Web-{A8F67381-4A25-9E0C-9B01-5A93A98D91F7}" dt="2023-09-12T02:23:20.868" v="104" actId="20577"/>
          <ac:spMkLst>
            <pc:docMk/>
            <pc:sldMk cId="2884906815" sldId="337"/>
            <ac:spMk id="5" creationId="{63B7129A-1F29-096A-2F21-47C2B7E680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75CB2-D43B-4AF5-AE67-79B0565104DE}" type="datetimeFigureOut">
              <a:rPr lang="en-GB" smtClean="0"/>
              <a:pPr/>
              <a:t>13/09/2023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7FD89-C977-429C-9D27-4F6EE2EDA844}" type="slidenum">
              <a:rPr lang="en-GB" smtClean="0"/>
              <a:pPr/>
              <a:t>‹#›</a:t>
            </a:fld>
            <a:endParaRPr lang="en-GB"/>
          </a:p>
        </p:txBody>
      </p:sp>
    </p:spTree>
    <p:extLst>
      <p:ext uri="{BB962C8B-B14F-4D97-AF65-F5344CB8AC3E}">
        <p14:creationId xmlns:p14="http://schemas.microsoft.com/office/powerpoint/2010/main" val="380486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07FD89-C977-429C-9D27-4F6EE2EDA844}" type="slidenum">
              <a:rPr lang="en-GB" smtClean="0"/>
              <a:pPr/>
              <a:t>1</a:t>
            </a:fld>
            <a:endParaRPr lang="en-GB"/>
          </a:p>
        </p:txBody>
      </p:sp>
    </p:spTree>
    <p:extLst>
      <p:ext uri="{BB962C8B-B14F-4D97-AF65-F5344CB8AC3E}">
        <p14:creationId xmlns:p14="http://schemas.microsoft.com/office/powerpoint/2010/main" val="2373863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948B6C-E942-7249-8F8E-EB9B313307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20"/>
            <a:ext cx="12212491" cy="6863419"/>
          </a:xfrm>
          <a:prstGeom prst="rect">
            <a:avLst/>
          </a:prstGeom>
        </p:spPr>
      </p:pic>
    </p:spTree>
    <p:extLst>
      <p:ext uri="{BB962C8B-B14F-4D97-AF65-F5344CB8AC3E}">
        <p14:creationId xmlns:p14="http://schemas.microsoft.com/office/powerpoint/2010/main" val="229017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3ADF39-3E6C-42F4-8997-A94E4D072CD1}" type="datetimeFigureOut">
              <a:rPr lang="en-GB" smtClean="0"/>
              <a:pPr/>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2C3E6-9F69-4507-AF79-9D7A127D388A}" type="slidenum">
              <a:rPr lang="en-GB" smtClean="0"/>
              <a:pPr/>
              <a:t>‹#›</a:t>
            </a:fld>
            <a:endParaRPr lang="en-GB"/>
          </a:p>
        </p:txBody>
      </p:sp>
    </p:spTree>
    <p:extLst>
      <p:ext uri="{BB962C8B-B14F-4D97-AF65-F5344CB8AC3E}">
        <p14:creationId xmlns:p14="http://schemas.microsoft.com/office/powerpoint/2010/main" val="19982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3ADF39-3E6C-42F4-8997-A94E4D072CD1}" type="datetimeFigureOut">
              <a:rPr lang="en-GB" smtClean="0"/>
              <a:pPr/>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2C3E6-9F69-4507-AF79-9D7A127D388A}" type="slidenum">
              <a:rPr lang="en-GB" smtClean="0"/>
              <a:pPr/>
              <a:t>‹#›</a:t>
            </a:fld>
            <a:endParaRPr lang="en-GB"/>
          </a:p>
        </p:txBody>
      </p:sp>
    </p:spTree>
    <p:extLst>
      <p:ext uri="{BB962C8B-B14F-4D97-AF65-F5344CB8AC3E}">
        <p14:creationId xmlns:p14="http://schemas.microsoft.com/office/powerpoint/2010/main" val="294212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A96E542-6688-9A47-B95E-671DC6FFE1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1" y="6189830"/>
            <a:ext cx="12222179" cy="678330"/>
          </a:xfrm>
          <a:prstGeom prst="rect">
            <a:avLst/>
          </a:prstGeom>
        </p:spPr>
      </p:pic>
    </p:spTree>
    <p:extLst>
      <p:ext uri="{BB962C8B-B14F-4D97-AF65-F5344CB8AC3E}">
        <p14:creationId xmlns:p14="http://schemas.microsoft.com/office/powerpoint/2010/main" val="67486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3DC7A2-C530-4443-A439-BE2129CD62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8" y="0"/>
            <a:ext cx="12261807" cy="6891135"/>
          </a:xfrm>
          <a:prstGeom prst="rect">
            <a:avLst/>
          </a:prstGeom>
        </p:spPr>
      </p:pic>
    </p:spTree>
    <p:extLst>
      <p:ext uri="{BB962C8B-B14F-4D97-AF65-F5344CB8AC3E}">
        <p14:creationId xmlns:p14="http://schemas.microsoft.com/office/powerpoint/2010/main" val="301311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3ADF39-3E6C-42F4-8997-A94E4D072CD1}" type="datetimeFigureOut">
              <a:rPr lang="en-GB" smtClean="0"/>
              <a:pPr/>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2C3E6-9F69-4507-AF79-9D7A127D388A}" type="slidenum">
              <a:rPr lang="en-GB" smtClean="0"/>
              <a:pPr/>
              <a:t>‹#›</a:t>
            </a:fld>
            <a:endParaRPr lang="en-GB"/>
          </a:p>
        </p:txBody>
      </p:sp>
    </p:spTree>
    <p:extLst>
      <p:ext uri="{BB962C8B-B14F-4D97-AF65-F5344CB8AC3E}">
        <p14:creationId xmlns:p14="http://schemas.microsoft.com/office/powerpoint/2010/main" val="306777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3ADF39-3E6C-42F4-8997-A94E4D072CD1}" type="datetimeFigureOut">
              <a:rPr lang="en-GB" smtClean="0"/>
              <a:pPr/>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52C3E6-9F69-4507-AF79-9D7A127D388A}" type="slidenum">
              <a:rPr lang="en-GB" smtClean="0"/>
              <a:pPr/>
              <a:t>‹#›</a:t>
            </a:fld>
            <a:endParaRPr lang="en-GB"/>
          </a:p>
        </p:txBody>
      </p:sp>
    </p:spTree>
    <p:extLst>
      <p:ext uri="{BB962C8B-B14F-4D97-AF65-F5344CB8AC3E}">
        <p14:creationId xmlns:p14="http://schemas.microsoft.com/office/powerpoint/2010/main" val="3972488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3ADF39-3E6C-42F4-8997-A94E4D072CD1}" type="datetimeFigureOut">
              <a:rPr lang="en-GB" smtClean="0"/>
              <a:pPr/>
              <a:t>13/09/2023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52C3E6-9F69-4507-AF79-9D7A127D388A}" type="slidenum">
              <a:rPr lang="en-GB" smtClean="0"/>
              <a:pPr/>
              <a:t>‹#›</a:t>
            </a:fld>
            <a:endParaRPr lang="en-GB"/>
          </a:p>
        </p:txBody>
      </p:sp>
    </p:spTree>
    <p:extLst>
      <p:ext uri="{BB962C8B-B14F-4D97-AF65-F5344CB8AC3E}">
        <p14:creationId xmlns:p14="http://schemas.microsoft.com/office/powerpoint/2010/main" val="231352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ADF39-3E6C-42F4-8997-A94E4D072CD1}" type="datetimeFigureOut">
              <a:rPr lang="en-GB" smtClean="0"/>
              <a:pPr/>
              <a:t>13/09/2023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52C3E6-9F69-4507-AF79-9D7A127D388A}" type="slidenum">
              <a:rPr lang="en-GB" smtClean="0"/>
              <a:pPr/>
              <a:t>‹#›</a:t>
            </a:fld>
            <a:endParaRPr lang="en-GB"/>
          </a:p>
        </p:txBody>
      </p:sp>
    </p:spTree>
    <p:extLst>
      <p:ext uri="{BB962C8B-B14F-4D97-AF65-F5344CB8AC3E}">
        <p14:creationId xmlns:p14="http://schemas.microsoft.com/office/powerpoint/2010/main" val="163786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3ADF39-3E6C-42F4-8997-A94E4D072CD1}" type="datetimeFigureOut">
              <a:rPr lang="en-GB" smtClean="0"/>
              <a:pPr/>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2C3E6-9F69-4507-AF79-9D7A127D388A}" type="slidenum">
              <a:rPr lang="en-GB" smtClean="0"/>
              <a:pPr/>
              <a:t>‹#›</a:t>
            </a:fld>
            <a:endParaRPr lang="en-GB"/>
          </a:p>
        </p:txBody>
      </p:sp>
    </p:spTree>
    <p:extLst>
      <p:ext uri="{BB962C8B-B14F-4D97-AF65-F5344CB8AC3E}">
        <p14:creationId xmlns:p14="http://schemas.microsoft.com/office/powerpoint/2010/main" val="42140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3ADF39-3E6C-42F4-8997-A94E4D072CD1}" type="datetimeFigureOut">
              <a:rPr lang="en-GB" smtClean="0"/>
              <a:pPr/>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2C3E6-9F69-4507-AF79-9D7A127D388A}" type="slidenum">
              <a:rPr lang="en-GB" smtClean="0"/>
              <a:pPr/>
              <a:t>‹#›</a:t>
            </a:fld>
            <a:endParaRPr lang="en-GB"/>
          </a:p>
        </p:txBody>
      </p:sp>
    </p:spTree>
    <p:extLst>
      <p:ext uri="{BB962C8B-B14F-4D97-AF65-F5344CB8AC3E}">
        <p14:creationId xmlns:p14="http://schemas.microsoft.com/office/powerpoint/2010/main" val="1503028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ADF39-3E6C-42F4-8997-A94E4D072CD1}" type="datetimeFigureOut">
              <a:rPr lang="en-GB" smtClean="0"/>
              <a:pPr/>
              <a:t>13/09/2023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2C3E6-9F69-4507-AF79-9D7A127D388A}" type="slidenum">
              <a:rPr lang="en-GB" smtClean="0"/>
              <a:pPr/>
              <a:t>‹#›</a:t>
            </a:fld>
            <a:endParaRPr lang="en-GB"/>
          </a:p>
        </p:txBody>
      </p:sp>
    </p:spTree>
    <p:extLst>
      <p:ext uri="{BB962C8B-B14F-4D97-AF65-F5344CB8AC3E}">
        <p14:creationId xmlns:p14="http://schemas.microsoft.com/office/powerpoint/2010/main" val="484395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684336" y="3165960"/>
            <a:ext cx="6003472" cy="10684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defRPr/>
            </a:pPr>
            <a:r>
              <a:rPr lang="en-US" altLang="en-US" sz="1600" i="1" dirty="0">
                <a:solidFill>
                  <a:schemeClr val="bg1"/>
                </a:solidFill>
                <a:latin typeface="Arial" panose="020B0604020202020204" pitchFamily="34" charset="0"/>
                <a:ea typeface="+mj-ea"/>
                <a:cs typeface="Arial" panose="020B0604020202020204" pitchFamily="34" charset="0"/>
              </a:rPr>
              <a:t>Mirella Salvatore</a:t>
            </a:r>
          </a:p>
          <a:p>
            <a:pPr algn="l">
              <a:spcBef>
                <a:spcPts val="600"/>
              </a:spcBef>
              <a:defRPr/>
            </a:pPr>
            <a:r>
              <a:rPr lang="en-US" altLang="en-US" sz="1600" i="1" dirty="0">
                <a:solidFill>
                  <a:schemeClr val="bg1"/>
                </a:solidFill>
                <a:latin typeface="Arial" panose="020B0604020202020204" pitchFamily="34" charset="0"/>
                <a:ea typeface="+mj-ea"/>
                <a:cs typeface="Arial" panose="020B0604020202020204" pitchFamily="34" charset="0"/>
              </a:rPr>
              <a:t>Office of Climate Change, Biodiversity and Environment</a:t>
            </a:r>
          </a:p>
          <a:p>
            <a:pPr algn="l">
              <a:spcBef>
                <a:spcPts val="600"/>
              </a:spcBef>
              <a:defRPr/>
            </a:pPr>
            <a:r>
              <a:rPr lang="en-US" altLang="en-US" sz="1600" i="1" dirty="0">
                <a:solidFill>
                  <a:schemeClr val="bg1"/>
                </a:solidFill>
                <a:latin typeface="Arial" panose="020B0604020202020204" pitchFamily="34" charset="0"/>
                <a:ea typeface="+mj-ea"/>
                <a:cs typeface="Arial" panose="020B0604020202020204" pitchFamily="34" charset="0"/>
              </a:rPr>
              <a:t>Food and Agriculture Organization</a:t>
            </a:r>
            <a:endParaRPr lang="en-GB" altLang="en-US" sz="1600" i="1" dirty="0">
              <a:solidFill>
                <a:schemeClr val="bg1"/>
              </a:solidFill>
              <a:latin typeface="Arial" panose="020B0604020202020204" pitchFamily="34" charset="0"/>
              <a:ea typeface="+mj-ea"/>
              <a:cs typeface="Arial" panose="020B0604020202020204" pitchFamily="34" charset="0"/>
            </a:endParaRPr>
          </a:p>
        </p:txBody>
      </p:sp>
      <p:sp>
        <p:nvSpPr>
          <p:cNvPr id="8" name="Rectangle 7"/>
          <p:cNvSpPr/>
          <p:nvPr/>
        </p:nvSpPr>
        <p:spPr>
          <a:xfrm>
            <a:off x="3684336" y="2272271"/>
            <a:ext cx="8275593" cy="523220"/>
          </a:xfrm>
          <a:prstGeom prst="rect">
            <a:avLst/>
          </a:prstGeom>
        </p:spPr>
        <p:txBody>
          <a:bodyPr wrap="square" lIns="91440" tIns="45720" rIns="91440" bIns="45720" anchor="t">
            <a:spAutoFit/>
          </a:bodyPr>
          <a:lstStyle/>
          <a:p>
            <a:pPr>
              <a:spcBef>
                <a:spcPts val="600"/>
              </a:spcBef>
              <a:defRPr/>
            </a:pPr>
            <a:r>
              <a:rPr lang="en-US" altLang="en-US" sz="2800" b="1" dirty="0">
                <a:solidFill>
                  <a:srgbClr val="993300"/>
                </a:solidFill>
                <a:latin typeface="Arial"/>
                <a:cs typeface="Arial"/>
              </a:rPr>
              <a:t>FAO NDC Tracking Tool - Exercise</a:t>
            </a:r>
            <a:endParaRPr lang="en-GB" altLang="en-US" sz="2800" b="1" dirty="0">
              <a:solidFill>
                <a:srgbClr val="993300"/>
              </a:solidFill>
              <a:latin typeface="Arial"/>
              <a:cs typeface="Arial"/>
            </a:endParaRPr>
          </a:p>
        </p:txBody>
      </p:sp>
      <p:sp>
        <p:nvSpPr>
          <p:cNvPr id="4" name="Subtitle 2"/>
          <p:cNvSpPr txBox="1">
            <a:spLocks/>
          </p:cNvSpPr>
          <p:nvPr/>
        </p:nvSpPr>
        <p:spPr>
          <a:xfrm>
            <a:off x="3812972" y="4452112"/>
            <a:ext cx="3130372" cy="325120"/>
          </a:xfrm>
          <a:prstGeom prst="rect">
            <a:avLst/>
          </a:prstGeom>
        </p:spPr>
        <p:txBody>
          <a:bodyPr vert="horz" lIns="91440" tIns="45720" rIns="91440" bIns="45720" rtlCol="0" anchor="b"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defRPr/>
            </a:pPr>
            <a:endParaRPr lang="en-GB" altLang="en-US" sz="1400" i="1">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85970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5;p16">
            <a:extLst>
              <a:ext uri="{FF2B5EF4-FFF2-40B4-BE49-F238E27FC236}">
                <a16:creationId xmlns:a16="http://schemas.microsoft.com/office/drawing/2014/main" id="{63B7129A-1F29-096A-2F21-47C2B7E680FE}"/>
              </a:ext>
            </a:extLst>
          </p:cNvPr>
          <p:cNvSpPr txBox="1"/>
          <p:nvPr/>
        </p:nvSpPr>
        <p:spPr>
          <a:xfrm>
            <a:off x="548640" y="1371600"/>
            <a:ext cx="10835317" cy="4031833"/>
          </a:xfrm>
          <a:prstGeom prst="rect">
            <a:avLst/>
          </a:prstGeom>
          <a:noFill/>
          <a:ln>
            <a:noFill/>
          </a:ln>
        </p:spPr>
        <p:txBody>
          <a:bodyPr spcFirstLastPara="1" wrap="square" lIns="91425" tIns="45700" rIns="91425" bIns="45700" anchor="t" anchorCtr="0">
            <a:spAutoFit/>
          </a:bodyPr>
          <a:lstStyle/>
          <a:p>
            <a:pPr marL="0" lvl="7">
              <a:buClr>
                <a:srgbClr val="993300"/>
              </a:buClr>
            </a:pPr>
            <a:r>
              <a:rPr lang="en-US" sz="3200" dirty="0">
                <a:ea typeface="Calibri" panose="020F0502020204030204" pitchFamily="34" charset="0"/>
                <a:cs typeface="Calibri"/>
              </a:rPr>
              <a:t>Country X identified some policies and measures that will contribute to the economy-wide target:</a:t>
            </a: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Renewable Energy</a:t>
            </a: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Sustainable agriculture</a:t>
            </a:r>
            <a:endParaRPr lang="en-US" dirty="0">
              <a:ea typeface="Calibri" panose="020F0502020204030204" pitchFamily="34" charset="0"/>
              <a:cs typeface="Calibri"/>
            </a:endParaRP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National REDD+ Strategy </a:t>
            </a:r>
            <a:endParaRPr lang="en-US" dirty="0">
              <a:cs typeface="Calibri"/>
            </a:endParaRP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Sustainable solid waste management </a:t>
            </a:r>
          </a:p>
          <a:p>
            <a:pPr marL="457200" lvl="7" indent="-457200">
              <a:buClr>
                <a:srgbClr val="993300"/>
              </a:buClr>
              <a:buFont typeface="Wingdings" panose="05000000000000000000" pitchFamily="2" charset="2"/>
              <a:buChar char="§"/>
            </a:pPr>
            <a:endParaRPr lang="en-US" sz="3200" dirty="0">
              <a:ea typeface="Calibri" panose="020F0502020204030204" pitchFamily="34" charset="0"/>
              <a:cs typeface="Calibri"/>
            </a:endParaRPr>
          </a:p>
          <a:p>
            <a:pPr marL="285750" lvl="7" indent="-285750">
              <a:buClr>
                <a:srgbClr val="993300"/>
              </a:buClr>
              <a:buFont typeface="Arial" panose="020B0604020202020204" pitchFamily="34" charset="0"/>
              <a:buChar char="•"/>
            </a:pPr>
            <a:endParaRPr lang="en-US" sz="3200" dirty="0">
              <a:ea typeface="Calibri"/>
              <a:cs typeface="Calibri"/>
            </a:endParaRPr>
          </a:p>
        </p:txBody>
      </p:sp>
      <p:sp>
        <p:nvSpPr>
          <p:cNvPr id="2" name="Title 1">
            <a:extLst>
              <a:ext uri="{FF2B5EF4-FFF2-40B4-BE49-F238E27FC236}">
                <a16:creationId xmlns:a16="http://schemas.microsoft.com/office/drawing/2014/main" id="{E3CE75CC-DAEE-A1B2-7F38-539E1DF7E038}"/>
              </a:ext>
            </a:extLst>
          </p:cNvPr>
          <p:cNvSpPr txBox="1">
            <a:spLocks/>
          </p:cNvSpPr>
          <p:nvPr/>
        </p:nvSpPr>
        <p:spPr>
          <a:xfrm>
            <a:off x="548640" y="182880"/>
            <a:ext cx="1056383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993300"/>
                </a:solidFill>
                <a:latin typeface="Arial" panose="020B0604020202020204" pitchFamily="34" charset="0"/>
                <a:cs typeface="Arial" panose="020B0604020202020204" pitchFamily="34" charset="0"/>
                <a:sym typeface="Nunito"/>
              </a:rPr>
              <a:t>Policies and Measures</a:t>
            </a:r>
            <a:endParaRPr lang="en-GB" sz="3600" b="1" dirty="0">
              <a:solidFill>
                <a:srgbClr val="99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738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5;p16">
            <a:extLst>
              <a:ext uri="{FF2B5EF4-FFF2-40B4-BE49-F238E27FC236}">
                <a16:creationId xmlns:a16="http://schemas.microsoft.com/office/drawing/2014/main" id="{63B7129A-1F29-096A-2F21-47C2B7E680FE}"/>
              </a:ext>
            </a:extLst>
          </p:cNvPr>
          <p:cNvSpPr txBox="1"/>
          <p:nvPr/>
        </p:nvSpPr>
        <p:spPr>
          <a:xfrm>
            <a:off x="548640" y="1371600"/>
            <a:ext cx="10835317" cy="3847167"/>
          </a:xfrm>
          <a:prstGeom prst="rect">
            <a:avLst/>
          </a:prstGeom>
          <a:noFill/>
          <a:ln>
            <a:noFill/>
          </a:ln>
        </p:spPr>
        <p:txBody>
          <a:bodyPr spcFirstLastPara="1" wrap="square" lIns="91425" tIns="45700" rIns="91425" bIns="45700" anchor="t" anchorCtr="0">
            <a:spAutoFit/>
          </a:bodyPr>
          <a:lstStyle/>
          <a:p>
            <a:pPr marL="457200" lvl="7" indent="-457200">
              <a:buClr>
                <a:srgbClr val="993300"/>
              </a:buClr>
              <a:buFont typeface="Wingdings" panose="05000000000000000000" pitchFamily="2" charset="2"/>
              <a:buChar char="§"/>
            </a:pPr>
            <a:r>
              <a:rPr lang="en-US" sz="3600" dirty="0">
                <a:ea typeface="Calibri" panose="020F0502020204030204" pitchFamily="34" charset="0"/>
                <a:cs typeface="Calibri"/>
              </a:rPr>
              <a:t>Renewable Energy (2020-2030)</a:t>
            </a:r>
          </a:p>
          <a:p>
            <a:pPr marL="0" lvl="7">
              <a:buClr>
                <a:srgbClr val="993300"/>
              </a:buClr>
            </a:pPr>
            <a:r>
              <a:rPr lang="en-US" sz="3600" dirty="0">
                <a:ea typeface="Calibri" panose="020F0502020204030204" pitchFamily="34" charset="0"/>
                <a:cs typeface="Calibri"/>
              </a:rPr>
              <a:t>Starting from 2018 the Ministry of Energy is switching fossil fuel with renewable source, e.g. diesel/HFO to biodiesel; diesel engine to mini-hydro power. The objective is to reduce the use of fossil fuel by 20% compared to 2015 (350 000) by 2030.</a:t>
            </a:r>
          </a:p>
          <a:p>
            <a:pPr marL="0" lvl="7">
              <a:buClr>
                <a:srgbClr val="993300"/>
              </a:buClr>
            </a:pPr>
            <a:endParaRPr lang="en-US" sz="2800" dirty="0">
              <a:ea typeface="Calibri"/>
              <a:cs typeface="Calibri"/>
            </a:endParaRPr>
          </a:p>
        </p:txBody>
      </p:sp>
      <p:sp>
        <p:nvSpPr>
          <p:cNvPr id="2" name="Title 1">
            <a:extLst>
              <a:ext uri="{FF2B5EF4-FFF2-40B4-BE49-F238E27FC236}">
                <a16:creationId xmlns:a16="http://schemas.microsoft.com/office/drawing/2014/main" id="{E3CE75CC-DAEE-A1B2-7F38-539E1DF7E038}"/>
              </a:ext>
            </a:extLst>
          </p:cNvPr>
          <p:cNvSpPr txBox="1">
            <a:spLocks/>
          </p:cNvSpPr>
          <p:nvPr/>
        </p:nvSpPr>
        <p:spPr>
          <a:xfrm>
            <a:off x="548640" y="182880"/>
            <a:ext cx="1056383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993300"/>
                </a:solidFill>
                <a:latin typeface="Arial" panose="020B0604020202020204" pitchFamily="34" charset="0"/>
                <a:cs typeface="Arial" panose="020B0604020202020204" pitchFamily="34" charset="0"/>
                <a:sym typeface="Nunito"/>
              </a:rPr>
              <a:t>Policies and Measures</a:t>
            </a:r>
            <a:endParaRPr lang="en-GB" sz="3600" b="1" dirty="0">
              <a:solidFill>
                <a:srgbClr val="99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314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5;p16">
            <a:extLst>
              <a:ext uri="{FF2B5EF4-FFF2-40B4-BE49-F238E27FC236}">
                <a16:creationId xmlns:a16="http://schemas.microsoft.com/office/drawing/2014/main" id="{63B7129A-1F29-096A-2F21-47C2B7E680FE}"/>
              </a:ext>
            </a:extLst>
          </p:cNvPr>
          <p:cNvSpPr txBox="1"/>
          <p:nvPr/>
        </p:nvSpPr>
        <p:spPr>
          <a:xfrm>
            <a:off x="548640" y="1371600"/>
            <a:ext cx="10835317" cy="2862282"/>
          </a:xfrm>
          <a:prstGeom prst="rect">
            <a:avLst/>
          </a:prstGeom>
          <a:noFill/>
          <a:ln>
            <a:noFill/>
          </a:ln>
        </p:spPr>
        <p:txBody>
          <a:bodyPr spcFirstLastPara="1" wrap="square" lIns="91425" tIns="45700" rIns="91425" bIns="45700" anchor="t" anchorCtr="0">
            <a:spAutoFit/>
          </a:bodyPr>
          <a:lstStyle/>
          <a:p>
            <a:pPr marL="457200" lvl="7" indent="-457200">
              <a:buClr>
                <a:srgbClr val="993300"/>
              </a:buClr>
              <a:buFont typeface="Wingdings" panose="05000000000000000000" pitchFamily="2" charset="2"/>
              <a:buChar char="§"/>
            </a:pPr>
            <a:r>
              <a:rPr lang="en-US" sz="3600" dirty="0">
                <a:ea typeface="Calibri" panose="020F0502020204030204" pitchFamily="34" charset="0"/>
                <a:cs typeface="Calibri"/>
              </a:rPr>
              <a:t>Sustainable agriculture</a:t>
            </a:r>
            <a:endParaRPr lang="en-US" sz="3600">
              <a:cs typeface="Calibri"/>
            </a:endParaRPr>
          </a:p>
          <a:p>
            <a:pPr marL="0" lvl="7">
              <a:buClr>
                <a:srgbClr val="993300"/>
              </a:buClr>
            </a:pPr>
            <a:r>
              <a:rPr lang="en-US" sz="3600" dirty="0">
                <a:ea typeface="Calibri" panose="020F0502020204030204" pitchFamily="34" charset="0"/>
                <a:cs typeface="Calibri"/>
              </a:rPr>
              <a:t>The Ministry of Agriculture is promoting reduced use of synthetic fertilizer in 25,000 ha of farmland. In 2015 the use was equal to 20 tons and the end target is 5 tons, expecting an increase of organic fertilizer, by 2030.</a:t>
            </a:r>
            <a:endParaRPr lang="en-US" sz="3600" dirty="0">
              <a:ea typeface="Calibri"/>
              <a:cs typeface="Calibri"/>
            </a:endParaRPr>
          </a:p>
        </p:txBody>
      </p:sp>
      <p:sp>
        <p:nvSpPr>
          <p:cNvPr id="2" name="Title 1">
            <a:extLst>
              <a:ext uri="{FF2B5EF4-FFF2-40B4-BE49-F238E27FC236}">
                <a16:creationId xmlns:a16="http://schemas.microsoft.com/office/drawing/2014/main" id="{E3CE75CC-DAEE-A1B2-7F38-539E1DF7E038}"/>
              </a:ext>
            </a:extLst>
          </p:cNvPr>
          <p:cNvSpPr txBox="1">
            <a:spLocks/>
          </p:cNvSpPr>
          <p:nvPr/>
        </p:nvSpPr>
        <p:spPr>
          <a:xfrm>
            <a:off x="548640" y="182880"/>
            <a:ext cx="1056383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993300"/>
                </a:solidFill>
                <a:latin typeface="Arial" panose="020B0604020202020204" pitchFamily="34" charset="0"/>
                <a:cs typeface="Arial" panose="020B0604020202020204" pitchFamily="34" charset="0"/>
                <a:sym typeface="Nunito"/>
              </a:rPr>
              <a:t>Policies and Measures</a:t>
            </a:r>
            <a:endParaRPr lang="en-GB" sz="3600" b="1" dirty="0">
              <a:solidFill>
                <a:srgbClr val="99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906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5;p16">
            <a:extLst>
              <a:ext uri="{FF2B5EF4-FFF2-40B4-BE49-F238E27FC236}">
                <a16:creationId xmlns:a16="http://schemas.microsoft.com/office/drawing/2014/main" id="{63B7129A-1F29-096A-2F21-47C2B7E680FE}"/>
              </a:ext>
            </a:extLst>
          </p:cNvPr>
          <p:cNvSpPr txBox="1"/>
          <p:nvPr/>
        </p:nvSpPr>
        <p:spPr>
          <a:xfrm>
            <a:off x="548640" y="1371600"/>
            <a:ext cx="10835317" cy="3416279"/>
          </a:xfrm>
          <a:prstGeom prst="rect">
            <a:avLst/>
          </a:prstGeom>
          <a:noFill/>
          <a:ln>
            <a:noFill/>
          </a:ln>
        </p:spPr>
        <p:txBody>
          <a:bodyPr spcFirstLastPara="1" wrap="square" lIns="91425" tIns="45700" rIns="91425" bIns="45700" anchor="t" anchorCtr="0">
            <a:spAutoFit/>
          </a:bodyPr>
          <a:lstStyle/>
          <a:p>
            <a:pPr marL="457200" lvl="7" indent="-457200">
              <a:buClr>
                <a:srgbClr val="993300"/>
              </a:buClr>
              <a:buFont typeface="Wingdings" panose="05000000000000000000" pitchFamily="2" charset="2"/>
              <a:buChar char="§"/>
            </a:pPr>
            <a:r>
              <a:rPr lang="en-US" sz="3600" dirty="0">
                <a:ea typeface="Calibri" panose="020F0502020204030204" pitchFamily="34" charset="0"/>
                <a:cs typeface="Calibri"/>
              </a:rPr>
              <a:t>National REDD+ Strategy (2020-2030)</a:t>
            </a:r>
          </a:p>
          <a:p>
            <a:pPr marL="0" lvl="7">
              <a:buClr>
                <a:srgbClr val="993300"/>
              </a:buClr>
            </a:pPr>
            <a:r>
              <a:rPr lang="en-US" sz="3600" dirty="0">
                <a:ea typeface="Calibri" panose="020F0502020204030204" pitchFamily="34" charset="0"/>
                <a:cs typeface="Calibri"/>
              </a:rPr>
              <a:t>In 2015, 50 000 hectares of forest were cut down to expand wheat production. Looking at the last five years, on average, approximately 10,000 ha is annually deforested. The Forest Authority is looking at reducing by 30% the deforested area by 2030. </a:t>
            </a:r>
            <a:endParaRPr lang="en-US" sz="3200" dirty="0">
              <a:ea typeface="Calibri"/>
              <a:cs typeface="Calibri"/>
            </a:endParaRPr>
          </a:p>
        </p:txBody>
      </p:sp>
      <p:sp>
        <p:nvSpPr>
          <p:cNvPr id="2" name="Title 1">
            <a:extLst>
              <a:ext uri="{FF2B5EF4-FFF2-40B4-BE49-F238E27FC236}">
                <a16:creationId xmlns:a16="http://schemas.microsoft.com/office/drawing/2014/main" id="{E3CE75CC-DAEE-A1B2-7F38-539E1DF7E038}"/>
              </a:ext>
            </a:extLst>
          </p:cNvPr>
          <p:cNvSpPr txBox="1">
            <a:spLocks/>
          </p:cNvSpPr>
          <p:nvPr/>
        </p:nvSpPr>
        <p:spPr>
          <a:xfrm>
            <a:off x="548640" y="182880"/>
            <a:ext cx="1056383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993300"/>
                </a:solidFill>
                <a:latin typeface="Arial" panose="020B0604020202020204" pitchFamily="34" charset="0"/>
                <a:cs typeface="Arial" panose="020B0604020202020204" pitchFamily="34" charset="0"/>
                <a:sym typeface="Nunito"/>
              </a:rPr>
              <a:t>Policies and Measures</a:t>
            </a:r>
            <a:endParaRPr lang="en-GB" sz="3600" b="1" dirty="0">
              <a:solidFill>
                <a:srgbClr val="99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01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5;p16">
            <a:extLst>
              <a:ext uri="{FF2B5EF4-FFF2-40B4-BE49-F238E27FC236}">
                <a16:creationId xmlns:a16="http://schemas.microsoft.com/office/drawing/2014/main" id="{63B7129A-1F29-096A-2F21-47C2B7E680FE}"/>
              </a:ext>
            </a:extLst>
          </p:cNvPr>
          <p:cNvSpPr txBox="1"/>
          <p:nvPr/>
        </p:nvSpPr>
        <p:spPr>
          <a:xfrm>
            <a:off x="548640" y="1371600"/>
            <a:ext cx="10835317" cy="4524275"/>
          </a:xfrm>
          <a:prstGeom prst="rect">
            <a:avLst/>
          </a:prstGeom>
          <a:noFill/>
          <a:ln>
            <a:noFill/>
          </a:ln>
        </p:spPr>
        <p:txBody>
          <a:bodyPr spcFirstLastPara="1" wrap="square" lIns="91425" tIns="45700" rIns="91425" bIns="45700" anchor="t" anchorCtr="0">
            <a:spAutoFit/>
          </a:bodyPr>
          <a:lstStyle/>
          <a:p>
            <a:pPr marL="457200" lvl="7" indent="-457200">
              <a:buClr>
                <a:srgbClr val="993300"/>
              </a:buClr>
              <a:buFont typeface="Wingdings" panose="05000000000000000000" pitchFamily="2" charset="2"/>
              <a:buChar char="§"/>
            </a:pPr>
            <a:r>
              <a:rPr lang="en-US" sz="3600" dirty="0">
                <a:ea typeface="Calibri" panose="020F0502020204030204" pitchFamily="34" charset="0"/>
                <a:cs typeface="Calibri"/>
              </a:rPr>
              <a:t>Sustainable solid waste management</a:t>
            </a:r>
            <a:endParaRPr lang="en-US" sz="3600">
              <a:cs typeface="Calibri"/>
            </a:endParaRPr>
          </a:p>
          <a:p>
            <a:pPr marL="0" lvl="7">
              <a:buClr>
                <a:srgbClr val="993300"/>
              </a:buClr>
            </a:pPr>
            <a:r>
              <a:rPr lang="en-US" sz="3600" dirty="0">
                <a:ea typeface="Calibri" panose="020F0502020204030204" pitchFamily="34" charset="0"/>
                <a:cs typeface="Calibri"/>
              </a:rPr>
              <a:t>The Ministry of Health adopted a regulatory framework to replace from 2020 to 2030 latrines and septic tanks with new pour-flush sanitation facilities connect to biodigester, for improving the water sanitation (contamination) and human health. The objective is to install 5 000 facilities serving 25 000 people in the capital area.</a:t>
            </a:r>
            <a:endParaRPr lang="en-US" sz="3600" dirty="0">
              <a:ea typeface="Calibri"/>
              <a:cs typeface="Calibri"/>
            </a:endParaRPr>
          </a:p>
        </p:txBody>
      </p:sp>
      <p:sp>
        <p:nvSpPr>
          <p:cNvPr id="2" name="Title 1">
            <a:extLst>
              <a:ext uri="{FF2B5EF4-FFF2-40B4-BE49-F238E27FC236}">
                <a16:creationId xmlns:a16="http://schemas.microsoft.com/office/drawing/2014/main" id="{E3CE75CC-DAEE-A1B2-7F38-539E1DF7E038}"/>
              </a:ext>
            </a:extLst>
          </p:cNvPr>
          <p:cNvSpPr txBox="1">
            <a:spLocks/>
          </p:cNvSpPr>
          <p:nvPr/>
        </p:nvSpPr>
        <p:spPr>
          <a:xfrm>
            <a:off x="548640" y="182880"/>
            <a:ext cx="1056383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993300"/>
                </a:solidFill>
                <a:latin typeface="Arial" panose="020B0604020202020204" pitchFamily="34" charset="0"/>
                <a:cs typeface="Arial" panose="020B0604020202020204" pitchFamily="34" charset="0"/>
                <a:sym typeface="Nunito"/>
              </a:rPr>
              <a:t>Policies and Measures</a:t>
            </a:r>
            <a:endParaRPr lang="en-GB" sz="3600" b="1" dirty="0">
              <a:solidFill>
                <a:srgbClr val="99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920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24E4-A96A-498F-0539-098441D1C7CE}"/>
              </a:ext>
            </a:extLst>
          </p:cNvPr>
          <p:cNvSpPr txBox="1">
            <a:spLocks/>
          </p:cNvSpPr>
          <p:nvPr/>
        </p:nvSpPr>
        <p:spPr>
          <a:xfrm>
            <a:off x="383460" y="531692"/>
            <a:ext cx="9876767" cy="920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3600" b="1" dirty="0">
                <a:solidFill>
                  <a:srgbClr val="993300"/>
                </a:solidFill>
                <a:latin typeface="Arial"/>
                <a:cs typeface="Arial"/>
              </a:rPr>
              <a:t>The </a:t>
            </a:r>
            <a:r>
              <a:rPr lang="en-US" sz="3600" b="1" dirty="0">
                <a:solidFill>
                  <a:srgbClr val="993300"/>
                </a:solidFill>
                <a:latin typeface="Arial"/>
                <a:cs typeface="Arial"/>
              </a:rPr>
              <a:t>information necessary to track the NDC: </a:t>
            </a:r>
            <a:r>
              <a:rPr lang="en-US" sz="2000" dirty="0">
                <a:solidFill>
                  <a:srgbClr val="993300"/>
                </a:solidFill>
                <a:latin typeface="Nunito"/>
                <a:ea typeface="Nunito"/>
                <a:cs typeface="Nunito"/>
                <a:sym typeface="Nunito"/>
              </a:rPr>
              <a:t>Projected baseline in Gg CO2 eq (1st BUR 2020)</a:t>
            </a:r>
            <a:r>
              <a:rPr lang="en-US" sz="2000" dirty="0">
                <a:solidFill>
                  <a:srgbClr val="993300"/>
                </a:solidFill>
                <a:latin typeface="Calibri"/>
                <a:ea typeface="Nunito"/>
                <a:cs typeface="Calibri"/>
                <a:sym typeface="Calibri"/>
              </a:rPr>
              <a:t> </a:t>
            </a:r>
            <a:endParaRPr lang="en-US" sz="2000">
              <a:solidFill>
                <a:srgbClr val="993300"/>
              </a:solidFill>
              <a:latin typeface="Calibri"/>
              <a:ea typeface="Calibri"/>
              <a:cs typeface="Calibri"/>
              <a:sym typeface="Calibri"/>
            </a:endParaRPr>
          </a:p>
          <a:p>
            <a:endParaRPr lang="en-GB" sz="2800">
              <a:solidFill>
                <a:srgbClr val="993300"/>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3DE66856-859D-F022-9EFD-14A1782A4343}"/>
              </a:ext>
            </a:extLst>
          </p:cNvPr>
          <p:cNvGraphicFramePr>
            <a:graphicFrameLocks noGrp="1"/>
          </p:cNvGraphicFramePr>
          <p:nvPr>
            <p:extLst>
              <p:ext uri="{D42A27DB-BD31-4B8C-83A1-F6EECF244321}">
                <p14:modId xmlns:p14="http://schemas.microsoft.com/office/powerpoint/2010/main" val="164140618"/>
              </p:ext>
            </p:extLst>
          </p:nvPr>
        </p:nvGraphicFramePr>
        <p:xfrm>
          <a:off x="508399" y="1510624"/>
          <a:ext cx="10846236" cy="4367660"/>
        </p:xfrm>
        <a:graphic>
          <a:graphicData uri="http://schemas.openxmlformats.org/drawingml/2006/table">
            <a:tbl>
              <a:tblPr firstRow="1" firstCol="1" bandRow="1"/>
              <a:tblGrid>
                <a:gridCol w="1807706">
                  <a:extLst>
                    <a:ext uri="{9D8B030D-6E8A-4147-A177-3AD203B41FA5}">
                      <a16:colId xmlns:a16="http://schemas.microsoft.com/office/drawing/2014/main" val="4112557116"/>
                    </a:ext>
                  </a:extLst>
                </a:gridCol>
                <a:gridCol w="1807706">
                  <a:extLst>
                    <a:ext uri="{9D8B030D-6E8A-4147-A177-3AD203B41FA5}">
                      <a16:colId xmlns:a16="http://schemas.microsoft.com/office/drawing/2014/main" val="907608673"/>
                    </a:ext>
                  </a:extLst>
                </a:gridCol>
                <a:gridCol w="1807706">
                  <a:extLst>
                    <a:ext uri="{9D8B030D-6E8A-4147-A177-3AD203B41FA5}">
                      <a16:colId xmlns:a16="http://schemas.microsoft.com/office/drawing/2014/main" val="1235957210"/>
                    </a:ext>
                  </a:extLst>
                </a:gridCol>
                <a:gridCol w="1807706">
                  <a:extLst>
                    <a:ext uri="{9D8B030D-6E8A-4147-A177-3AD203B41FA5}">
                      <a16:colId xmlns:a16="http://schemas.microsoft.com/office/drawing/2014/main" val="1582943743"/>
                    </a:ext>
                  </a:extLst>
                </a:gridCol>
                <a:gridCol w="1807706">
                  <a:extLst>
                    <a:ext uri="{9D8B030D-6E8A-4147-A177-3AD203B41FA5}">
                      <a16:colId xmlns:a16="http://schemas.microsoft.com/office/drawing/2014/main" val="765627282"/>
                    </a:ext>
                  </a:extLst>
                </a:gridCol>
                <a:gridCol w="1807706">
                  <a:extLst>
                    <a:ext uri="{9D8B030D-6E8A-4147-A177-3AD203B41FA5}">
                      <a16:colId xmlns:a16="http://schemas.microsoft.com/office/drawing/2014/main" val="4234232080"/>
                    </a:ext>
                  </a:extLst>
                </a:gridCol>
              </a:tblGrid>
              <a:tr h="43676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Year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Energy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IPPU</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AFOLU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Waste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Total Baseline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51508704"/>
                  </a:ext>
                </a:extLst>
              </a:tr>
              <a:tr h="43676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dirty="0">
                          <a:solidFill>
                            <a:schemeClr val="dk1"/>
                          </a:solidFill>
                          <a:effectLst/>
                          <a:latin typeface="+mn-lt"/>
                          <a:ea typeface="+mn-ea"/>
                          <a:cs typeface="+mn-cs"/>
                        </a:rPr>
                        <a:t>3 155.8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dirty="0">
                          <a:solidFill>
                            <a:schemeClr val="dk1"/>
                          </a:solidFill>
                          <a:effectLst/>
                          <a:latin typeface="+mn-lt"/>
                          <a:ea typeface="+mn-ea"/>
                          <a:cs typeface="+mn-cs"/>
                        </a:rPr>
                        <a:t>1 559.4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dirty="0">
                          <a:solidFill>
                            <a:schemeClr val="dk1"/>
                          </a:solidFill>
                          <a:effectLst/>
                          <a:latin typeface="+mn-lt"/>
                          <a:ea typeface="+mn-ea"/>
                          <a:cs typeface="+mn-cs"/>
                        </a:rPr>
                        <a:t>115 425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dirty="0">
                          <a:solidFill>
                            <a:schemeClr val="dk1"/>
                          </a:solidFill>
                          <a:effectLst/>
                          <a:latin typeface="+mn-lt"/>
                          <a:ea typeface="+mn-ea"/>
                          <a:cs typeface="+mn-cs"/>
                        </a:rPr>
                        <a:t>305.9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120 446.1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67155841"/>
                  </a:ext>
                </a:extLst>
              </a:tr>
              <a:tr h="43676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7 049.8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1 904.8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117 141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330.2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126 425.7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62627200"/>
                  </a:ext>
                </a:extLst>
              </a:tr>
              <a:tr h="43676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5 281.4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2 387.7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121 223.2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403.4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129 295.8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47400476"/>
                  </a:ext>
                </a:extLst>
              </a:tr>
              <a:tr h="43676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6 038.7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2 812.7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125 525.8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466.4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134 843.6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27438386"/>
                  </a:ext>
                </a:extLst>
              </a:tr>
              <a:tr h="43676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6 904.7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3 313.2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129 981.2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536.9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140 736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59324212"/>
                  </a:ext>
                </a:extLst>
              </a:tr>
              <a:tr h="43676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7895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3 902.9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134 594.7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614.2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147 006.8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98242877"/>
                  </a:ext>
                </a:extLst>
              </a:tr>
              <a:tr h="43676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9 027.4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4 597.4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139 371.9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698.2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153 694.9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8972207"/>
                  </a:ext>
                </a:extLst>
              </a:tr>
              <a:tr h="43676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10 322.4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5 415.6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144 318.7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788.6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160 845.3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64524512"/>
                  </a:ext>
                </a:extLst>
              </a:tr>
              <a:tr h="43676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11 803.2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6 379.4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149 441.1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885.5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dirty="0">
                          <a:solidFill>
                            <a:schemeClr val="dk1"/>
                          </a:solidFill>
                          <a:effectLst/>
                          <a:latin typeface="+mn-lt"/>
                          <a:ea typeface="+mn-ea"/>
                          <a:cs typeface="+mn-cs"/>
                        </a:rPr>
                        <a:t>168 509.1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3451713"/>
                  </a:ext>
                </a:extLst>
              </a:tr>
            </a:tbl>
          </a:graphicData>
        </a:graphic>
      </p:graphicFrame>
    </p:spTree>
    <p:extLst>
      <p:ext uri="{BB962C8B-B14F-4D97-AF65-F5344CB8AC3E}">
        <p14:creationId xmlns:p14="http://schemas.microsoft.com/office/powerpoint/2010/main" val="122096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24E4-A96A-498F-0539-098441D1C7CE}"/>
              </a:ext>
            </a:extLst>
          </p:cNvPr>
          <p:cNvSpPr txBox="1">
            <a:spLocks/>
          </p:cNvSpPr>
          <p:nvPr/>
        </p:nvSpPr>
        <p:spPr>
          <a:xfrm>
            <a:off x="156588" y="103929"/>
            <a:ext cx="9876767" cy="920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a:solidFill>
                <a:srgbClr val="9933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CB86D49-47DD-467C-08CB-01768CA18AE3}"/>
              </a:ext>
            </a:extLst>
          </p:cNvPr>
          <p:cNvSpPr txBox="1"/>
          <p:nvPr/>
        </p:nvSpPr>
        <p:spPr>
          <a:xfrm>
            <a:off x="371885" y="186378"/>
            <a:ext cx="11448229" cy="954107"/>
          </a:xfrm>
          <a:prstGeom prst="rect">
            <a:avLst/>
          </a:prstGeom>
          <a:noFill/>
        </p:spPr>
        <p:txBody>
          <a:bodyPr wrap="square" lIns="91440" tIns="45720" rIns="91440" bIns="45720" anchor="t">
            <a:spAutoFit/>
          </a:bodyPr>
          <a:lstStyle/>
          <a:p>
            <a:r>
              <a:rPr lang="fr-BE" sz="3600" b="1" dirty="0">
                <a:solidFill>
                  <a:srgbClr val="993300"/>
                </a:solidFill>
                <a:latin typeface="Arial"/>
                <a:ea typeface="+mj-ea"/>
                <a:cs typeface="Arial"/>
              </a:rPr>
              <a:t>The </a:t>
            </a:r>
            <a:r>
              <a:rPr lang="en-US" sz="3600" b="1" dirty="0">
                <a:solidFill>
                  <a:srgbClr val="993300"/>
                </a:solidFill>
                <a:latin typeface="Arial"/>
                <a:ea typeface="+mj-ea"/>
                <a:cs typeface="Arial"/>
              </a:rPr>
              <a:t>information necessary to track the NDC: </a:t>
            </a:r>
            <a:endParaRPr lang="en-US" sz="3600" b="1" dirty="0">
              <a:solidFill>
                <a:srgbClr val="993300"/>
              </a:solidFill>
              <a:latin typeface="Arial" panose="020B0604020202020204" pitchFamily="34" charset="0"/>
              <a:ea typeface="+mj-ea"/>
              <a:cs typeface="Arial" panose="020B0604020202020204" pitchFamily="34" charset="0"/>
            </a:endParaRPr>
          </a:p>
          <a:p>
            <a:r>
              <a:rPr lang="en-US" sz="2000" dirty="0">
                <a:solidFill>
                  <a:srgbClr val="993300"/>
                </a:solidFill>
                <a:latin typeface="Arial" panose="020B0604020202020204" pitchFamily="34" charset="0"/>
                <a:ea typeface="+mj-ea"/>
                <a:cs typeface="Arial" panose="020B0604020202020204" pitchFamily="34" charset="0"/>
                <a:sym typeface="Nunito"/>
              </a:rPr>
              <a:t>Annual emissions per sector GgCO2 eq (1st BUR 2020)</a:t>
            </a:r>
            <a:endParaRPr lang="en-US" sz="2000" dirty="0">
              <a:solidFill>
                <a:srgbClr val="993300"/>
              </a:solidFill>
              <a:latin typeface="Arial" panose="020B0604020202020204" pitchFamily="34" charset="0"/>
              <a:ea typeface="+mj-ea"/>
              <a:cs typeface="Arial" panose="020B0604020202020204" pitchFamily="34" charset="0"/>
              <a:sym typeface="Calibri"/>
            </a:endParaRPr>
          </a:p>
        </p:txBody>
      </p:sp>
      <p:graphicFrame>
        <p:nvGraphicFramePr>
          <p:cNvPr id="5" name="Table 4">
            <a:extLst>
              <a:ext uri="{FF2B5EF4-FFF2-40B4-BE49-F238E27FC236}">
                <a16:creationId xmlns:a16="http://schemas.microsoft.com/office/drawing/2014/main" id="{E9ADEDA1-2B8E-5656-1E1A-5FA162B02CFB}"/>
              </a:ext>
            </a:extLst>
          </p:cNvPr>
          <p:cNvGraphicFramePr>
            <a:graphicFrameLocks noGrp="1"/>
          </p:cNvGraphicFramePr>
          <p:nvPr>
            <p:extLst>
              <p:ext uri="{D42A27DB-BD31-4B8C-83A1-F6EECF244321}">
                <p14:modId xmlns:p14="http://schemas.microsoft.com/office/powerpoint/2010/main" val="2118824416"/>
              </p:ext>
            </p:extLst>
          </p:nvPr>
        </p:nvGraphicFramePr>
        <p:xfrm>
          <a:off x="526890" y="1497204"/>
          <a:ext cx="10555239" cy="4366882"/>
        </p:xfrm>
        <a:graphic>
          <a:graphicData uri="http://schemas.openxmlformats.org/drawingml/2006/table">
            <a:tbl>
              <a:tblPr>
                <a:tableStyleId>{5C22544A-7EE6-4342-B048-85BDC9FD1C3A}</a:tableStyleId>
              </a:tblPr>
              <a:tblGrid>
                <a:gridCol w="1262524">
                  <a:extLst>
                    <a:ext uri="{9D8B030D-6E8A-4147-A177-3AD203B41FA5}">
                      <a16:colId xmlns:a16="http://schemas.microsoft.com/office/drawing/2014/main" val="347104191"/>
                    </a:ext>
                  </a:extLst>
                </a:gridCol>
                <a:gridCol w="1650443">
                  <a:extLst>
                    <a:ext uri="{9D8B030D-6E8A-4147-A177-3AD203B41FA5}">
                      <a16:colId xmlns:a16="http://schemas.microsoft.com/office/drawing/2014/main" val="2280693674"/>
                    </a:ext>
                  </a:extLst>
                </a:gridCol>
                <a:gridCol w="1722202">
                  <a:extLst>
                    <a:ext uri="{9D8B030D-6E8A-4147-A177-3AD203B41FA5}">
                      <a16:colId xmlns:a16="http://schemas.microsoft.com/office/drawing/2014/main" val="443798120"/>
                    </a:ext>
                  </a:extLst>
                </a:gridCol>
                <a:gridCol w="2033155">
                  <a:extLst>
                    <a:ext uri="{9D8B030D-6E8A-4147-A177-3AD203B41FA5}">
                      <a16:colId xmlns:a16="http://schemas.microsoft.com/office/drawing/2014/main" val="1017223325"/>
                    </a:ext>
                  </a:extLst>
                </a:gridCol>
                <a:gridCol w="1626523">
                  <a:extLst>
                    <a:ext uri="{9D8B030D-6E8A-4147-A177-3AD203B41FA5}">
                      <a16:colId xmlns:a16="http://schemas.microsoft.com/office/drawing/2014/main" val="3348484691"/>
                    </a:ext>
                  </a:extLst>
                </a:gridCol>
                <a:gridCol w="2260392">
                  <a:extLst>
                    <a:ext uri="{9D8B030D-6E8A-4147-A177-3AD203B41FA5}">
                      <a16:colId xmlns:a16="http://schemas.microsoft.com/office/drawing/2014/main" val="1019151788"/>
                    </a:ext>
                  </a:extLst>
                </a:gridCol>
              </a:tblGrid>
              <a:tr h="712122">
                <a:tc>
                  <a:txBody>
                    <a:bodyPr/>
                    <a:lstStyle/>
                    <a:p>
                      <a:pPr marL="0" algn="ctr" defTabSz="914400" rtl="0" eaLnBrk="1" fontAlgn="b" latinLnBrk="0" hangingPunct="1"/>
                      <a:r>
                        <a:rPr lang="en-US" sz="1800" u="none" strike="noStrike" kern="1200" dirty="0">
                          <a:solidFill>
                            <a:schemeClr val="dk1"/>
                          </a:solidFill>
                          <a:effectLst/>
                          <a:latin typeface="+mn-lt"/>
                          <a:ea typeface="+mn-ea"/>
                          <a:cs typeface="+mn-cs"/>
                        </a:rPr>
                        <a:t>Year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Energy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IPPU</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AFOLU Emissions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Waste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Total With AFOLU</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46662588"/>
                  </a:ext>
                </a:extLst>
              </a:tr>
              <a:tr h="36547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1994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2 179.4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428.5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83 250.8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86 063.2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38045161"/>
                  </a:ext>
                </a:extLst>
              </a:tr>
              <a:tr h="36547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1 743.5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1 086.9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99 183.8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222.5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102 236.8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6593130"/>
                  </a:ext>
                </a:extLst>
              </a:tr>
              <a:tr h="36547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2005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2 158.9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1 318.8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102 203.5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257.3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105 938.4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79995724"/>
                  </a:ext>
                </a:extLst>
              </a:tr>
              <a:tr h="36547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3 155.8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1 559.4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115 583.6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305.9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120 604.7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78621002"/>
                  </a:ext>
                </a:extLst>
              </a:tr>
              <a:tr h="36547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3 400.6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1 544.1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112 399.6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309.9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117 654.1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94758138"/>
                  </a:ext>
                </a:extLst>
              </a:tr>
              <a:tr h="36547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6 796.9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1 641.8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113 022.2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314.6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121 775.6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02916244"/>
                  </a:ext>
                </a:extLst>
              </a:tr>
              <a:tr h="36547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7 737.9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1 755.4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114 054.4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314.6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123 862.2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5369600"/>
                  </a:ext>
                </a:extLst>
              </a:tr>
              <a:tr h="36547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7 737.9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1 609.8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115 374.9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319.6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125 042.2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4483792"/>
                  </a:ext>
                </a:extLst>
              </a:tr>
              <a:tr h="365476">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2015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7 049.8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1 905.0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117 141.0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330.2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126 425.9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1153288"/>
                  </a:ext>
                </a:extLst>
              </a:tr>
              <a:tr h="365476">
                <a:tc>
                  <a:txBody>
                    <a:bodyPr/>
                    <a:lstStyle/>
                    <a:p>
                      <a:pPr marL="0" algn="ctr" defTabSz="914400" rtl="0" eaLnBrk="1" fontAlgn="b" latinLnBrk="0" hangingPunct="1"/>
                      <a:r>
                        <a:rPr lang="en-US" sz="1800" u="none" strike="noStrike" kern="1200" dirty="0">
                          <a:solidFill>
                            <a:schemeClr val="dk1"/>
                          </a:solidFill>
                          <a:effectLst/>
                          <a:latin typeface="+mn-lt"/>
                          <a:ea typeface="+mn-ea"/>
                          <a:cs typeface="+mn-cs"/>
                        </a:rPr>
                        <a:t>2016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dirty="0">
                          <a:solidFill>
                            <a:schemeClr val="dk1"/>
                          </a:solidFill>
                          <a:effectLst/>
                          <a:latin typeface="+mn-lt"/>
                          <a:ea typeface="+mn-ea"/>
                          <a:cs typeface="+mn-cs"/>
                        </a:rPr>
                        <a:t>6 443.7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2 091.4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117 887.5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a:solidFill>
                            <a:schemeClr val="dk1"/>
                          </a:solidFill>
                          <a:effectLst/>
                          <a:latin typeface="+mn-lt"/>
                          <a:ea typeface="+mn-ea"/>
                          <a:cs typeface="+mn-cs"/>
                        </a:rPr>
                        <a:t>335.8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n-US" sz="1800" u="none" strike="noStrike" kern="1200" dirty="0">
                          <a:solidFill>
                            <a:schemeClr val="dk1"/>
                          </a:solidFill>
                          <a:effectLst/>
                          <a:latin typeface="+mn-lt"/>
                          <a:ea typeface="+mn-ea"/>
                          <a:cs typeface="+mn-cs"/>
                        </a:rPr>
                        <a:t>126 758.5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58150992"/>
                  </a:ext>
                </a:extLst>
              </a:tr>
            </a:tbl>
          </a:graphicData>
        </a:graphic>
      </p:graphicFrame>
    </p:spTree>
    <p:extLst>
      <p:ext uri="{BB962C8B-B14F-4D97-AF65-F5344CB8AC3E}">
        <p14:creationId xmlns:p14="http://schemas.microsoft.com/office/powerpoint/2010/main" val="3397941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p:nvPr/>
        </p:nvSpPr>
        <p:spPr>
          <a:xfrm>
            <a:off x="4647570" y="2391299"/>
            <a:ext cx="2602051" cy="523220"/>
          </a:xfrm>
          <a:prstGeom prst="rect">
            <a:avLst/>
          </a:prstGeom>
        </p:spPr>
        <p:txBody>
          <a:bodyPr wrap="square">
            <a:spAutoFit/>
          </a:bodyPr>
          <a:lstStyle/>
          <a:p>
            <a:pPr algn="ctr">
              <a:spcBef>
                <a:spcPts val="600"/>
              </a:spcBef>
              <a:defRPr/>
            </a:pPr>
            <a:r>
              <a:rPr lang="en-US" altLang="en-US" sz="2800" i="1">
                <a:solidFill>
                  <a:srgbClr val="993300"/>
                </a:solidFill>
                <a:latin typeface="Arial" panose="020B0604020202020204" pitchFamily="34" charset="0"/>
                <a:cs typeface="Arial" panose="020B0604020202020204" pitchFamily="34" charset="0"/>
              </a:rPr>
              <a:t>Thank you !</a:t>
            </a:r>
            <a:endParaRPr lang="en-GB" altLang="en-US" sz="2800" i="1">
              <a:solidFill>
                <a:srgbClr val="993300"/>
              </a:solidFill>
              <a:latin typeface="Arial" panose="020B0604020202020204" pitchFamily="34" charset="0"/>
              <a:cs typeface="Arial" panose="020B0604020202020204" pitchFamily="34" charset="0"/>
            </a:endParaRPr>
          </a:p>
        </p:txBody>
      </p:sp>
      <p:sp>
        <p:nvSpPr>
          <p:cNvPr id="4" name="Rettangolo 3"/>
          <p:cNvSpPr/>
          <p:nvPr/>
        </p:nvSpPr>
        <p:spPr>
          <a:xfrm>
            <a:off x="243722" y="1061966"/>
            <a:ext cx="5286768" cy="600164"/>
          </a:xfrm>
          <a:prstGeom prst="rect">
            <a:avLst/>
          </a:prstGeom>
        </p:spPr>
        <p:txBody>
          <a:bodyPr wrap="none">
            <a:spAutoFit/>
          </a:bodyPr>
          <a:lstStyle/>
          <a:p>
            <a:pPr>
              <a:spcBef>
                <a:spcPts val="600"/>
              </a:spcBef>
              <a:defRPr/>
            </a:pPr>
            <a:r>
              <a:rPr lang="en-US" altLang="en-US" sz="1400">
                <a:solidFill>
                  <a:srgbClr val="993300"/>
                </a:solidFill>
                <a:latin typeface="Arial" panose="020B0604020202020204" pitchFamily="34" charset="0"/>
                <a:cs typeface="Arial" panose="020B0604020202020204" pitchFamily="34" charset="0"/>
              </a:rPr>
              <a:t>www.fao.org/climate-change/our-work/what-we-do/transparency/</a:t>
            </a:r>
          </a:p>
          <a:p>
            <a:pPr>
              <a:spcBef>
                <a:spcPts val="600"/>
              </a:spcBef>
              <a:defRPr/>
            </a:pPr>
            <a:r>
              <a:rPr lang="en-US" altLang="en-US" sz="1400">
                <a:solidFill>
                  <a:srgbClr val="993300"/>
                </a:solidFill>
                <a:latin typeface="Arial" panose="020B0604020202020204" pitchFamily="34" charset="0"/>
                <a:cs typeface="Arial" panose="020B0604020202020204" pitchFamily="34" charset="0"/>
              </a:rPr>
              <a:t>ETF@fao.org</a:t>
            </a:r>
            <a:endParaRPr lang="en-GB" altLang="en-US" sz="1400">
              <a:solidFill>
                <a:srgbClr val="9933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E353993-4908-4DEB-EA7B-13F882364AB5}"/>
              </a:ext>
            </a:extLst>
          </p:cNvPr>
          <p:cNvSpPr txBox="1"/>
          <p:nvPr/>
        </p:nvSpPr>
        <p:spPr>
          <a:xfrm>
            <a:off x="2415687" y="3072470"/>
            <a:ext cx="7065818" cy="1723549"/>
          </a:xfrm>
          <a:prstGeom prst="rect">
            <a:avLst/>
          </a:prstGeom>
          <a:noFill/>
        </p:spPr>
        <p:txBody>
          <a:bodyPr wrap="square" rtlCol="0">
            <a:spAutoFit/>
          </a:bodyPr>
          <a:lstStyle/>
          <a:p>
            <a:pPr algn="ctr">
              <a:spcBef>
                <a:spcPts val="600"/>
              </a:spcBef>
              <a:defRPr/>
            </a:pPr>
            <a:r>
              <a:rPr lang="en-US" sz="1600">
                <a:solidFill>
                  <a:srgbClr val="993300"/>
                </a:solidFill>
                <a:latin typeface="Arial" panose="020B0604020202020204" pitchFamily="34" charset="0"/>
                <a:cs typeface="Arial" panose="020B0604020202020204" pitchFamily="34" charset="0"/>
              </a:rPr>
              <a:t>This work is a joint effort with the </a:t>
            </a:r>
          </a:p>
          <a:p>
            <a:pPr algn="ctr">
              <a:spcBef>
                <a:spcPts val="600"/>
              </a:spcBef>
              <a:defRPr/>
            </a:pPr>
            <a:r>
              <a:rPr lang="en-US" sz="1600">
                <a:solidFill>
                  <a:srgbClr val="993300"/>
                </a:solidFill>
                <a:latin typeface="Arial" panose="020B0604020202020204" pitchFamily="34" charset="0"/>
                <a:cs typeface="Arial" panose="020B0604020202020204" pitchFamily="34" charset="0"/>
              </a:rPr>
              <a:t>FAO-UNDP Scaling up Climate Ambition on Land Use and Agriculture through Nationally Determined Contributions and National Adaptation Plans (SCALA) programme</a:t>
            </a:r>
          </a:p>
          <a:p>
            <a:pPr algn="ctr">
              <a:spcBef>
                <a:spcPts val="600"/>
              </a:spcBef>
              <a:defRPr/>
            </a:pPr>
            <a:r>
              <a:rPr lang="en-US" sz="1400">
                <a:solidFill>
                  <a:srgbClr val="993300"/>
                </a:solidFill>
                <a:latin typeface="Arial" panose="020B0604020202020204" pitchFamily="34" charset="0"/>
                <a:cs typeface="Arial" panose="020B0604020202020204" pitchFamily="34" charset="0"/>
              </a:rPr>
              <a:t>https://www.fao.org/in-action/scala/overview/about/en</a:t>
            </a:r>
          </a:p>
          <a:p>
            <a:pPr algn="ctr"/>
            <a:endParaRPr lang="en-US"/>
          </a:p>
        </p:txBody>
      </p:sp>
    </p:spTree>
    <p:extLst>
      <p:ext uri="{BB962C8B-B14F-4D97-AF65-F5344CB8AC3E}">
        <p14:creationId xmlns:p14="http://schemas.microsoft.com/office/powerpoint/2010/main" val="366950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5;p16">
            <a:extLst>
              <a:ext uri="{FF2B5EF4-FFF2-40B4-BE49-F238E27FC236}">
                <a16:creationId xmlns:a16="http://schemas.microsoft.com/office/drawing/2014/main" id="{E9788C9A-1D50-5BE0-B662-56CF1D524880}"/>
              </a:ext>
            </a:extLst>
          </p:cNvPr>
          <p:cNvSpPr txBox="1"/>
          <p:nvPr/>
        </p:nvSpPr>
        <p:spPr>
          <a:xfrm>
            <a:off x="548640" y="1371600"/>
            <a:ext cx="10807840" cy="4524275"/>
          </a:xfrm>
          <a:prstGeom prst="rect">
            <a:avLst/>
          </a:prstGeom>
          <a:noFill/>
          <a:ln>
            <a:noFill/>
          </a:ln>
        </p:spPr>
        <p:txBody>
          <a:bodyPr spcFirstLastPara="1" wrap="square" lIns="91425" tIns="45700" rIns="91425" bIns="45700" anchor="t" anchorCtr="0">
            <a:spAutoFit/>
          </a:bodyPr>
          <a:lstStyle/>
          <a:p>
            <a:r>
              <a:rPr lang="en-US" sz="3200" b="1" dirty="0">
                <a:solidFill>
                  <a:srgbClr val="FFC000"/>
                </a:solidFill>
                <a:sym typeface="Calibri"/>
              </a:rPr>
              <a:t>NDC TARGET</a:t>
            </a:r>
            <a:endParaRPr lang="en-US" sz="3200" b="1" dirty="0">
              <a:solidFill>
                <a:srgbClr val="FFC000"/>
              </a:solidFill>
            </a:endParaRPr>
          </a:p>
          <a:p>
            <a:r>
              <a:rPr lang="en-US" sz="3200" dirty="0">
                <a:ea typeface="+mn-lt"/>
                <a:cs typeface="+mn-lt"/>
                <a:sym typeface="Calibri"/>
              </a:rPr>
              <a:t>By 2030 c</a:t>
            </a:r>
            <a:r>
              <a:rPr lang="en-US" sz="3200" dirty="0">
                <a:sym typeface="Calibri"/>
              </a:rPr>
              <a:t>ountry X intends to reduce in the economy-wide the net GHG emissions by 25% and towards 47% (additional 22% with substantial international support) compared to 2015 levels.</a:t>
            </a:r>
          </a:p>
          <a:p>
            <a:endParaRPr lang="en-US" sz="3200" dirty="0">
              <a:sym typeface="Calibri"/>
            </a:endParaRPr>
          </a:p>
          <a:p>
            <a:r>
              <a:rPr lang="en-US" sz="3200" dirty="0">
                <a:sym typeface="Calibri"/>
              </a:rPr>
              <a:t>Country X also include three sectorial Non-GHG targets for Energy, Agriculture and LULUCF, with P&amp;Ms included in the target and with 2015 as reference base year.</a:t>
            </a:r>
            <a:endParaRPr lang="en-US"/>
          </a:p>
          <a:p>
            <a:endParaRPr lang="en-US" sz="3200" dirty="0"/>
          </a:p>
        </p:txBody>
      </p:sp>
      <p:sp>
        <p:nvSpPr>
          <p:cNvPr id="4" name="Title 1">
            <a:extLst>
              <a:ext uri="{FF2B5EF4-FFF2-40B4-BE49-F238E27FC236}">
                <a16:creationId xmlns:a16="http://schemas.microsoft.com/office/drawing/2014/main" id="{669A4DE1-F22B-1CDC-A509-E0C73DC801B3}"/>
              </a:ext>
            </a:extLst>
          </p:cNvPr>
          <p:cNvSpPr txBox="1">
            <a:spLocks/>
          </p:cNvSpPr>
          <p:nvPr/>
        </p:nvSpPr>
        <p:spPr>
          <a:xfrm>
            <a:off x="548640" y="182880"/>
            <a:ext cx="1056383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993300"/>
                </a:solidFill>
                <a:latin typeface="Arial" panose="020B0604020202020204" pitchFamily="34" charset="0"/>
                <a:cs typeface="Arial" panose="020B0604020202020204" pitchFamily="34" charset="0"/>
                <a:sym typeface="Nunito"/>
              </a:rPr>
              <a:t>Setting the scene</a:t>
            </a:r>
            <a:endParaRPr lang="en-GB" sz="3600" b="1" dirty="0">
              <a:solidFill>
                <a:srgbClr val="99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25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5;p16">
            <a:extLst>
              <a:ext uri="{FF2B5EF4-FFF2-40B4-BE49-F238E27FC236}">
                <a16:creationId xmlns:a16="http://schemas.microsoft.com/office/drawing/2014/main" id="{B4D4DE3A-3816-3ACA-5769-55378F2A969E}"/>
              </a:ext>
            </a:extLst>
          </p:cNvPr>
          <p:cNvSpPr txBox="1"/>
          <p:nvPr/>
        </p:nvSpPr>
        <p:spPr>
          <a:xfrm>
            <a:off x="640080" y="1371600"/>
            <a:ext cx="10761151" cy="4031833"/>
          </a:xfrm>
          <a:prstGeom prst="rect">
            <a:avLst/>
          </a:prstGeom>
          <a:noFill/>
          <a:ln>
            <a:noFill/>
          </a:ln>
        </p:spPr>
        <p:txBody>
          <a:bodyPr spcFirstLastPara="1" wrap="square" lIns="91425" tIns="45700" rIns="91425" bIns="45700" anchor="t" anchorCtr="0">
            <a:spAutoFit/>
          </a:bodyPr>
          <a:lstStyle/>
          <a:p>
            <a:r>
              <a:rPr lang="en-US" sz="3200" b="1" dirty="0">
                <a:solidFill>
                  <a:srgbClr val="FFC000"/>
                </a:solidFill>
                <a:ea typeface="+mn-lt"/>
                <a:cs typeface="+mn-lt"/>
              </a:rPr>
              <a:t>HOME</a:t>
            </a:r>
          </a:p>
          <a:p>
            <a:pPr marL="457200" indent="-457200">
              <a:buClr>
                <a:srgbClr val="993300"/>
              </a:buClr>
              <a:buFont typeface="Wingdings" panose="05000000000000000000" pitchFamily="2" charset="2"/>
              <a:buChar char="§"/>
            </a:pPr>
            <a:r>
              <a:rPr lang="en-US" sz="3200" dirty="0">
                <a:ea typeface="Calibri" panose="020F0502020204030204" pitchFamily="34" charset="0"/>
                <a:cs typeface="Calibri"/>
                <a:sym typeface="Calibri"/>
              </a:rPr>
              <a:t>NDC Submission year: 2018</a:t>
            </a:r>
            <a:endParaRPr lang="en-US" sz="3200" dirty="0">
              <a:cs typeface="Calibri"/>
            </a:endParaRPr>
          </a:p>
          <a:p>
            <a:pPr marL="457200" indent="-457200">
              <a:buClr>
                <a:srgbClr val="993300"/>
              </a:buClr>
              <a:buFont typeface="Wingdings" panose="05000000000000000000" pitchFamily="2" charset="2"/>
              <a:buChar char="§"/>
            </a:pPr>
            <a:r>
              <a:rPr lang="en-US" sz="3200" dirty="0">
                <a:ea typeface="Calibri" panose="020F0502020204030204" pitchFamily="34" charset="0"/>
                <a:cs typeface="Calibri"/>
                <a:sym typeface="Calibri"/>
              </a:rPr>
              <a:t>Today’s year: 2023 </a:t>
            </a:r>
          </a:p>
          <a:p>
            <a:pPr marL="457200" indent="-457200">
              <a:buClr>
                <a:srgbClr val="993300"/>
              </a:buClr>
              <a:buFont typeface="Wingdings" panose="05000000000000000000" pitchFamily="2" charset="2"/>
              <a:buChar char="§"/>
            </a:pPr>
            <a:r>
              <a:rPr lang="en-US" sz="3200" dirty="0">
                <a:ea typeface="Calibri" panose="020F0502020204030204" pitchFamily="34" charset="0"/>
                <a:cs typeface="Calibri"/>
                <a:sym typeface="Calibri"/>
              </a:rPr>
              <a:t>Start of implementation: 2020</a:t>
            </a:r>
            <a:endParaRPr lang="en-US" sz="3200" dirty="0">
              <a:ea typeface="Calibri" panose="020F0502020204030204" pitchFamily="34" charset="0"/>
              <a:cs typeface="Calibri"/>
            </a:endParaRPr>
          </a:p>
          <a:p>
            <a:pPr marL="457200" indent="-457200">
              <a:buClr>
                <a:srgbClr val="993300"/>
              </a:buClr>
              <a:buFont typeface="Wingdings" panose="05000000000000000000" pitchFamily="2" charset="2"/>
              <a:buChar char="§"/>
            </a:pPr>
            <a:r>
              <a:rPr lang="en-US" sz="3200" dirty="0">
                <a:ea typeface="Calibri" panose="020F0502020204030204" pitchFamily="34" charset="0"/>
                <a:cs typeface="Calibri"/>
                <a:sym typeface="Calibri"/>
              </a:rPr>
              <a:t>End of implementation: 2030</a:t>
            </a:r>
            <a:endParaRPr lang="en-US" sz="3200" dirty="0">
              <a:ea typeface="Calibri" panose="020F0502020204030204" pitchFamily="34" charset="0"/>
              <a:cs typeface="Calibri"/>
            </a:endParaRPr>
          </a:p>
          <a:p>
            <a:pPr marL="457200" indent="-457200">
              <a:buClr>
                <a:srgbClr val="993300"/>
              </a:buClr>
              <a:buFont typeface="Wingdings" panose="05000000000000000000" pitchFamily="2" charset="2"/>
              <a:buChar char="§"/>
            </a:pPr>
            <a:r>
              <a:rPr lang="en-US" sz="3200" dirty="0">
                <a:ea typeface="Calibri" panose="020F0502020204030204" pitchFamily="34" charset="0"/>
                <a:cs typeface="Calibri"/>
                <a:sym typeface="Calibri"/>
              </a:rPr>
              <a:t>Last GHG inventory year: 2015</a:t>
            </a:r>
            <a:endParaRPr lang="en-US" sz="3200" dirty="0">
              <a:ea typeface="Calibri" panose="020F0502020204030204" pitchFamily="34" charset="0"/>
              <a:cs typeface="Calibri"/>
            </a:endParaRPr>
          </a:p>
          <a:p>
            <a:pPr marL="457200" indent="-457200">
              <a:buClr>
                <a:srgbClr val="993300"/>
              </a:buClr>
              <a:buFont typeface="Wingdings" panose="05000000000000000000" pitchFamily="2" charset="2"/>
              <a:buChar char="§"/>
            </a:pPr>
            <a:r>
              <a:rPr lang="en-US" sz="3200" dirty="0">
                <a:ea typeface="Calibri" panose="020F0502020204030204" pitchFamily="34" charset="0"/>
                <a:cs typeface="Calibri"/>
                <a:sym typeface="Calibri"/>
              </a:rPr>
              <a:t>IPCC methodology: 2006 IPCC and subsequent guidelines</a:t>
            </a:r>
          </a:p>
          <a:p>
            <a:pPr marL="457200" indent="-457200">
              <a:buClr>
                <a:srgbClr val="993300"/>
              </a:buClr>
              <a:buFont typeface="Wingdings" panose="05000000000000000000" pitchFamily="2" charset="2"/>
              <a:buChar char="§"/>
            </a:pPr>
            <a:r>
              <a:rPr lang="en-US" sz="3200" dirty="0">
                <a:solidFill>
                  <a:schemeClr val="dk1"/>
                </a:solidFill>
                <a:ea typeface="Calibri"/>
                <a:cs typeface="Calibri"/>
              </a:rPr>
              <a:t>GWP: Forth Assessment Report</a:t>
            </a:r>
            <a:endParaRPr sz="3200" dirty="0">
              <a:solidFill>
                <a:schemeClr val="dk1"/>
              </a:solidFill>
              <a:ea typeface="Calibri"/>
              <a:cs typeface="Calibri"/>
            </a:endParaRPr>
          </a:p>
        </p:txBody>
      </p:sp>
      <p:sp>
        <p:nvSpPr>
          <p:cNvPr id="4" name="Title 1">
            <a:extLst>
              <a:ext uri="{FF2B5EF4-FFF2-40B4-BE49-F238E27FC236}">
                <a16:creationId xmlns:a16="http://schemas.microsoft.com/office/drawing/2014/main" id="{AF59BCDD-D737-4326-0CA4-478B20C54C37}"/>
              </a:ext>
            </a:extLst>
          </p:cNvPr>
          <p:cNvSpPr txBox="1">
            <a:spLocks/>
          </p:cNvSpPr>
          <p:nvPr/>
        </p:nvSpPr>
        <p:spPr>
          <a:xfrm>
            <a:off x="548640" y="182880"/>
            <a:ext cx="1056383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993300"/>
                </a:solidFill>
                <a:latin typeface="Arial" panose="020B0604020202020204" pitchFamily="34" charset="0"/>
                <a:cs typeface="Arial" panose="020B0604020202020204" pitchFamily="34" charset="0"/>
                <a:sym typeface="Nunito"/>
              </a:rPr>
              <a:t>Background information</a:t>
            </a:r>
            <a:endParaRPr lang="en-GB" sz="3600" b="1" dirty="0">
              <a:solidFill>
                <a:srgbClr val="99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65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5;p16">
            <a:extLst>
              <a:ext uri="{FF2B5EF4-FFF2-40B4-BE49-F238E27FC236}">
                <a16:creationId xmlns:a16="http://schemas.microsoft.com/office/drawing/2014/main" id="{63B7129A-1F29-096A-2F21-47C2B7E680FE}"/>
              </a:ext>
            </a:extLst>
          </p:cNvPr>
          <p:cNvSpPr txBox="1"/>
          <p:nvPr/>
        </p:nvSpPr>
        <p:spPr>
          <a:xfrm>
            <a:off x="548640" y="1371600"/>
            <a:ext cx="10835317" cy="5016718"/>
          </a:xfrm>
          <a:prstGeom prst="rect">
            <a:avLst/>
          </a:prstGeom>
          <a:noFill/>
          <a:ln>
            <a:noFill/>
          </a:ln>
        </p:spPr>
        <p:txBody>
          <a:bodyPr spcFirstLastPara="1" wrap="square" lIns="91425" tIns="45700" rIns="91425" bIns="45700" anchor="t" anchorCtr="0">
            <a:spAutoFit/>
          </a:bodyPr>
          <a:lstStyle/>
          <a:p>
            <a:pPr lvl="7" indent="-3200400"/>
            <a:r>
              <a:rPr lang="en-US" sz="3200" b="1" dirty="0">
                <a:solidFill>
                  <a:srgbClr val="FFC000"/>
                </a:solidFill>
                <a:ea typeface="+mn-lt"/>
                <a:cs typeface="+mn-lt"/>
              </a:rPr>
              <a:t>NDC DESCRIPTION</a:t>
            </a:r>
            <a:endParaRPr lang="en-US" sz="3200" dirty="0">
              <a:solidFill>
                <a:srgbClr val="FFC000"/>
              </a:solidFill>
              <a:ea typeface="+mn-lt"/>
              <a:cs typeface="+mn-lt"/>
            </a:endParaRP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Coverage: Economy wide</a:t>
            </a: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Target type: </a:t>
            </a:r>
            <a:r>
              <a:rPr lang="en-US" sz="3200" dirty="0">
                <a:ea typeface="Calibri"/>
                <a:cs typeface="Calibri"/>
              </a:rPr>
              <a:t>GHG target </a:t>
            </a:r>
            <a:endParaRPr lang="en-US" sz="3200" dirty="0"/>
          </a:p>
          <a:p>
            <a:pPr marL="457200" lvl="7" indent="-457200">
              <a:buClr>
                <a:srgbClr val="993300"/>
              </a:buClr>
              <a:buFont typeface="Wingdings" panose="05000000000000000000" pitchFamily="2" charset="2"/>
              <a:buChar char="§"/>
            </a:pPr>
            <a:r>
              <a:rPr lang="en-US" sz="3200" dirty="0">
                <a:ea typeface="Calibri"/>
                <a:cs typeface="Calibri"/>
              </a:rPr>
              <a:t>P&amp;Ms included in or separate from the target: Included in</a:t>
            </a: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Reference type:  </a:t>
            </a:r>
            <a:r>
              <a:rPr lang="en-US" sz="3200" dirty="0">
                <a:ea typeface="Calibri"/>
                <a:cs typeface="Calibri"/>
              </a:rPr>
              <a:t>Base year  </a:t>
            </a:r>
          </a:p>
          <a:p>
            <a:pPr marL="457200" lvl="7" indent="-457200">
              <a:buClr>
                <a:srgbClr val="993300"/>
              </a:buClr>
              <a:buFont typeface="Wingdings" panose="05000000000000000000" pitchFamily="2" charset="2"/>
              <a:buChar char="§"/>
            </a:pPr>
            <a:r>
              <a:rPr lang="en-US" sz="3200" dirty="0">
                <a:ea typeface="Calibri"/>
                <a:cs typeface="Calibri"/>
              </a:rPr>
              <a:t>Base year or historical: 2015</a:t>
            </a: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Unconditional contribution: 25%</a:t>
            </a:r>
            <a:endParaRPr lang="en-US" sz="3200" dirty="0">
              <a:ea typeface="Calibri" panose="020F0502020204030204" pitchFamily="34" charset="0"/>
              <a:cs typeface="Calibri" panose="020F0502020204030204" pitchFamily="34" charset="0"/>
            </a:endParaRP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Conditional contribution: 22% </a:t>
            </a:r>
            <a:endParaRPr lang="en-US" sz="3200" dirty="0">
              <a:ea typeface="Calibri" panose="020F0502020204030204" pitchFamily="34" charset="0"/>
              <a:cs typeface="Calibri" panose="020F0502020204030204" pitchFamily="34" charset="0"/>
            </a:endParaRP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Total target: 47% </a:t>
            </a:r>
            <a:endParaRPr lang="en-US" sz="3200" dirty="0">
              <a:ea typeface="Calibri" panose="020F0502020204030204" pitchFamily="34" charset="0"/>
              <a:cs typeface="Calibri" panose="020F0502020204030204" pitchFamily="34" charset="0"/>
            </a:endParaRPr>
          </a:p>
          <a:p>
            <a:pPr marL="285750" lvl="7" indent="-285750">
              <a:buFont typeface="Arial" panose="020B0604020202020204" pitchFamily="34" charset="0"/>
              <a:buChar char="•"/>
            </a:pPr>
            <a:endParaRPr sz="3200" dirty="0">
              <a:ea typeface="Calibri"/>
              <a:cs typeface="Calibri"/>
              <a:sym typeface="Calibri"/>
            </a:endParaRPr>
          </a:p>
        </p:txBody>
      </p:sp>
      <p:sp>
        <p:nvSpPr>
          <p:cNvPr id="2" name="Title 1">
            <a:extLst>
              <a:ext uri="{FF2B5EF4-FFF2-40B4-BE49-F238E27FC236}">
                <a16:creationId xmlns:a16="http://schemas.microsoft.com/office/drawing/2014/main" id="{E3CE75CC-DAEE-A1B2-7F38-539E1DF7E038}"/>
              </a:ext>
            </a:extLst>
          </p:cNvPr>
          <p:cNvSpPr txBox="1">
            <a:spLocks/>
          </p:cNvSpPr>
          <p:nvPr/>
        </p:nvSpPr>
        <p:spPr>
          <a:xfrm>
            <a:off x="548640" y="182880"/>
            <a:ext cx="1056383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993300"/>
                </a:solidFill>
                <a:latin typeface="Arial" panose="020B0604020202020204" pitchFamily="34" charset="0"/>
                <a:cs typeface="Arial" panose="020B0604020202020204" pitchFamily="34" charset="0"/>
                <a:sym typeface="Nunito"/>
              </a:rPr>
              <a:t>Scope and coverage of the NDC</a:t>
            </a:r>
            <a:endParaRPr lang="en-GB" sz="3600" b="1" dirty="0">
              <a:solidFill>
                <a:srgbClr val="99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23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5;p16">
            <a:extLst>
              <a:ext uri="{FF2B5EF4-FFF2-40B4-BE49-F238E27FC236}">
                <a16:creationId xmlns:a16="http://schemas.microsoft.com/office/drawing/2014/main" id="{63B7129A-1F29-096A-2F21-47C2B7E680FE}"/>
              </a:ext>
            </a:extLst>
          </p:cNvPr>
          <p:cNvSpPr txBox="1"/>
          <p:nvPr/>
        </p:nvSpPr>
        <p:spPr>
          <a:xfrm>
            <a:off x="548640" y="1371600"/>
            <a:ext cx="10835317" cy="5447605"/>
          </a:xfrm>
          <a:prstGeom prst="rect">
            <a:avLst/>
          </a:prstGeom>
          <a:noFill/>
          <a:ln>
            <a:noFill/>
          </a:ln>
        </p:spPr>
        <p:txBody>
          <a:bodyPr spcFirstLastPara="1" wrap="square" lIns="91425" tIns="45700" rIns="91425" bIns="45700" anchor="t" anchorCtr="0">
            <a:spAutoFit/>
          </a:bodyPr>
          <a:lstStyle/>
          <a:p>
            <a:pPr lvl="7" indent="-3200400"/>
            <a:r>
              <a:rPr lang="en-US" sz="3200" b="1" dirty="0">
                <a:solidFill>
                  <a:srgbClr val="FFC000"/>
                </a:solidFill>
                <a:ea typeface="+mn-lt"/>
                <a:cs typeface="+mn-lt"/>
              </a:rPr>
              <a:t>NDC DESCRIPTION</a:t>
            </a:r>
            <a:endParaRPr lang="en-US" sz="3200" dirty="0">
              <a:solidFill>
                <a:srgbClr val="FFC000"/>
              </a:solidFill>
              <a:ea typeface="+mn-lt"/>
              <a:cs typeface="+mn-lt"/>
            </a:endParaRPr>
          </a:p>
          <a:p>
            <a:pPr marL="457200" indent="-457200" algn="l">
              <a:buClr>
                <a:srgbClr val="993300"/>
              </a:buClr>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IPCC Sectors covered: </a:t>
            </a:r>
          </a:p>
          <a:p>
            <a:pPr marL="914400" lvl="1" indent="-457200">
              <a:buClr>
                <a:srgbClr val="993300"/>
              </a:buClr>
              <a:buFont typeface="Wingdings" panose="05000000000000000000" pitchFamily="2" charset="2"/>
              <a:buChar char="ü"/>
            </a:pPr>
            <a:r>
              <a:rPr lang="en-US" sz="3200" dirty="0">
                <a:solidFill>
                  <a:srgbClr val="FFC000"/>
                </a:solidFill>
                <a:latin typeface="Calibri"/>
                <a:ea typeface="Calibri"/>
                <a:cs typeface="Calibri"/>
              </a:rPr>
              <a:t>Energy</a:t>
            </a:r>
            <a:endParaRPr lang="en-US" sz="3200" dirty="0">
              <a:latin typeface="Calibri"/>
              <a:ea typeface="Calibri"/>
              <a:cs typeface="Calibri"/>
            </a:endParaRPr>
          </a:p>
          <a:p>
            <a:pPr marL="914400" lvl="1" indent="-457200">
              <a:buClr>
                <a:srgbClr val="993300"/>
              </a:buClr>
              <a:buFont typeface="Wingdings" panose="05000000000000000000" pitchFamily="2" charset="2"/>
              <a:buChar char="ü"/>
            </a:pPr>
            <a:r>
              <a:rPr lang="en-US" sz="3200" dirty="0">
                <a:solidFill>
                  <a:srgbClr val="FFC000"/>
                </a:solidFill>
                <a:latin typeface="Calibri"/>
                <a:ea typeface="Calibri"/>
                <a:cs typeface="Calibri"/>
              </a:rPr>
              <a:t>IPPU</a:t>
            </a:r>
          </a:p>
          <a:p>
            <a:pPr marL="914400" lvl="1" indent="-457200">
              <a:buClr>
                <a:srgbClr val="993300"/>
              </a:buClr>
              <a:buFont typeface="Wingdings" panose="05000000000000000000" pitchFamily="2" charset="2"/>
              <a:buChar char="ü"/>
            </a:pPr>
            <a:r>
              <a:rPr lang="en-US" sz="3200" dirty="0">
                <a:solidFill>
                  <a:srgbClr val="FFC000"/>
                </a:solidFill>
                <a:latin typeface="Calibri"/>
                <a:ea typeface="Calibri"/>
                <a:cs typeface="Calibri"/>
              </a:rPr>
              <a:t>Agriculture</a:t>
            </a:r>
          </a:p>
          <a:p>
            <a:pPr marL="914400" lvl="1" indent="-457200">
              <a:buClr>
                <a:srgbClr val="993300"/>
              </a:buClr>
              <a:buFont typeface="Wingdings" panose="05000000000000000000" pitchFamily="2" charset="2"/>
              <a:buChar char="ü"/>
            </a:pPr>
            <a:r>
              <a:rPr lang="en-US" sz="3200" dirty="0">
                <a:solidFill>
                  <a:srgbClr val="FFC000"/>
                </a:solidFill>
                <a:latin typeface="Calibri"/>
                <a:ea typeface="Calibri"/>
                <a:cs typeface="Calibri"/>
              </a:rPr>
              <a:t>Land Use, Land-Use Change and Forestry</a:t>
            </a:r>
            <a:endParaRPr lang="en-US" sz="3200" dirty="0">
              <a:latin typeface="Calibri"/>
              <a:ea typeface="Calibri"/>
              <a:cs typeface="Calibri"/>
            </a:endParaRPr>
          </a:p>
          <a:p>
            <a:pPr marL="914400" lvl="8" indent="-457200">
              <a:buClr>
                <a:srgbClr val="993300"/>
              </a:buClr>
              <a:buFont typeface="Wingdings" panose="05000000000000000000" pitchFamily="2" charset="2"/>
              <a:buChar char="ü"/>
            </a:pPr>
            <a:r>
              <a:rPr lang="en-US" sz="3200" dirty="0">
                <a:solidFill>
                  <a:srgbClr val="FFC000"/>
                </a:solidFill>
                <a:latin typeface="Calibri"/>
                <a:ea typeface="Calibri"/>
                <a:cs typeface="Calibri"/>
              </a:rPr>
              <a:t>Waste</a:t>
            </a:r>
            <a:endParaRPr lang="en-US" sz="3200" dirty="0">
              <a:latin typeface="Calibri"/>
              <a:ea typeface="Calibri"/>
              <a:cs typeface="Calibri"/>
            </a:endParaRPr>
          </a:p>
          <a:p>
            <a:pPr marL="457200" lvl="7" indent="-457200">
              <a:buClr>
                <a:srgbClr val="993300"/>
              </a:buClr>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sym typeface="Nunito"/>
              </a:rPr>
              <a:t>Gases covered: </a:t>
            </a:r>
            <a:r>
              <a:rPr lang="en-US" sz="3200" dirty="0">
                <a:latin typeface="Calibri"/>
                <a:ea typeface="Calibri"/>
                <a:cs typeface="Calibri"/>
              </a:rPr>
              <a:t>Carbon dioxide (CO2), methane (CH4), nitrous oxide (N2O)</a:t>
            </a:r>
            <a:endParaRPr lang="en-US" sz="3200" dirty="0">
              <a:latin typeface="Calibri"/>
              <a:ea typeface="Calibri"/>
              <a:cs typeface="Calibri"/>
              <a:sym typeface="Nunito"/>
            </a:endParaRPr>
          </a:p>
          <a:p>
            <a:pPr marL="285750" lvl="7" indent="-285750">
              <a:buFont typeface="Arial" panose="020B0604020202020204" pitchFamily="34" charset="0"/>
              <a:buChar char="•"/>
            </a:pPr>
            <a:endParaRPr lang="en-US" sz="2800" dirty="0">
              <a:solidFill>
                <a:schemeClr val="dk1"/>
              </a:solidFill>
              <a:latin typeface="Calibri"/>
              <a:ea typeface="Calibri"/>
              <a:cs typeface="Calibri"/>
              <a:sym typeface="Calibri"/>
            </a:endParaRPr>
          </a:p>
          <a:p>
            <a:pPr marL="0" lvl="7"/>
            <a:endParaRPr sz="3200" dirty="0">
              <a:ea typeface="Calibri"/>
              <a:cs typeface="Calibri"/>
              <a:sym typeface="Calibri"/>
            </a:endParaRPr>
          </a:p>
        </p:txBody>
      </p:sp>
      <p:sp>
        <p:nvSpPr>
          <p:cNvPr id="2" name="Title 1">
            <a:extLst>
              <a:ext uri="{FF2B5EF4-FFF2-40B4-BE49-F238E27FC236}">
                <a16:creationId xmlns:a16="http://schemas.microsoft.com/office/drawing/2014/main" id="{E3CE75CC-DAEE-A1B2-7F38-539E1DF7E038}"/>
              </a:ext>
            </a:extLst>
          </p:cNvPr>
          <p:cNvSpPr txBox="1">
            <a:spLocks/>
          </p:cNvSpPr>
          <p:nvPr/>
        </p:nvSpPr>
        <p:spPr>
          <a:xfrm>
            <a:off x="548640" y="182880"/>
            <a:ext cx="1056383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993300"/>
                </a:solidFill>
                <a:latin typeface="Arial" panose="020B0604020202020204" pitchFamily="34" charset="0"/>
                <a:cs typeface="Arial" panose="020B0604020202020204" pitchFamily="34" charset="0"/>
                <a:sym typeface="Nunito"/>
              </a:rPr>
              <a:t>Scope and coverage of the NDC</a:t>
            </a:r>
            <a:endParaRPr lang="en-GB" sz="3600" b="1" dirty="0">
              <a:solidFill>
                <a:srgbClr val="99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20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5;p16">
            <a:extLst>
              <a:ext uri="{FF2B5EF4-FFF2-40B4-BE49-F238E27FC236}">
                <a16:creationId xmlns:a16="http://schemas.microsoft.com/office/drawing/2014/main" id="{63B7129A-1F29-096A-2F21-47C2B7E680FE}"/>
              </a:ext>
            </a:extLst>
          </p:cNvPr>
          <p:cNvSpPr txBox="1"/>
          <p:nvPr/>
        </p:nvSpPr>
        <p:spPr>
          <a:xfrm>
            <a:off x="548640" y="1371600"/>
            <a:ext cx="10835317" cy="3046948"/>
          </a:xfrm>
          <a:prstGeom prst="rect">
            <a:avLst/>
          </a:prstGeom>
          <a:noFill/>
          <a:ln>
            <a:noFill/>
          </a:ln>
        </p:spPr>
        <p:txBody>
          <a:bodyPr spcFirstLastPara="1" wrap="square" lIns="91425" tIns="45700" rIns="91425" bIns="45700" anchor="t" anchorCtr="0">
            <a:spAutoFit/>
          </a:bodyPr>
          <a:lstStyle/>
          <a:p>
            <a:pPr lvl="7" indent="-3200400"/>
            <a:r>
              <a:rPr lang="en-US" sz="3200" b="1" dirty="0">
                <a:solidFill>
                  <a:srgbClr val="FFC000"/>
                </a:solidFill>
                <a:ea typeface="+mn-lt"/>
                <a:cs typeface="+mn-lt"/>
              </a:rPr>
              <a:t>NDC DESCRIPTION</a:t>
            </a:r>
            <a:endParaRPr lang="en-US" sz="3200" dirty="0">
              <a:solidFill>
                <a:srgbClr val="FFC000"/>
              </a:solidFill>
              <a:ea typeface="+mn-lt"/>
              <a:cs typeface="+mn-lt"/>
            </a:endParaRP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Coverage: Energy</a:t>
            </a: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Target type: Non-</a:t>
            </a:r>
            <a:r>
              <a:rPr lang="en-US" sz="3200" dirty="0">
                <a:ea typeface="Calibri"/>
                <a:cs typeface="Calibri"/>
              </a:rPr>
              <a:t>GHG target </a:t>
            </a:r>
            <a:endParaRPr lang="en-US" sz="3200" dirty="0"/>
          </a:p>
          <a:p>
            <a:pPr marL="457200" lvl="7" indent="-457200">
              <a:buClr>
                <a:srgbClr val="993300"/>
              </a:buClr>
              <a:buFont typeface="Wingdings" panose="05000000000000000000" pitchFamily="2" charset="2"/>
              <a:buChar char="§"/>
            </a:pPr>
            <a:r>
              <a:rPr lang="en-US" sz="3200" dirty="0">
                <a:ea typeface="Calibri"/>
                <a:cs typeface="Calibri"/>
              </a:rPr>
              <a:t>P&amp;Ms included in or separate from the target: Included in</a:t>
            </a: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Reference type:  </a:t>
            </a:r>
            <a:r>
              <a:rPr lang="en-US" sz="3200" dirty="0">
                <a:ea typeface="Calibri"/>
                <a:cs typeface="Calibri"/>
              </a:rPr>
              <a:t>Base year  </a:t>
            </a:r>
          </a:p>
          <a:p>
            <a:pPr marL="457200" lvl="7" indent="-457200">
              <a:buClr>
                <a:srgbClr val="993300"/>
              </a:buClr>
              <a:buFont typeface="Wingdings" panose="05000000000000000000" pitchFamily="2" charset="2"/>
              <a:buChar char="§"/>
            </a:pPr>
            <a:r>
              <a:rPr lang="en-US" sz="3200" dirty="0">
                <a:ea typeface="Calibri"/>
                <a:cs typeface="Calibri"/>
              </a:rPr>
              <a:t>Base year or historical: 2015</a:t>
            </a:r>
          </a:p>
        </p:txBody>
      </p:sp>
      <p:sp>
        <p:nvSpPr>
          <p:cNvPr id="2" name="Title 1">
            <a:extLst>
              <a:ext uri="{FF2B5EF4-FFF2-40B4-BE49-F238E27FC236}">
                <a16:creationId xmlns:a16="http://schemas.microsoft.com/office/drawing/2014/main" id="{E3CE75CC-DAEE-A1B2-7F38-539E1DF7E038}"/>
              </a:ext>
            </a:extLst>
          </p:cNvPr>
          <p:cNvSpPr txBox="1">
            <a:spLocks/>
          </p:cNvSpPr>
          <p:nvPr/>
        </p:nvSpPr>
        <p:spPr>
          <a:xfrm>
            <a:off x="548640" y="182880"/>
            <a:ext cx="1056383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993300"/>
                </a:solidFill>
                <a:latin typeface="Arial" panose="020B0604020202020204" pitchFamily="34" charset="0"/>
                <a:cs typeface="Arial" panose="020B0604020202020204" pitchFamily="34" charset="0"/>
                <a:sym typeface="Nunito"/>
              </a:rPr>
              <a:t>Scope and coverage of the NDC</a:t>
            </a:r>
            <a:endParaRPr lang="en-GB" sz="3600" b="1" dirty="0">
              <a:solidFill>
                <a:srgbClr val="99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1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5;p16">
            <a:extLst>
              <a:ext uri="{FF2B5EF4-FFF2-40B4-BE49-F238E27FC236}">
                <a16:creationId xmlns:a16="http://schemas.microsoft.com/office/drawing/2014/main" id="{63B7129A-1F29-096A-2F21-47C2B7E680FE}"/>
              </a:ext>
            </a:extLst>
          </p:cNvPr>
          <p:cNvSpPr txBox="1"/>
          <p:nvPr/>
        </p:nvSpPr>
        <p:spPr>
          <a:xfrm>
            <a:off x="548640" y="1371600"/>
            <a:ext cx="10835317" cy="3046948"/>
          </a:xfrm>
          <a:prstGeom prst="rect">
            <a:avLst/>
          </a:prstGeom>
          <a:noFill/>
          <a:ln>
            <a:noFill/>
          </a:ln>
        </p:spPr>
        <p:txBody>
          <a:bodyPr spcFirstLastPara="1" wrap="square" lIns="91425" tIns="45700" rIns="91425" bIns="45700" anchor="t" anchorCtr="0">
            <a:spAutoFit/>
          </a:bodyPr>
          <a:lstStyle/>
          <a:p>
            <a:pPr lvl="7" indent="-3200400"/>
            <a:r>
              <a:rPr lang="en-US" sz="3200" b="1" dirty="0">
                <a:solidFill>
                  <a:srgbClr val="FFC000"/>
                </a:solidFill>
                <a:ea typeface="+mn-lt"/>
                <a:cs typeface="+mn-lt"/>
              </a:rPr>
              <a:t>NDC DESCRIPTION</a:t>
            </a:r>
            <a:endParaRPr lang="en-US" sz="3200" dirty="0">
              <a:solidFill>
                <a:srgbClr val="FFC000"/>
              </a:solidFill>
              <a:ea typeface="+mn-lt"/>
              <a:cs typeface="+mn-lt"/>
            </a:endParaRP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Coverage: Agriculture</a:t>
            </a: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Target type: Non-</a:t>
            </a:r>
            <a:r>
              <a:rPr lang="en-US" sz="3200" dirty="0">
                <a:ea typeface="Calibri"/>
                <a:cs typeface="Calibri"/>
              </a:rPr>
              <a:t>GHG target </a:t>
            </a:r>
            <a:endParaRPr lang="en-US" sz="3200" dirty="0"/>
          </a:p>
          <a:p>
            <a:pPr marL="457200" lvl="7" indent="-457200">
              <a:buClr>
                <a:srgbClr val="993300"/>
              </a:buClr>
              <a:buFont typeface="Wingdings" panose="05000000000000000000" pitchFamily="2" charset="2"/>
              <a:buChar char="§"/>
            </a:pPr>
            <a:r>
              <a:rPr lang="en-US" sz="3200" dirty="0">
                <a:ea typeface="Calibri"/>
                <a:cs typeface="Calibri"/>
              </a:rPr>
              <a:t>P&amp;Ms included in or separate from the target: Included in</a:t>
            </a: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Reference type:  </a:t>
            </a:r>
            <a:r>
              <a:rPr lang="en-US" sz="3200" dirty="0">
                <a:ea typeface="Calibri"/>
                <a:cs typeface="Calibri"/>
              </a:rPr>
              <a:t>Base year  </a:t>
            </a:r>
          </a:p>
          <a:p>
            <a:pPr marL="457200" lvl="7" indent="-457200">
              <a:buClr>
                <a:srgbClr val="993300"/>
              </a:buClr>
              <a:buFont typeface="Wingdings" panose="05000000000000000000" pitchFamily="2" charset="2"/>
              <a:buChar char="§"/>
            </a:pPr>
            <a:r>
              <a:rPr lang="en-US" sz="3200" dirty="0">
                <a:ea typeface="Calibri"/>
                <a:cs typeface="Calibri"/>
              </a:rPr>
              <a:t>Base year or historical: 2015</a:t>
            </a:r>
          </a:p>
        </p:txBody>
      </p:sp>
      <p:sp>
        <p:nvSpPr>
          <p:cNvPr id="2" name="Title 1">
            <a:extLst>
              <a:ext uri="{FF2B5EF4-FFF2-40B4-BE49-F238E27FC236}">
                <a16:creationId xmlns:a16="http://schemas.microsoft.com/office/drawing/2014/main" id="{E3CE75CC-DAEE-A1B2-7F38-539E1DF7E038}"/>
              </a:ext>
            </a:extLst>
          </p:cNvPr>
          <p:cNvSpPr txBox="1">
            <a:spLocks/>
          </p:cNvSpPr>
          <p:nvPr/>
        </p:nvSpPr>
        <p:spPr>
          <a:xfrm>
            <a:off x="548640" y="182880"/>
            <a:ext cx="1056383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993300"/>
                </a:solidFill>
                <a:latin typeface="Arial" panose="020B0604020202020204" pitchFamily="34" charset="0"/>
                <a:cs typeface="Arial" panose="020B0604020202020204" pitchFamily="34" charset="0"/>
                <a:sym typeface="Nunito"/>
              </a:rPr>
              <a:t>Scope and coverage of the NDC</a:t>
            </a:r>
            <a:endParaRPr lang="en-GB" sz="3600" b="1" dirty="0">
              <a:solidFill>
                <a:srgbClr val="99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2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5;p16">
            <a:extLst>
              <a:ext uri="{FF2B5EF4-FFF2-40B4-BE49-F238E27FC236}">
                <a16:creationId xmlns:a16="http://schemas.microsoft.com/office/drawing/2014/main" id="{63B7129A-1F29-096A-2F21-47C2B7E680FE}"/>
              </a:ext>
            </a:extLst>
          </p:cNvPr>
          <p:cNvSpPr txBox="1"/>
          <p:nvPr/>
        </p:nvSpPr>
        <p:spPr>
          <a:xfrm>
            <a:off x="548640" y="1371600"/>
            <a:ext cx="10835317" cy="3046948"/>
          </a:xfrm>
          <a:prstGeom prst="rect">
            <a:avLst/>
          </a:prstGeom>
          <a:noFill/>
          <a:ln>
            <a:noFill/>
          </a:ln>
        </p:spPr>
        <p:txBody>
          <a:bodyPr spcFirstLastPara="1" wrap="square" lIns="91425" tIns="45700" rIns="91425" bIns="45700" anchor="t" anchorCtr="0">
            <a:spAutoFit/>
          </a:bodyPr>
          <a:lstStyle/>
          <a:p>
            <a:pPr lvl="7" indent="-3200400"/>
            <a:r>
              <a:rPr lang="en-US" sz="3200" b="1" dirty="0">
                <a:solidFill>
                  <a:srgbClr val="FFC000"/>
                </a:solidFill>
                <a:ea typeface="+mn-lt"/>
                <a:cs typeface="+mn-lt"/>
              </a:rPr>
              <a:t>NDC DESCRIPTION</a:t>
            </a:r>
            <a:endParaRPr lang="en-US" sz="3200" dirty="0">
              <a:solidFill>
                <a:srgbClr val="FFC000"/>
              </a:solidFill>
              <a:ea typeface="+mn-lt"/>
              <a:cs typeface="+mn-lt"/>
            </a:endParaRP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Coverage: LULUCF</a:t>
            </a: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Target type: Non-</a:t>
            </a:r>
            <a:r>
              <a:rPr lang="en-US" sz="3200" dirty="0">
                <a:ea typeface="Calibri"/>
                <a:cs typeface="Calibri"/>
              </a:rPr>
              <a:t>GHG target </a:t>
            </a:r>
            <a:endParaRPr lang="en-US" sz="3200" dirty="0"/>
          </a:p>
          <a:p>
            <a:pPr marL="457200" lvl="7" indent="-457200">
              <a:buClr>
                <a:srgbClr val="993300"/>
              </a:buClr>
              <a:buFont typeface="Wingdings" panose="05000000000000000000" pitchFamily="2" charset="2"/>
              <a:buChar char="§"/>
            </a:pPr>
            <a:r>
              <a:rPr lang="en-US" sz="3200" dirty="0">
                <a:ea typeface="Calibri"/>
                <a:cs typeface="Calibri"/>
              </a:rPr>
              <a:t>P&amp;Ms included in or separate from the target: Included in</a:t>
            </a: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Reference type:  </a:t>
            </a:r>
            <a:r>
              <a:rPr lang="en-US" sz="3200" dirty="0">
                <a:ea typeface="Calibri"/>
                <a:cs typeface="Calibri"/>
              </a:rPr>
              <a:t>Base year  </a:t>
            </a:r>
          </a:p>
          <a:p>
            <a:pPr marL="457200" lvl="7" indent="-457200">
              <a:buClr>
                <a:srgbClr val="993300"/>
              </a:buClr>
              <a:buFont typeface="Wingdings" panose="05000000000000000000" pitchFamily="2" charset="2"/>
              <a:buChar char="§"/>
            </a:pPr>
            <a:r>
              <a:rPr lang="en-US" sz="3200" dirty="0">
                <a:ea typeface="Calibri"/>
                <a:cs typeface="Calibri"/>
              </a:rPr>
              <a:t>Base year or historical: 2015</a:t>
            </a:r>
          </a:p>
        </p:txBody>
      </p:sp>
      <p:sp>
        <p:nvSpPr>
          <p:cNvPr id="2" name="Title 1">
            <a:extLst>
              <a:ext uri="{FF2B5EF4-FFF2-40B4-BE49-F238E27FC236}">
                <a16:creationId xmlns:a16="http://schemas.microsoft.com/office/drawing/2014/main" id="{E3CE75CC-DAEE-A1B2-7F38-539E1DF7E038}"/>
              </a:ext>
            </a:extLst>
          </p:cNvPr>
          <p:cNvSpPr txBox="1">
            <a:spLocks/>
          </p:cNvSpPr>
          <p:nvPr/>
        </p:nvSpPr>
        <p:spPr>
          <a:xfrm>
            <a:off x="548640" y="182880"/>
            <a:ext cx="1056383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993300"/>
                </a:solidFill>
                <a:latin typeface="Arial" panose="020B0604020202020204" pitchFamily="34" charset="0"/>
                <a:cs typeface="Arial" panose="020B0604020202020204" pitchFamily="34" charset="0"/>
                <a:sym typeface="Nunito"/>
              </a:rPr>
              <a:t>Scope and coverage of the NDC</a:t>
            </a:r>
            <a:endParaRPr lang="en-GB" sz="3600" b="1" dirty="0">
              <a:solidFill>
                <a:srgbClr val="99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706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5;p16">
            <a:extLst>
              <a:ext uri="{FF2B5EF4-FFF2-40B4-BE49-F238E27FC236}">
                <a16:creationId xmlns:a16="http://schemas.microsoft.com/office/drawing/2014/main" id="{63B7129A-1F29-096A-2F21-47C2B7E680FE}"/>
              </a:ext>
            </a:extLst>
          </p:cNvPr>
          <p:cNvSpPr txBox="1"/>
          <p:nvPr/>
        </p:nvSpPr>
        <p:spPr>
          <a:xfrm>
            <a:off x="548640" y="1371600"/>
            <a:ext cx="10835317" cy="3046948"/>
          </a:xfrm>
          <a:prstGeom prst="rect">
            <a:avLst/>
          </a:prstGeom>
          <a:noFill/>
          <a:ln>
            <a:noFill/>
          </a:ln>
        </p:spPr>
        <p:txBody>
          <a:bodyPr spcFirstLastPara="1" wrap="square" lIns="91425" tIns="45700" rIns="91425" bIns="45700" anchor="t" anchorCtr="0">
            <a:spAutoFit/>
          </a:bodyPr>
          <a:lstStyle/>
          <a:p>
            <a:pPr lvl="7" indent="-3200400"/>
            <a:r>
              <a:rPr lang="en-US" sz="3200" b="1" dirty="0">
                <a:solidFill>
                  <a:srgbClr val="FFC000"/>
                </a:solidFill>
                <a:ea typeface="+mn-lt"/>
                <a:cs typeface="+mn-lt"/>
              </a:rPr>
              <a:t>NDC DESCRIPTION</a:t>
            </a:r>
            <a:endParaRPr lang="en-US" sz="3200" dirty="0">
              <a:solidFill>
                <a:srgbClr val="FFC000"/>
              </a:solidFill>
              <a:ea typeface="+mn-lt"/>
              <a:cs typeface="+mn-lt"/>
            </a:endParaRP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Coverage</a:t>
            </a:r>
            <a:r>
              <a:rPr lang="en-US" sz="3200">
                <a:ea typeface="Calibri" panose="020F0502020204030204" pitchFamily="34" charset="0"/>
                <a:cs typeface="Calibri"/>
              </a:rPr>
              <a:t>: Waste</a:t>
            </a:r>
            <a:endParaRPr lang="en-US" sz="3200" dirty="0">
              <a:ea typeface="Calibri" panose="020F0502020204030204" pitchFamily="34" charset="0"/>
              <a:cs typeface="Calibri"/>
            </a:endParaRP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Target type: Non-</a:t>
            </a:r>
            <a:r>
              <a:rPr lang="en-US" sz="3200" dirty="0">
                <a:ea typeface="Calibri"/>
                <a:cs typeface="Calibri"/>
              </a:rPr>
              <a:t>GHG target </a:t>
            </a:r>
            <a:endParaRPr lang="en-US" sz="3200" dirty="0"/>
          </a:p>
          <a:p>
            <a:pPr marL="457200" lvl="7" indent="-457200">
              <a:buClr>
                <a:srgbClr val="993300"/>
              </a:buClr>
              <a:buFont typeface="Wingdings" panose="05000000000000000000" pitchFamily="2" charset="2"/>
              <a:buChar char="§"/>
            </a:pPr>
            <a:r>
              <a:rPr lang="en-US" sz="3200" dirty="0">
                <a:ea typeface="Calibri"/>
                <a:cs typeface="Calibri"/>
              </a:rPr>
              <a:t>P&amp;Ms included in or separate from the target: Included in</a:t>
            </a:r>
          </a:p>
          <a:p>
            <a:pPr marL="457200" lvl="7" indent="-457200">
              <a:buClr>
                <a:srgbClr val="993300"/>
              </a:buClr>
              <a:buFont typeface="Wingdings" panose="05000000000000000000" pitchFamily="2" charset="2"/>
              <a:buChar char="§"/>
            </a:pPr>
            <a:r>
              <a:rPr lang="en-US" sz="3200" dirty="0">
                <a:ea typeface="Calibri" panose="020F0502020204030204" pitchFamily="34" charset="0"/>
                <a:cs typeface="Calibri"/>
              </a:rPr>
              <a:t>Reference type:  </a:t>
            </a:r>
            <a:r>
              <a:rPr lang="en-US" sz="3200" dirty="0">
                <a:ea typeface="Calibri"/>
                <a:cs typeface="Calibri"/>
              </a:rPr>
              <a:t>Base year  </a:t>
            </a:r>
          </a:p>
          <a:p>
            <a:pPr marL="457200" lvl="7" indent="-457200">
              <a:buClr>
                <a:srgbClr val="993300"/>
              </a:buClr>
              <a:buFont typeface="Wingdings" panose="05000000000000000000" pitchFamily="2" charset="2"/>
              <a:buChar char="§"/>
            </a:pPr>
            <a:r>
              <a:rPr lang="en-US" sz="3200" dirty="0">
                <a:ea typeface="Calibri"/>
                <a:cs typeface="Calibri"/>
              </a:rPr>
              <a:t>Base year or historical: 2015</a:t>
            </a:r>
          </a:p>
        </p:txBody>
      </p:sp>
      <p:sp>
        <p:nvSpPr>
          <p:cNvPr id="2" name="Title 1">
            <a:extLst>
              <a:ext uri="{FF2B5EF4-FFF2-40B4-BE49-F238E27FC236}">
                <a16:creationId xmlns:a16="http://schemas.microsoft.com/office/drawing/2014/main" id="{E3CE75CC-DAEE-A1B2-7F38-539E1DF7E038}"/>
              </a:ext>
            </a:extLst>
          </p:cNvPr>
          <p:cNvSpPr txBox="1">
            <a:spLocks/>
          </p:cNvSpPr>
          <p:nvPr/>
        </p:nvSpPr>
        <p:spPr>
          <a:xfrm>
            <a:off x="548640" y="182880"/>
            <a:ext cx="1056383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993300"/>
                </a:solidFill>
                <a:latin typeface="Arial" panose="020B0604020202020204" pitchFamily="34" charset="0"/>
                <a:cs typeface="Arial" panose="020B0604020202020204" pitchFamily="34" charset="0"/>
                <a:sym typeface="Nunito"/>
              </a:rPr>
              <a:t>Scope and coverage of the NDC</a:t>
            </a:r>
            <a:endParaRPr lang="en-GB" sz="3600" b="1" dirty="0">
              <a:solidFill>
                <a:srgbClr val="99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076552"/>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e4225f8-e035-419b-aab4-4f5af9514ea4" xsi:nil="true"/>
    <lcf76f155ced4ddcb4097134ff3c332f xmlns="8647e431-81bc-4524-858e-c4e1ddb4a9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E90D2FA94CF04B8A9AEFD9D1322F1F" ma:contentTypeVersion="12" ma:contentTypeDescription="Create a new document." ma:contentTypeScope="" ma:versionID="dbd1c04406b558ddc551350abe44af5d">
  <xsd:schema xmlns:xsd="http://www.w3.org/2001/XMLSchema" xmlns:xs="http://www.w3.org/2001/XMLSchema" xmlns:p="http://schemas.microsoft.com/office/2006/metadata/properties" xmlns:ns2="8647e431-81bc-4524-858e-c4e1ddb4a955" xmlns:ns3="ae4225f8-e035-419b-aab4-4f5af9514ea4" targetNamespace="http://schemas.microsoft.com/office/2006/metadata/properties" ma:root="true" ma:fieldsID="a8967d8cb9b7853ae5a61370d2f5ebf6" ns2:_="" ns3:_="">
    <xsd:import namespace="8647e431-81bc-4524-858e-c4e1ddb4a955"/>
    <xsd:import namespace="ae4225f8-e035-419b-aab4-4f5af9514ea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7e431-81bc-4524-858e-c4e1ddb4a9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4225f8-e035-419b-aab4-4f5af9514ea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bc97abc-dce5-4816-bf88-c3b16818c68c}" ma:internalName="TaxCatchAll" ma:showField="CatchAllData" ma:web="ae4225f8-e035-419b-aab4-4f5af9514e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D63C05-22E9-45EE-BB37-33D8224C019F}">
  <ds:schemaRefs>
    <ds:schemaRef ds:uri="http://purl.org/dc/dcmitype/"/>
    <ds:schemaRef ds:uri="f61edaa2-1fe2-40f1-bb06-d229c06c0a48"/>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cc7ce8ca-8f52-44ec-9496-3c41d0f5ad18"/>
    <ds:schemaRef ds:uri="http://purl.org/dc/terms/"/>
  </ds:schemaRefs>
</ds:datastoreItem>
</file>

<file path=customXml/itemProps2.xml><?xml version="1.0" encoding="utf-8"?>
<ds:datastoreItem xmlns:ds="http://schemas.openxmlformats.org/officeDocument/2006/customXml" ds:itemID="{344B8FD6-0D60-4C79-B4AF-DE456F2D1B9E}">
  <ds:schemaRefs>
    <ds:schemaRef ds:uri="http://schemas.microsoft.com/sharepoint/v3/contenttype/forms"/>
  </ds:schemaRefs>
</ds:datastoreItem>
</file>

<file path=customXml/itemProps3.xml><?xml version="1.0" encoding="utf-8"?>
<ds:datastoreItem xmlns:ds="http://schemas.openxmlformats.org/officeDocument/2006/customXml" ds:itemID="{208D3F0A-1750-4233-A53B-82DE17470AE6}"/>
</file>

<file path=docProps/app.xml><?xml version="1.0" encoding="utf-8"?>
<Properties xmlns="http://schemas.openxmlformats.org/officeDocument/2006/extended-properties" xmlns:vt="http://schemas.openxmlformats.org/officeDocument/2006/docPropsVTypes">
  <TotalTime>0</TotalTime>
  <Words>963</Words>
  <Application>Microsoft Office PowerPoint</Application>
  <PresentationFormat>Widescreen</PresentationFormat>
  <Paragraphs>219</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Nunito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FAO and the Enhanced transparency framework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Adriana Brunetti</dc:creator>
  <cp:keywords/>
  <dc:description/>
  <cp:lastModifiedBy>Jaypalsinh Chauhan</cp:lastModifiedBy>
  <cp:revision>116</cp:revision>
  <dcterms:created xsi:type="dcterms:W3CDTF">2019-06-14T09:45:04Z</dcterms:created>
  <dcterms:modified xsi:type="dcterms:W3CDTF">2023-09-13T00:20:31Z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0x01010049E90D2FA94CF04B8A9AEFD9D1322F1F</vt:lpwstr>
  </property>
  <property fmtid="{D5CDD505-2E9C-101B-9397-08002B2CF9AE}" pid="3" name="MediaServiceImageTags">
    <vt:lpwstr/>
  </property>
</Properties>
</file>