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2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6" Type="http://schemas.openxmlformats.org/officeDocument/2006/relationships/custom-properties" Target="docProps/custom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5" r:id="rId1"/>
  </p:sldMasterIdLst>
  <p:notesMasterIdLst>
    <p:notesMasterId r:id="rId10"/>
  </p:notesMasterIdLst>
  <p:sldIdLst>
    <p:sldId id="399" r:id="rId2"/>
    <p:sldId id="558" r:id="rId3"/>
    <p:sldId id="551" r:id="rId4"/>
    <p:sldId id="554" r:id="rId5"/>
    <p:sldId id="555" r:id="rId6"/>
    <p:sldId id="556" r:id="rId7"/>
    <p:sldId id="560" r:id="rId8"/>
    <p:sldId id="402" r:id="rId9"/>
  </p:sldIdLst>
  <p:sldSz cx="9144000" cy="5143500" type="screen16x9"/>
  <p:notesSz cx="9144000" cy="6858000"/>
  <p:defaultTextStyle>
    <a:defPPr>
      <a:defRPr lang="en-US"/>
    </a:defPPr>
    <a:lvl1pPr marL="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AEEF"/>
    <a:srgbClr val="27927F"/>
    <a:srgbClr val="00678E"/>
    <a:srgbClr val="004A95"/>
    <a:srgbClr val="00FFFF"/>
    <a:srgbClr val="F7DF4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461ED84-969F-431D-85A3-57260DA4B478}" v="460" dt="2023-09-12T06:12:05.60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3093" autoAdjust="0"/>
    <p:restoredTop sz="95510"/>
  </p:normalViewPr>
  <p:slideViewPr>
    <p:cSldViewPr snapToGrid="0">
      <p:cViewPr varScale="1">
        <p:scale>
          <a:sx n="83" d="100"/>
          <a:sy n="83" d="100"/>
        </p:scale>
        <p:origin x="512" y="5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18" Type="http://schemas.openxmlformats.org/officeDocument/2006/relationships/customXml" Target="../customXml/item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17" Type="http://schemas.openxmlformats.org/officeDocument/2006/relationships/customXml" Target="../customXml/item1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6/11/relationships/changesInfo" Target="changesInfos/changesInfo1.xml"/><Relationship Id="rId10" Type="http://schemas.openxmlformats.org/officeDocument/2006/relationships/notesMaster" Target="notesMasters/notesMaster1.xml"/><Relationship Id="rId19" Type="http://schemas.openxmlformats.org/officeDocument/2006/relationships/customXml" Target="../customXml/item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iymgul Kerimray" userId="dbc0b184-529b-4890-a917-649cfd2aeca5" providerId="ADAL" clId="{4461ED84-969F-431D-85A3-57260DA4B478}"/>
    <pc:docChg chg="undo custSel addSld delSld modSld sldOrd">
      <pc:chgData name="Aiymgul Kerimray" userId="dbc0b184-529b-4890-a917-649cfd2aeca5" providerId="ADAL" clId="{4461ED84-969F-431D-85A3-57260DA4B478}" dt="2023-09-12T06:12:05.606" v="2146"/>
      <pc:docMkLst>
        <pc:docMk/>
      </pc:docMkLst>
      <pc:sldChg chg="del">
        <pc:chgData name="Aiymgul Kerimray" userId="dbc0b184-529b-4890-a917-649cfd2aeca5" providerId="ADAL" clId="{4461ED84-969F-431D-85A3-57260DA4B478}" dt="2023-09-12T02:16:48.926" v="1" actId="47"/>
        <pc:sldMkLst>
          <pc:docMk/>
          <pc:sldMk cId="2338214879" sldId="274"/>
        </pc:sldMkLst>
      </pc:sldChg>
      <pc:sldChg chg="del">
        <pc:chgData name="Aiymgul Kerimray" userId="dbc0b184-529b-4890-a917-649cfd2aeca5" providerId="ADAL" clId="{4461ED84-969F-431D-85A3-57260DA4B478}" dt="2023-09-12T03:53:25.605" v="203" actId="47"/>
        <pc:sldMkLst>
          <pc:docMk/>
          <pc:sldMk cId="1428636176" sldId="283"/>
        </pc:sldMkLst>
      </pc:sldChg>
      <pc:sldChg chg="del">
        <pc:chgData name="Aiymgul Kerimray" userId="dbc0b184-529b-4890-a917-649cfd2aeca5" providerId="ADAL" clId="{4461ED84-969F-431D-85A3-57260DA4B478}" dt="2023-09-12T03:53:26.816" v="205" actId="47"/>
        <pc:sldMkLst>
          <pc:docMk/>
          <pc:sldMk cId="1385584847" sldId="285"/>
        </pc:sldMkLst>
      </pc:sldChg>
      <pc:sldChg chg="del">
        <pc:chgData name="Aiymgul Kerimray" userId="dbc0b184-529b-4890-a917-649cfd2aeca5" providerId="ADAL" clId="{4461ED84-969F-431D-85A3-57260DA4B478}" dt="2023-09-12T03:53:26.194" v="204" actId="47"/>
        <pc:sldMkLst>
          <pc:docMk/>
          <pc:sldMk cId="1858348348" sldId="286"/>
        </pc:sldMkLst>
      </pc:sldChg>
      <pc:sldChg chg="del">
        <pc:chgData name="Aiymgul Kerimray" userId="dbc0b184-529b-4890-a917-649cfd2aeca5" providerId="ADAL" clId="{4461ED84-969F-431D-85A3-57260DA4B478}" dt="2023-09-12T02:16:47.783" v="0" actId="47"/>
        <pc:sldMkLst>
          <pc:docMk/>
          <pc:sldMk cId="1603623589" sldId="288"/>
        </pc:sldMkLst>
      </pc:sldChg>
      <pc:sldChg chg="modSp mod">
        <pc:chgData name="Aiymgul Kerimray" userId="dbc0b184-529b-4890-a917-649cfd2aeca5" providerId="ADAL" clId="{4461ED84-969F-431D-85A3-57260DA4B478}" dt="2023-09-12T05:10:38.098" v="1648"/>
        <pc:sldMkLst>
          <pc:docMk/>
          <pc:sldMk cId="1135350325" sldId="399"/>
        </pc:sldMkLst>
        <pc:spChg chg="mod">
          <ac:chgData name="Aiymgul Kerimray" userId="dbc0b184-529b-4890-a917-649cfd2aeca5" providerId="ADAL" clId="{4461ED84-969F-431D-85A3-57260DA4B478}" dt="2023-09-12T05:10:38.098" v="1648"/>
          <ac:spMkLst>
            <pc:docMk/>
            <pc:sldMk cId="1135350325" sldId="399"/>
            <ac:spMk id="3" creationId="{5D6EDCCF-F99E-AFCA-BF6C-09311359A958}"/>
          </ac:spMkLst>
        </pc:spChg>
      </pc:sldChg>
      <pc:sldChg chg="del">
        <pc:chgData name="Aiymgul Kerimray" userId="dbc0b184-529b-4890-a917-649cfd2aeca5" providerId="ADAL" clId="{4461ED84-969F-431D-85A3-57260DA4B478}" dt="2023-09-12T03:53:28.383" v="207" actId="47"/>
        <pc:sldMkLst>
          <pc:docMk/>
          <pc:sldMk cId="4007751588" sldId="401"/>
        </pc:sldMkLst>
      </pc:sldChg>
      <pc:sldChg chg="del">
        <pc:chgData name="Aiymgul Kerimray" userId="dbc0b184-529b-4890-a917-649cfd2aeca5" providerId="ADAL" clId="{4461ED84-969F-431D-85A3-57260DA4B478}" dt="2023-09-12T03:53:24.396" v="200" actId="47"/>
        <pc:sldMkLst>
          <pc:docMk/>
          <pc:sldMk cId="1542788939" sldId="403"/>
        </pc:sldMkLst>
      </pc:sldChg>
      <pc:sldChg chg="del">
        <pc:chgData name="Aiymgul Kerimray" userId="dbc0b184-529b-4890-a917-649cfd2aeca5" providerId="ADAL" clId="{4461ED84-969F-431D-85A3-57260DA4B478}" dt="2023-09-12T03:53:23.364" v="199" actId="47"/>
        <pc:sldMkLst>
          <pc:docMk/>
          <pc:sldMk cId="733064291" sldId="405"/>
        </pc:sldMkLst>
      </pc:sldChg>
      <pc:sldChg chg="del">
        <pc:chgData name="Aiymgul Kerimray" userId="dbc0b184-529b-4890-a917-649cfd2aeca5" providerId="ADAL" clId="{4461ED84-969F-431D-85A3-57260DA4B478}" dt="2023-09-12T02:17:58.027" v="10" actId="47"/>
        <pc:sldMkLst>
          <pc:docMk/>
          <pc:sldMk cId="3473056697" sldId="410"/>
        </pc:sldMkLst>
      </pc:sldChg>
      <pc:sldChg chg="del">
        <pc:chgData name="Aiymgul Kerimray" userId="dbc0b184-529b-4890-a917-649cfd2aeca5" providerId="ADAL" clId="{4461ED84-969F-431D-85A3-57260DA4B478}" dt="2023-09-12T03:53:21.431" v="198" actId="47"/>
        <pc:sldMkLst>
          <pc:docMk/>
          <pc:sldMk cId="4228951831" sldId="414"/>
        </pc:sldMkLst>
      </pc:sldChg>
      <pc:sldChg chg="del">
        <pc:chgData name="Aiymgul Kerimray" userId="dbc0b184-529b-4890-a917-649cfd2aeca5" providerId="ADAL" clId="{4461ED84-969F-431D-85A3-57260DA4B478}" dt="2023-09-12T03:53:24.792" v="201" actId="47"/>
        <pc:sldMkLst>
          <pc:docMk/>
          <pc:sldMk cId="3352349623" sldId="537"/>
        </pc:sldMkLst>
      </pc:sldChg>
      <pc:sldChg chg="del">
        <pc:chgData name="Aiymgul Kerimray" userId="dbc0b184-529b-4890-a917-649cfd2aeca5" providerId="ADAL" clId="{4461ED84-969F-431D-85A3-57260DA4B478}" dt="2023-09-12T03:53:25.210" v="202" actId="47"/>
        <pc:sldMkLst>
          <pc:docMk/>
          <pc:sldMk cId="1747981013" sldId="538"/>
        </pc:sldMkLst>
      </pc:sldChg>
      <pc:sldChg chg="del">
        <pc:chgData name="Aiymgul Kerimray" userId="dbc0b184-529b-4890-a917-649cfd2aeca5" providerId="ADAL" clId="{4461ED84-969F-431D-85A3-57260DA4B478}" dt="2023-09-12T03:53:27.781" v="206" actId="47"/>
        <pc:sldMkLst>
          <pc:docMk/>
          <pc:sldMk cId="1149961213" sldId="539"/>
        </pc:sldMkLst>
      </pc:sldChg>
      <pc:sldChg chg="addSp delSp modSp add mod setBg delDesignElem">
        <pc:chgData name="Aiymgul Kerimray" userId="dbc0b184-529b-4890-a917-649cfd2aeca5" providerId="ADAL" clId="{4461ED84-969F-431D-85A3-57260DA4B478}" dt="2023-09-12T02:23:14.285" v="43" actId="207"/>
        <pc:sldMkLst>
          <pc:docMk/>
          <pc:sldMk cId="1575431422" sldId="551"/>
        </pc:sldMkLst>
        <pc:spChg chg="mod">
          <ac:chgData name="Aiymgul Kerimray" userId="dbc0b184-529b-4890-a917-649cfd2aeca5" providerId="ADAL" clId="{4461ED84-969F-431D-85A3-57260DA4B478}" dt="2023-09-12T02:18:49.130" v="24" actId="1076"/>
          <ac:spMkLst>
            <pc:docMk/>
            <pc:sldMk cId="1575431422" sldId="551"/>
            <ac:spMk id="2" creationId="{3E17CB66-10BD-5663-41E7-86F36CE6412C}"/>
          </ac:spMkLst>
        </pc:spChg>
        <pc:spChg chg="add">
          <ac:chgData name="Aiymgul Kerimray" userId="dbc0b184-529b-4890-a917-649cfd2aeca5" providerId="ADAL" clId="{4461ED84-969F-431D-85A3-57260DA4B478}" dt="2023-09-12T02:18:09.446" v="11" actId="26606"/>
          <ac:spMkLst>
            <pc:docMk/>
            <pc:sldMk cId="1575431422" sldId="551"/>
            <ac:spMk id="19" creationId="{955A2079-FA98-4876-80F0-72364A7D2EA4}"/>
          </ac:spMkLst>
        </pc:spChg>
        <pc:spChg chg="del">
          <ac:chgData name="Aiymgul Kerimray" userId="dbc0b184-529b-4890-a917-649cfd2aeca5" providerId="ADAL" clId="{4461ED84-969F-431D-85A3-57260DA4B478}" dt="2023-09-12T02:17:54.180" v="9"/>
          <ac:spMkLst>
            <pc:docMk/>
            <pc:sldMk cId="1575431422" sldId="551"/>
            <ac:spMk id="22" creationId="{DCC231C8-C761-4B31-9B1C-C6D19248C6B3}"/>
          </ac:spMkLst>
        </pc:spChg>
        <pc:graphicFrameChg chg="mod modGraphic">
          <ac:chgData name="Aiymgul Kerimray" userId="dbc0b184-529b-4890-a917-649cfd2aeca5" providerId="ADAL" clId="{4461ED84-969F-431D-85A3-57260DA4B478}" dt="2023-09-12T02:23:14.285" v="43" actId="207"/>
          <ac:graphicFrameMkLst>
            <pc:docMk/>
            <pc:sldMk cId="1575431422" sldId="551"/>
            <ac:graphicFrameMk id="14" creationId="{7936DA82-11C3-011F-82BA-9F20E79CE2B6}"/>
          </ac:graphicFrameMkLst>
        </pc:graphicFrameChg>
      </pc:sldChg>
      <pc:sldChg chg="addSp delSp modSp add mod setBg delDesignElem">
        <pc:chgData name="Aiymgul Kerimray" userId="dbc0b184-529b-4890-a917-649cfd2aeca5" providerId="ADAL" clId="{4461ED84-969F-431D-85A3-57260DA4B478}" dt="2023-09-12T05:32:41.904" v="2013" actId="207"/>
        <pc:sldMkLst>
          <pc:docMk/>
          <pc:sldMk cId="3900878758" sldId="554"/>
        </pc:sldMkLst>
        <pc:spChg chg="mod">
          <ac:chgData name="Aiymgul Kerimray" userId="dbc0b184-529b-4890-a917-649cfd2aeca5" providerId="ADAL" clId="{4461ED84-969F-431D-85A3-57260DA4B478}" dt="2023-09-12T04:36:17.256" v="986" actId="20577"/>
          <ac:spMkLst>
            <pc:docMk/>
            <pc:sldMk cId="3900878758" sldId="554"/>
            <ac:spMk id="2" creationId="{E013ED43-6BB8-57F6-00D8-86292DAAAFFC}"/>
          </ac:spMkLst>
        </pc:spChg>
        <pc:spChg chg="add del mod">
          <ac:chgData name="Aiymgul Kerimray" userId="dbc0b184-529b-4890-a917-649cfd2aeca5" providerId="ADAL" clId="{4461ED84-969F-431D-85A3-57260DA4B478}" dt="2023-09-12T04:30:33.138" v="633" actId="478"/>
          <ac:spMkLst>
            <pc:docMk/>
            <pc:sldMk cId="3900878758" sldId="554"/>
            <ac:spMk id="3" creationId="{D1992558-37A8-F957-3F84-71567292A4BD}"/>
          </ac:spMkLst>
        </pc:spChg>
        <pc:spChg chg="add mod">
          <ac:chgData name="Aiymgul Kerimray" userId="dbc0b184-529b-4890-a917-649cfd2aeca5" providerId="ADAL" clId="{4461ED84-969F-431D-85A3-57260DA4B478}" dt="2023-09-12T04:31:20.246" v="664" actId="20577"/>
          <ac:spMkLst>
            <pc:docMk/>
            <pc:sldMk cId="3900878758" sldId="554"/>
            <ac:spMk id="5" creationId="{060824AB-6477-F15F-97BA-17281B3B9442}"/>
          </ac:spMkLst>
        </pc:spChg>
        <pc:spChg chg="add del">
          <ac:chgData name="Aiymgul Kerimray" userId="dbc0b184-529b-4890-a917-649cfd2aeca5" providerId="ADAL" clId="{4461ED84-969F-431D-85A3-57260DA4B478}" dt="2023-09-12T02:25:05.942" v="54" actId="26606"/>
          <ac:spMkLst>
            <pc:docMk/>
            <pc:sldMk cId="3900878758" sldId="554"/>
            <ac:spMk id="7" creationId="{BACC6370-2D7E-4714-9D71-7542949D7D5D}"/>
          </ac:spMkLst>
        </pc:spChg>
        <pc:spChg chg="add del">
          <ac:chgData name="Aiymgul Kerimray" userId="dbc0b184-529b-4890-a917-649cfd2aeca5" providerId="ADAL" clId="{4461ED84-969F-431D-85A3-57260DA4B478}" dt="2023-09-12T02:25:05.942" v="54" actId="26606"/>
          <ac:spMkLst>
            <pc:docMk/>
            <pc:sldMk cId="3900878758" sldId="554"/>
            <ac:spMk id="8" creationId="{256B2C21-A230-48C0-8DF1-C46611373C44}"/>
          </ac:spMkLst>
        </pc:spChg>
        <pc:spChg chg="add del">
          <ac:chgData name="Aiymgul Kerimray" userId="dbc0b184-529b-4890-a917-649cfd2aeca5" providerId="ADAL" clId="{4461ED84-969F-431D-85A3-57260DA4B478}" dt="2023-09-12T02:24:01.329" v="52" actId="26606"/>
          <ac:spMkLst>
            <pc:docMk/>
            <pc:sldMk cId="3900878758" sldId="554"/>
            <ac:spMk id="9" creationId="{56E9B3E6-E277-4D68-BA48-9CB43FFBD6E2}"/>
          </ac:spMkLst>
        </pc:spChg>
        <pc:spChg chg="add del">
          <ac:chgData name="Aiymgul Kerimray" userId="dbc0b184-529b-4890-a917-649cfd2aeca5" providerId="ADAL" clId="{4461ED84-969F-431D-85A3-57260DA4B478}" dt="2023-09-12T02:25:05.942" v="54" actId="26606"/>
          <ac:spMkLst>
            <pc:docMk/>
            <pc:sldMk cId="3900878758" sldId="554"/>
            <ac:spMk id="10" creationId="{3847E18C-932D-4C95-AABA-FEC7C9499AD7}"/>
          </ac:spMkLst>
        </pc:spChg>
        <pc:spChg chg="del">
          <ac:chgData name="Aiymgul Kerimray" userId="dbc0b184-529b-4890-a917-649cfd2aeca5" providerId="ADAL" clId="{4461ED84-969F-431D-85A3-57260DA4B478}" dt="2023-09-12T02:17:54.180" v="9"/>
          <ac:spMkLst>
            <pc:docMk/>
            <pc:sldMk cId="3900878758" sldId="554"/>
            <ac:spMk id="11" creationId="{DCC231C8-C761-4B31-9B1C-C6D19248C6B3}"/>
          </ac:spMkLst>
        </pc:spChg>
        <pc:spChg chg="add del">
          <ac:chgData name="Aiymgul Kerimray" userId="dbc0b184-529b-4890-a917-649cfd2aeca5" providerId="ADAL" clId="{4461ED84-969F-431D-85A3-57260DA4B478}" dt="2023-09-12T02:25:05.942" v="54" actId="26606"/>
          <ac:spMkLst>
            <pc:docMk/>
            <pc:sldMk cId="3900878758" sldId="554"/>
            <ac:spMk id="15" creationId="{3150CB11-0C61-439E-910F-5787759E72A0}"/>
          </ac:spMkLst>
        </pc:spChg>
        <pc:spChg chg="add del">
          <ac:chgData name="Aiymgul Kerimray" userId="dbc0b184-529b-4890-a917-649cfd2aeca5" providerId="ADAL" clId="{4461ED84-969F-431D-85A3-57260DA4B478}" dt="2023-09-12T02:24:01.329" v="52" actId="26606"/>
          <ac:spMkLst>
            <pc:docMk/>
            <pc:sldMk cId="3900878758" sldId="554"/>
            <ac:spMk id="16" creationId="{D5B0017B-2ECA-49AF-B397-DC140825DF8D}"/>
          </ac:spMkLst>
        </pc:spChg>
        <pc:spChg chg="add del">
          <ac:chgData name="Aiymgul Kerimray" userId="dbc0b184-529b-4890-a917-649cfd2aeca5" providerId="ADAL" clId="{4461ED84-969F-431D-85A3-57260DA4B478}" dt="2023-09-12T02:25:05.942" v="54" actId="26606"/>
          <ac:spMkLst>
            <pc:docMk/>
            <pc:sldMk cId="3900878758" sldId="554"/>
            <ac:spMk id="17" creationId="{43F8A58B-5155-44CE-A5FF-7647B47D0A7A}"/>
          </ac:spMkLst>
        </pc:spChg>
        <pc:spChg chg="add del">
          <ac:chgData name="Aiymgul Kerimray" userId="dbc0b184-529b-4890-a917-649cfd2aeca5" providerId="ADAL" clId="{4461ED84-969F-431D-85A3-57260DA4B478}" dt="2023-09-12T02:25:05.942" v="54" actId="26606"/>
          <ac:spMkLst>
            <pc:docMk/>
            <pc:sldMk cId="3900878758" sldId="554"/>
            <ac:spMk id="19" creationId="{443F2ACA-E6D6-4028-82DD-F03C262D5DE6}"/>
          </ac:spMkLst>
        </pc:spChg>
        <pc:spChg chg="add mod">
          <ac:chgData name="Aiymgul Kerimray" userId="dbc0b184-529b-4890-a917-649cfd2aeca5" providerId="ADAL" clId="{4461ED84-969F-431D-85A3-57260DA4B478}" dt="2023-09-12T04:36:02.057" v="980" actId="14100"/>
          <ac:spMkLst>
            <pc:docMk/>
            <pc:sldMk cId="3900878758" sldId="554"/>
            <ac:spMk id="20" creationId="{386C0E4B-0B60-4978-9A87-BA6489AFD8D1}"/>
          </ac:spMkLst>
        </pc:spChg>
        <pc:spChg chg="add del">
          <ac:chgData name="Aiymgul Kerimray" userId="dbc0b184-529b-4890-a917-649cfd2aeca5" providerId="ADAL" clId="{4461ED84-969F-431D-85A3-57260DA4B478}" dt="2023-09-12T02:25:10.764" v="56" actId="26606"/>
          <ac:spMkLst>
            <pc:docMk/>
            <pc:sldMk cId="3900878758" sldId="554"/>
            <ac:spMk id="21" creationId="{DCC231C8-C761-4B31-9B1C-C6D19248C6B3}"/>
          </ac:spMkLst>
        </pc:spChg>
        <pc:spChg chg="add mod">
          <ac:chgData name="Aiymgul Kerimray" userId="dbc0b184-529b-4890-a917-649cfd2aeca5" providerId="ADAL" clId="{4461ED84-969F-431D-85A3-57260DA4B478}" dt="2023-09-12T04:41:25.713" v="1313" actId="20577"/>
          <ac:spMkLst>
            <pc:docMk/>
            <pc:sldMk cId="3900878758" sldId="554"/>
            <ac:spMk id="22" creationId="{C31454BA-616E-F8EA-57AC-929CC2B60113}"/>
          </ac:spMkLst>
        </pc:spChg>
        <pc:spChg chg="add">
          <ac:chgData name="Aiymgul Kerimray" userId="dbc0b184-529b-4890-a917-649cfd2aeca5" providerId="ADAL" clId="{4461ED84-969F-431D-85A3-57260DA4B478}" dt="2023-09-12T02:25:10.815" v="57" actId="26606"/>
          <ac:spMkLst>
            <pc:docMk/>
            <pc:sldMk cId="3900878758" sldId="554"/>
            <ac:spMk id="23" creationId="{6C4028FD-8BAA-4A19-BFDE-594D991B7552}"/>
          </ac:spMkLst>
        </pc:spChg>
        <pc:spChg chg="add mod">
          <ac:chgData name="Aiymgul Kerimray" userId="dbc0b184-529b-4890-a917-649cfd2aeca5" providerId="ADAL" clId="{4461ED84-969F-431D-85A3-57260DA4B478}" dt="2023-09-12T04:35:15.095" v="971" actId="1076"/>
          <ac:spMkLst>
            <pc:docMk/>
            <pc:sldMk cId="3900878758" sldId="554"/>
            <ac:spMk id="24" creationId="{AE383B54-FEFA-15DB-DEF9-D24E42A97231}"/>
          </ac:spMkLst>
        </pc:spChg>
        <pc:spChg chg="add mod">
          <ac:chgData name="Aiymgul Kerimray" userId="dbc0b184-529b-4890-a917-649cfd2aeca5" providerId="ADAL" clId="{4461ED84-969F-431D-85A3-57260DA4B478}" dt="2023-09-12T04:36:10.560" v="982" actId="1076"/>
          <ac:spMkLst>
            <pc:docMk/>
            <pc:sldMk cId="3900878758" sldId="554"/>
            <ac:spMk id="25" creationId="{D200C787-6D05-5F44-D14B-D027AC3465C5}"/>
          </ac:spMkLst>
        </pc:spChg>
        <pc:spChg chg="add mod">
          <ac:chgData name="Aiymgul Kerimray" userId="dbc0b184-529b-4890-a917-649cfd2aeca5" providerId="ADAL" clId="{4461ED84-969F-431D-85A3-57260DA4B478}" dt="2023-09-12T04:35:36.811" v="977" actId="207"/>
          <ac:spMkLst>
            <pc:docMk/>
            <pc:sldMk cId="3900878758" sldId="554"/>
            <ac:spMk id="27" creationId="{6C4EE02E-7444-B3E4-DF17-517DA98CC6B6}"/>
          </ac:spMkLst>
        </pc:spChg>
        <pc:grpChg chg="add del">
          <ac:chgData name="Aiymgul Kerimray" userId="dbc0b184-529b-4890-a917-649cfd2aeca5" providerId="ADAL" clId="{4461ED84-969F-431D-85A3-57260DA4B478}" dt="2023-09-12T02:24:01.329" v="52" actId="26606"/>
          <ac:grpSpMkLst>
            <pc:docMk/>
            <pc:sldMk cId="3900878758" sldId="554"/>
            <ac:grpSpMk id="6" creationId="{AE1C45F0-260A-458C-96ED-C1F6D2151219}"/>
          </ac:grpSpMkLst>
        </pc:grpChg>
        <pc:graphicFrameChg chg="mod modGraphic">
          <ac:chgData name="Aiymgul Kerimray" userId="dbc0b184-529b-4890-a917-649cfd2aeca5" providerId="ADAL" clId="{4461ED84-969F-431D-85A3-57260DA4B478}" dt="2023-09-12T05:32:41.904" v="2013" actId="207"/>
          <ac:graphicFrameMkLst>
            <pc:docMk/>
            <pc:sldMk cId="3900878758" sldId="554"/>
            <ac:graphicFrameMk id="4" creationId="{0A7B6F39-CDE2-D0EA-D92E-CE48A08B9EFE}"/>
          </ac:graphicFrameMkLst>
        </pc:graphicFrameChg>
        <pc:cxnChg chg="add del">
          <ac:chgData name="Aiymgul Kerimray" userId="dbc0b184-529b-4890-a917-649cfd2aeca5" providerId="ADAL" clId="{4461ED84-969F-431D-85A3-57260DA4B478}" dt="2023-09-12T02:24:01.329" v="52" actId="26606"/>
          <ac:cxnSpMkLst>
            <pc:docMk/>
            <pc:sldMk cId="3900878758" sldId="554"/>
            <ac:cxnSpMk id="18" creationId="{6CF1BAF6-AD41-4082-B212-8A1F9A2E8779}"/>
          </ac:cxnSpMkLst>
        </pc:cxnChg>
      </pc:sldChg>
      <pc:sldChg chg="addSp delSp modSp add mod setBg modClrScheme delDesignElem chgLayout">
        <pc:chgData name="Aiymgul Kerimray" userId="dbc0b184-529b-4890-a917-649cfd2aeca5" providerId="ADAL" clId="{4461ED84-969F-431D-85A3-57260DA4B478}" dt="2023-09-12T06:12:05.606" v="2146"/>
        <pc:sldMkLst>
          <pc:docMk/>
          <pc:sldMk cId="2958294941" sldId="555"/>
        </pc:sldMkLst>
        <pc:spChg chg="mod ord">
          <ac:chgData name="Aiymgul Kerimray" userId="dbc0b184-529b-4890-a917-649cfd2aeca5" providerId="ADAL" clId="{4461ED84-969F-431D-85A3-57260DA4B478}" dt="2023-09-12T05:32:15.357" v="2012" actId="20577"/>
          <ac:spMkLst>
            <pc:docMk/>
            <pc:sldMk cId="2958294941" sldId="555"/>
            <ac:spMk id="2" creationId="{E013ED43-6BB8-57F6-00D8-86292DAAAFFC}"/>
          </ac:spMkLst>
        </pc:spChg>
        <pc:spChg chg="del mod">
          <ac:chgData name="Aiymgul Kerimray" userId="dbc0b184-529b-4890-a917-649cfd2aeca5" providerId="ADAL" clId="{4461ED84-969F-431D-85A3-57260DA4B478}" dt="2023-09-12T02:43:26.465" v="147" actId="478"/>
          <ac:spMkLst>
            <pc:docMk/>
            <pc:sldMk cId="2958294941" sldId="555"/>
            <ac:spMk id="3" creationId="{71DC74BF-5716-2D67-FC4E-7F43D5408547}"/>
          </ac:spMkLst>
        </pc:spChg>
        <pc:spChg chg="del mod">
          <ac:chgData name="Aiymgul Kerimray" userId="dbc0b184-529b-4890-a917-649cfd2aeca5" providerId="ADAL" clId="{4461ED84-969F-431D-85A3-57260DA4B478}" dt="2023-09-12T02:43:24.703" v="146" actId="478"/>
          <ac:spMkLst>
            <pc:docMk/>
            <pc:sldMk cId="2958294941" sldId="555"/>
            <ac:spMk id="5" creationId="{43691495-4B38-13FF-3F0F-0CE178EFC4CE}"/>
          </ac:spMkLst>
        </pc:spChg>
        <pc:spChg chg="add mod">
          <ac:chgData name="Aiymgul Kerimray" userId="dbc0b184-529b-4890-a917-649cfd2aeca5" providerId="ADAL" clId="{4461ED84-969F-431D-85A3-57260DA4B478}" dt="2023-09-12T06:10:16.631" v="2068" actId="1076"/>
          <ac:spMkLst>
            <pc:docMk/>
            <pc:sldMk cId="2958294941" sldId="555"/>
            <ac:spMk id="6" creationId="{C1986A29-44F4-7D92-BB65-16B3B793F75D}"/>
          </ac:spMkLst>
        </pc:spChg>
        <pc:spChg chg="add del mod ord">
          <ac:chgData name="Aiymgul Kerimray" userId="dbc0b184-529b-4890-a917-649cfd2aeca5" providerId="ADAL" clId="{4461ED84-969F-431D-85A3-57260DA4B478}" dt="2023-09-12T02:27:11.744" v="77" actId="478"/>
          <ac:spMkLst>
            <pc:docMk/>
            <pc:sldMk cId="2958294941" sldId="555"/>
            <ac:spMk id="7" creationId="{B6A6D9B6-1E10-0B20-6C78-1EB2BED19870}"/>
          </ac:spMkLst>
        </pc:spChg>
        <pc:spChg chg="add del">
          <ac:chgData name="Aiymgul Kerimray" userId="dbc0b184-529b-4890-a917-649cfd2aeca5" providerId="ADAL" clId="{4461ED84-969F-431D-85A3-57260DA4B478}" dt="2023-09-12T02:26:03.025" v="70" actId="26606"/>
          <ac:spMkLst>
            <pc:docMk/>
            <pc:sldMk cId="2958294941" sldId="555"/>
            <ac:spMk id="8" creationId="{22F15A2D-2324-487D-A02A-BF46C5C580EB}"/>
          </ac:spMkLst>
        </pc:spChg>
        <pc:spChg chg="add del">
          <ac:chgData name="Aiymgul Kerimray" userId="dbc0b184-529b-4890-a917-649cfd2aeca5" providerId="ADAL" clId="{4461ED84-969F-431D-85A3-57260DA4B478}" dt="2023-09-12T02:26:03.025" v="70" actId="26606"/>
          <ac:spMkLst>
            <pc:docMk/>
            <pc:sldMk cId="2958294941" sldId="555"/>
            <ac:spMk id="9" creationId="{17A7F34E-D418-47E2-9F86-2C45BBC31210}"/>
          </ac:spMkLst>
        </pc:spChg>
        <pc:spChg chg="add del">
          <ac:chgData name="Aiymgul Kerimray" userId="dbc0b184-529b-4890-a917-649cfd2aeca5" providerId="ADAL" clId="{4461ED84-969F-431D-85A3-57260DA4B478}" dt="2023-09-12T02:26:03.025" v="70" actId="26606"/>
          <ac:spMkLst>
            <pc:docMk/>
            <pc:sldMk cId="2958294941" sldId="555"/>
            <ac:spMk id="10" creationId="{2AEAFA59-923A-4F54-8B49-44C970BCC323}"/>
          </ac:spMkLst>
        </pc:spChg>
        <pc:spChg chg="del">
          <ac:chgData name="Aiymgul Kerimray" userId="dbc0b184-529b-4890-a917-649cfd2aeca5" providerId="ADAL" clId="{4461ED84-969F-431D-85A3-57260DA4B478}" dt="2023-09-12T02:17:54.180" v="9"/>
          <ac:spMkLst>
            <pc:docMk/>
            <pc:sldMk cId="2958294941" sldId="555"/>
            <ac:spMk id="11" creationId="{DCC231C8-C761-4B31-9B1C-C6D19248C6B3}"/>
          </ac:spMkLst>
        </pc:spChg>
        <pc:spChg chg="add del">
          <ac:chgData name="Aiymgul Kerimray" userId="dbc0b184-529b-4890-a917-649cfd2aeca5" providerId="ADAL" clId="{4461ED84-969F-431D-85A3-57260DA4B478}" dt="2023-09-12T02:25:57.585" v="66" actId="26606"/>
          <ac:spMkLst>
            <pc:docMk/>
            <pc:sldMk cId="2958294941" sldId="555"/>
            <ac:spMk id="12" creationId="{B9FF99BD-075F-4761-A995-6FC574BD25EA}"/>
          </ac:spMkLst>
        </pc:spChg>
        <pc:spChg chg="add del">
          <ac:chgData name="Aiymgul Kerimray" userId="dbc0b184-529b-4890-a917-649cfd2aeca5" providerId="ADAL" clId="{4461ED84-969F-431D-85A3-57260DA4B478}" dt="2023-09-12T02:26:42.713" v="72" actId="26606"/>
          <ac:spMkLst>
            <pc:docMk/>
            <pc:sldMk cId="2958294941" sldId="555"/>
            <ac:spMk id="13" creationId="{B9FF99BD-075F-4761-A995-6FC574BD25EA}"/>
          </ac:spMkLst>
        </pc:spChg>
        <pc:spChg chg="add del">
          <ac:chgData name="Aiymgul Kerimray" userId="dbc0b184-529b-4890-a917-649cfd2aeca5" providerId="ADAL" clId="{4461ED84-969F-431D-85A3-57260DA4B478}" dt="2023-09-12T02:25:57.585" v="66" actId="26606"/>
          <ac:spMkLst>
            <pc:docMk/>
            <pc:sldMk cId="2958294941" sldId="555"/>
            <ac:spMk id="14" creationId="{A7B21A54-9BA3-4EA9-B460-5A829ADD9051}"/>
          </ac:spMkLst>
        </pc:spChg>
        <pc:spChg chg="add del">
          <ac:chgData name="Aiymgul Kerimray" userId="dbc0b184-529b-4890-a917-649cfd2aeca5" providerId="ADAL" clId="{4461ED84-969F-431D-85A3-57260DA4B478}" dt="2023-09-12T02:26:42.713" v="72" actId="26606"/>
          <ac:spMkLst>
            <pc:docMk/>
            <pc:sldMk cId="2958294941" sldId="555"/>
            <ac:spMk id="15" creationId="{A7B21A54-9BA3-4EA9-B460-5A829ADD9051}"/>
          </ac:spMkLst>
        </pc:spChg>
        <pc:spChg chg="add del">
          <ac:chgData name="Aiymgul Kerimray" userId="dbc0b184-529b-4890-a917-649cfd2aeca5" providerId="ADAL" clId="{4461ED84-969F-431D-85A3-57260DA4B478}" dt="2023-09-12T02:25:57.585" v="66" actId="26606"/>
          <ac:spMkLst>
            <pc:docMk/>
            <pc:sldMk cId="2958294941" sldId="555"/>
            <ac:spMk id="16" creationId="{6FA8F714-B9D8-488A-8CCA-E9948FF913A9}"/>
          </ac:spMkLst>
        </pc:spChg>
        <pc:spChg chg="add del">
          <ac:chgData name="Aiymgul Kerimray" userId="dbc0b184-529b-4890-a917-649cfd2aeca5" providerId="ADAL" clId="{4461ED84-969F-431D-85A3-57260DA4B478}" dt="2023-09-12T02:26:42.713" v="72" actId="26606"/>
          <ac:spMkLst>
            <pc:docMk/>
            <pc:sldMk cId="2958294941" sldId="555"/>
            <ac:spMk id="17" creationId="{6FA8F714-B9D8-488A-8CCA-E9948FF913A9}"/>
          </ac:spMkLst>
        </pc:spChg>
        <pc:spChg chg="add">
          <ac:chgData name="Aiymgul Kerimray" userId="dbc0b184-529b-4890-a917-649cfd2aeca5" providerId="ADAL" clId="{4461ED84-969F-431D-85A3-57260DA4B478}" dt="2023-09-12T02:27:39.205" v="80" actId="26606"/>
          <ac:spMkLst>
            <pc:docMk/>
            <pc:sldMk cId="2958294941" sldId="555"/>
            <ac:spMk id="18" creationId="{2E80C965-DB6D-4F81-9E9E-B027384D0BD6}"/>
          </ac:spMkLst>
        </pc:spChg>
        <pc:spChg chg="add">
          <ac:chgData name="Aiymgul Kerimray" userId="dbc0b184-529b-4890-a917-649cfd2aeca5" providerId="ADAL" clId="{4461ED84-969F-431D-85A3-57260DA4B478}" dt="2023-09-12T02:27:39.205" v="80" actId="26606"/>
          <ac:spMkLst>
            <pc:docMk/>
            <pc:sldMk cId="2958294941" sldId="555"/>
            <ac:spMk id="19" creationId="{86FF76B9-219D-4469-AF87-0236D29032F1}"/>
          </ac:spMkLst>
        </pc:spChg>
        <pc:spChg chg="add">
          <ac:chgData name="Aiymgul Kerimray" userId="dbc0b184-529b-4890-a917-649cfd2aeca5" providerId="ADAL" clId="{4461ED84-969F-431D-85A3-57260DA4B478}" dt="2023-09-12T02:27:39.205" v="80" actId="26606"/>
          <ac:spMkLst>
            <pc:docMk/>
            <pc:sldMk cId="2958294941" sldId="555"/>
            <ac:spMk id="20" creationId="{633C5E46-DAC5-4661-9C87-22B08E2A512F}"/>
          </ac:spMkLst>
        </pc:spChg>
        <pc:spChg chg="add del mod">
          <ac:chgData name="Aiymgul Kerimray" userId="dbc0b184-529b-4890-a917-649cfd2aeca5" providerId="ADAL" clId="{4461ED84-969F-431D-85A3-57260DA4B478}" dt="2023-09-12T06:09:50.356" v="2063" actId="478"/>
          <ac:spMkLst>
            <pc:docMk/>
            <pc:sldMk cId="2958294941" sldId="555"/>
            <ac:spMk id="24" creationId="{E026C386-F90C-0704-CE7C-2207CC1A511C}"/>
          </ac:spMkLst>
        </pc:spChg>
        <pc:spChg chg="add del mod">
          <ac:chgData name="Aiymgul Kerimray" userId="dbc0b184-529b-4890-a917-649cfd2aeca5" providerId="ADAL" clId="{4461ED84-969F-431D-85A3-57260DA4B478}" dt="2023-09-12T06:09:42.731" v="2060"/>
          <ac:spMkLst>
            <pc:docMk/>
            <pc:sldMk cId="2958294941" sldId="555"/>
            <ac:spMk id="25" creationId="{E74ED02E-1B42-5075-A16A-CFEC34639FA6}"/>
          </ac:spMkLst>
        </pc:spChg>
        <pc:spChg chg="add del">
          <ac:chgData name="Aiymgul Kerimray" userId="dbc0b184-529b-4890-a917-649cfd2aeca5" providerId="ADAL" clId="{4461ED84-969F-431D-85A3-57260DA4B478}" dt="2023-09-12T06:10:05.437" v="2066" actId="478"/>
          <ac:spMkLst>
            <pc:docMk/>
            <pc:sldMk cId="2958294941" sldId="555"/>
            <ac:spMk id="26" creationId="{5DF8C891-3CB0-7110-E7BD-DE17C1ABAB8C}"/>
          </ac:spMkLst>
        </pc:spChg>
        <pc:spChg chg="add mod">
          <ac:chgData name="Aiymgul Kerimray" userId="dbc0b184-529b-4890-a917-649cfd2aeca5" providerId="ADAL" clId="{4461ED84-969F-431D-85A3-57260DA4B478}" dt="2023-09-12T06:10:21.775" v="2069" actId="207"/>
          <ac:spMkLst>
            <pc:docMk/>
            <pc:sldMk cId="2958294941" sldId="555"/>
            <ac:spMk id="27" creationId="{80FAD12E-E424-52E7-5133-72E0C4C29741}"/>
          </ac:spMkLst>
        </pc:spChg>
        <pc:grpChg chg="add">
          <ac:chgData name="Aiymgul Kerimray" userId="dbc0b184-529b-4890-a917-649cfd2aeca5" providerId="ADAL" clId="{4461ED84-969F-431D-85A3-57260DA4B478}" dt="2023-09-12T02:27:39.205" v="80" actId="26606"/>
          <ac:grpSpMkLst>
            <pc:docMk/>
            <pc:sldMk cId="2958294941" sldId="555"/>
            <ac:grpSpMk id="21" creationId="{DB88BD78-87E1-424D-B479-C37D8E41B12E}"/>
          </ac:grpSpMkLst>
        </pc:grpChg>
        <pc:graphicFrameChg chg="mod ord modGraphic">
          <ac:chgData name="Aiymgul Kerimray" userId="dbc0b184-529b-4890-a917-649cfd2aeca5" providerId="ADAL" clId="{4461ED84-969F-431D-85A3-57260DA4B478}" dt="2023-09-12T06:12:05.606" v="2146"/>
          <ac:graphicFrameMkLst>
            <pc:docMk/>
            <pc:sldMk cId="2958294941" sldId="555"/>
            <ac:graphicFrameMk id="4" creationId="{0A7B6F39-CDE2-D0EA-D92E-CE48A08B9EFE}"/>
          </ac:graphicFrameMkLst>
        </pc:graphicFrameChg>
      </pc:sldChg>
      <pc:sldChg chg="addSp delSp modSp add mod setBg delDesignElem">
        <pc:chgData name="Aiymgul Kerimray" userId="dbc0b184-529b-4890-a917-649cfd2aeca5" providerId="ADAL" clId="{4461ED84-969F-431D-85A3-57260DA4B478}" dt="2023-09-12T06:11:42.687" v="2143" actId="14100"/>
        <pc:sldMkLst>
          <pc:docMk/>
          <pc:sldMk cId="2358268543" sldId="556"/>
        </pc:sldMkLst>
        <pc:spChg chg="mod">
          <ac:chgData name="Aiymgul Kerimray" userId="dbc0b184-529b-4890-a917-649cfd2aeca5" providerId="ADAL" clId="{4461ED84-969F-431D-85A3-57260DA4B478}" dt="2023-09-12T06:11:32.081" v="2140" actId="20577"/>
          <ac:spMkLst>
            <pc:docMk/>
            <pc:sldMk cId="2358268543" sldId="556"/>
            <ac:spMk id="2" creationId="{DD11ED0C-1C60-BFD8-63EB-DF198B9A24A4}"/>
          </ac:spMkLst>
        </pc:spChg>
        <pc:spChg chg="add mod">
          <ac:chgData name="Aiymgul Kerimray" userId="dbc0b184-529b-4890-a917-649cfd2aeca5" providerId="ADAL" clId="{4461ED84-969F-431D-85A3-57260DA4B478}" dt="2023-09-12T04:38:25.637" v="1113" actId="20577"/>
          <ac:spMkLst>
            <pc:docMk/>
            <pc:sldMk cId="2358268543" sldId="556"/>
            <ac:spMk id="3" creationId="{BDF43F3B-11B4-FCB4-B4E1-1895BC96B0FF}"/>
          </ac:spMkLst>
        </pc:spChg>
        <pc:spChg chg="add mod">
          <ac:chgData name="Aiymgul Kerimray" userId="dbc0b184-529b-4890-a917-649cfd2aeca5" providerId="ADAL" clId="{4461ED84-969F-431D-85A3-57260DA4B478}" dt="2023-09-12T06:11:42.687" v="2143" actId="14100"/>
          <ac:spMkLst>
            <pc:docMk/>
            <pc:sldMk cId="2358268543" sldId="556"/>
            <ac:spMk id="5" creationId="{9B481691-A845-3C94-B20F-578A2036294A}"/>
          </ac:spMkLst>
        </pc:spChg>
        <pc:spChg chg="mod">
          <ac:chgData name="Aiymgul Kerimray" userId="dbc0b184-529b-4890-a917-649cfd2aeca5" providerId="ADAL" clId="{4461ED84-969F-431D-85A3-57260DA4B478}" dt="2023-09-12T04:37:40.838" v="1069" actId="20577"/>
          <ac:spMkLst>
            <pc:docMk/>
            <pc:sldMk cId="2358268543" sldId="556"/>
            <ac:spMk id="12" creationId="{3945A12B-2A91-880C-355F-92EF0D9DBC68}"/>
          </ac:spMkLst>
        </pc:spChg>
        <pc:spChg chg="mod">
          <ac:chgData name="Aiymgul Kerimray" userId="dbc0b184-529b-4890-a917-649cfd2aeca5" providerId="ADAL" clId="{4461ED84-969F-431D-85A3-57260DA4B478}" dt="2023-09-12T02:47:08.704" v="187" actId="26606"/>
          <ac:spMkLst>
            <pc:docMk/>
            <pc:sldMk cId="2358268543" sldId="556"/>
            <ac:spMk id="13" creationId="{632B2E40-82CB-F85A-8984-93272AF173DA}"/>
          </ac:spMkLst>
        </pc:spChg>
        <pc:spChg chg="add del">
          <ac:chgData name="Aiymgul Kerimray" userId="dbc0b184-529b-4890-a917-649cfd2aeca5" providerId="ADAL" clId="{4461ED84-969F-431D-85A3-57260DA4B478}" dt="2023-09-12T02:47:08.668" v="186" actId="26606"/>
          <ac:spMkLst>
            <pc:docMk/>
            <pc:sldMk cId="2358268543" sldId="556"/>
            <ac:spMk id="18" creationId="{6C4028FD-8BAA-4A19-BFDE-594D991B7552}"/>
          </ac:spMkLst>
        </pc:spChg>
        <pc:spChg chg="del">
          <ac:chgData name="Aiymgul Kerimray" userId="dbc0b184-529b-4890-a917-649cfd2aeca5" providerId="ADAL" clId="{4461ED84-969F-431D-85A3-57260DA4B478}" dt="2023-09-12T02:17:54.180" v="9"/>
          <ac:spMkLst>
            <pc:docMk/>
            <pc:sldMk cId="2358268543" sldId="556"/>
            <ac:spMk id="20" creationId="{955A2079-FA98-4876-80F0-72364A7D2EA4}"/>
          </ac:spMkLst>
        </pc:spChg>
        <pc:spChg chg="add">
          <ac:chgData name="Aiymgul Kerimray" userId="dbc0b184-529b-4890-a917-649cfd2aeca5" providerId="ADAL" clId="{4461ED84-969F-431D-85A3-57260DA4B478}" dt="2023-09-12T02:47:08.704" v="187" actId="26606"/>
          <ac:spMkLst>
            <pc:docMk/>
            <pc:sldMk cId="2358268543" sldId="556"/>
            <ac:spMk id="21" creationId="{7301F447-EEF7-48F5-AF73-7566EE7F64AD}"/>
          </ac:spMkLst>
        </pc:spChg>
        <pc:spChg chg="add">
          <ac:chgData name="Aiymgul Kerimray" userId="dbc0b184-529b-4890-a917-649cfd2aeca5" providerId="ADAL" clId="{4461ED84-969F-431D-85A3-57260DA4B478}" dt="2023-09-12T02:47:08.704" v="187" actId="26606"/>
          <ac:spMkLst>
            <pc:docMk/>
            <pc:sldMk cId="2358268543" sldId="556"/>
            <ac:spMk id="22" creationId="{99F74EB5-E547-4FB4-95F5-BCC788F3C4A0}"/>
          </ac:spMkLst>
        </pc:spChg>
        <pc:spChg chg="add">
          <ac:chgData name="Aiymgul Kerimray" userId="dbc0b184-529b-4890-a917-649cfd2aeca5" providerId="ADAL" clId="{4461ED84-969F-431D-85A3-57260DA4B478}" dt="2023-09-12T02:47:08.704" v="187" actId="26606"/>
          <ac:spMkLst>
            <pc:docMk/>
            <pc:sldMk cId="2358268543" sldId="556"/>
            <ac:spMk id="23" creationId="{F7117410-A2A4-4085-9ADC-46744551DBDE}"/>
          </ac:spMkLst>
        </pc:spChg>
        <pc:graphicFrameChg chg="mod">
          <ac:chgData name="Aiymgul Kerimray" userId="dbc0b184-529b-4890-a917-649cfd2aeca5" providerId="ADAL" clId="{4461ED84-969F-431D-85A3-57260DA4B478}" dt="2023-09-12T05:27:47.190" v="1938" actId="207"/>
          <ac:graphicFrameMkLst>
            <pc:docMk/>
            <pc:sldMk cId="2358268543" sldId="556"/>
            <ac:graphicFrameMk id="7" creationId="{CF4F6EAF-AB2C-05AE-A881-E579A2D48673}"/>
          </ac:graphicFrameMkLst>
        </pc:graphicFrameChg>
      </pc:sldChg>
      <pc:sldChg chg="addSp delSp modSp add mod ord setBg">
        <pc:chgData name="Aiymgul Kerimray" userId="dbc0b184-529b-4890-a917-649cfd2aeca5" providerId="ADAL" clId="{4461ED84-969F-431D-85A3-57260DA4B478}" dt="2023-09-12T05:33:33.101" v="2037" actId="20577"/>
        <pc:sldMkLst>
          <pc:docMk/>
          <pc:sldMk cId="2258531443" sldId="558"/>
        </pc:sldMkLst>
        <pc:spChg chg="mod">
          <ac:chgData name="Aiymgul Kerimray" userId="dbc0b184-529b-4890-a917-649cfd2aeca5" providerId="ADAL" clId="{4461ED84-969F-431D-85A3-57260DA4B478}" dt="2023-09-12T05:33:33.101" v="2037" actId="20577"/>
          <ac:spMkLst>
            <pc:docMk/>
            <pc:sldMk cId="2258531443" sldId="558"/>
            <ac:spMk id="2" creationId="{0B0BE727-8F63-73DA-CB34-2801FC07713D}"/>
          </ac:spMkLst>
        </pc:spChg>
        <pc:spChg chg="add del mod">
          <ac:chgData name="Aiymgul Kerimray" userId="dbc0b184-529b-4890-a917-649cfd2aeca5" providerId="ADAL" clId="{4461ED84-969F-431D-85A3-57260DA4B478}" dt="2023-09-12T04:02:14.773" v="445"/>
          <ac:spMkLst>
            <pc:docMk/>
            <pc:sldMk cId="2258531443" sldId="558"/>
            <ac:spMk id="5" creationId="{516C475B-6010-8EF5-5BCA-06BE114457B5}"/>
          </ac:spMkLst>
        </pc:spChg>
        <pc:spChg chg="add mod ord">
          <ac:chgData name="Aiymgul Kerimray" userId="dbc0b184-529b-4890-a917-649cfd2aeca5" providerId="ADAL" clId="{4461ED84-969F-431D-85A3-57260DA4B478}" dt="2023-09-12T05:31:39.713" v="2009" actId="20577"/>
          <ac:spMkLst>
            <pc:docMk/>
            <pc:sldMk cId="2258531443" sldId="558"/>
            <ac:spMk id="7" creationId="{658003FB-1E3A-AD89-CB3E-8D53623EA814}"/>
          </ac:spMkLst>
        </pc:spChg>
        <pc:spChg chg="add del">
          <ac:chgData name="Aiymgul Kerimray" userId="dbc0b184-529b-4890-a917-649cfd2aeca5" providerId="ADAL" clId="{4461ED84-969F-431D-85A3-57260DA4B478}" dt="2023-09-12T04:02:42.742" v="449" actId="26606"/>
          <ac:spMkLst>
            <pc:docMk/>
            <pc:sldMk cId="2258531443" sldId="558"/>
            <ac:spMk id="10" creationId="{DAF1966E-FD40-4A4A-B61B-C4DF7FA05F06}"/>
          </ac:spMkLst>
        </pc:spChg>
        <pc:spChg chg="add mod">
          <ac:chgData name="Aiymgul Kerimray" userId="dbc0b184-529b-4890-a917-649cfd2aeca5" providerId="ADAL" clId="{4461ED84-969F-431D-85A3-57260DA4B478}" dt="2023-09-12T05:24:46.589" v="1884" actId="404"/>
          <ac:spMkLst>
            <pc:docMk/>
            <pc:sldMk cId="2258531443" sldId="558"/>
            <ac:spMk id="11" creationId="{409266AC-51F5-E896-769F-22ED04EEA0BC}"/>
          </ac:spMkLst>
        </pc:spChg>
        <pc:spChg chg="add del">
          <ac:chgData name="Aiymgul Kerimray" userId="dbc0b184-529b-4890-a917-649cfd2aeca5" providerId="ADAL" clId="{4461ED84-969F-431D-85A3-57260DA4B478}" dt="2023-09-12T04:02:42.742" v="449" actId="26606"/>
          <ac:spMkLst>
            <pc:docMk/>
            <pc:sldMk cId="2258531443" sldId="558"/>
            <ac:spMk id="12" creationId="{047BFA19-D45E-416B-A404-7AF2F3F27017}"/>
          </ac:spMkLst>
        </pc:spChg>
        <pc:spChg chg="add del">
          <ac:chgData name="Aiymgul Kerimray" userId="dbc0b184-529b-4890-a917-649cfd2aeca5" providerId="ADAL" clId="{4461ED84-969F-431D-85A3-57260DA4B478}" dt="2023-09-12T04:02:42.742" v="449" actId="26606"/>
          <ac:spMkLst>
            <pc:docMk/>
            <pc:sldMk cId="2258531443" sldId="558"/>
            <ac:spMk id="14" creationId="{8E0105E7-23DB-4CF2-8258-FF47C7620F6E}"/>
          </ac:spMkLst>
        </pc:spChg>
        <pc:spChg chg="add del">
          <ac:chgData name="Aiymgul Kerimray" userId="dbc0b184-529b-4890-a917-649cfd2aeca5" providerId="ADAL" clId="{4461ED84-969F-431D-85A3-57260DA4B478}" dt="2023-09-12T04:02:42.742" v="449" actId="26606"/>
          <ac:spMkLst>
            <pc:docMk/>
            <pc:sldMk cId="2258531443" sldId="558"/>
            <ac:spMk id="16" creationId="{074B4F7D-14B2-478B-8BF5-01E4E0C5D263}"/>
          </ac:spMkLst>
        </pc:spChg>
        <pc:spChg chg="add del">
          <ac:chgData name="Aiymgul Kerimray" userId="dbc0b184-529b-4890-a917-649cfd2aeca5" providerId="ADAL" clId="{4461ED84-969F-431D-85A3-57260DA4B478}" dt="2023-09-12T04:29:34.963" v="628" actId="26606"/>
          <ac:spMkLst>
            <pc:docMk/>
            <pc:sldMk cId="2258531443" sldId="558"/>
            <ac:spMk id="1031" creationId="{2550BE34-C2B8-49B8-8519-67A8CAD51AE9}"/>
          </ac:spMkLst>
        </pc:spChg>
        <pc:spChg chg="add del">
          <ac:chgData name="Aiymgul Kerimray" userId="dbc0b184-529b-4890-a917-649cfd2aeca5" providerId="ADAL" clId="{4461ED84-969F-431D-85A3-57260DA4B478}" dt="2023-09-12T04:29:34.963" v="628" actId="26606"/>
          <ac:spMkLst>
            <pc:docMk/>
            <pc:sldMk cId="2258531443" sldId="558"/>
            <ac:spMk id="1033" creationId="{A7457DD9-5A45-400A-AB4B-4B4EDECA25F1}"/>
          </ac:spMkLst>
        </pc:spChg>
        <pc:spChg chg="add del">
          <ac:chgData name="Aiymgul Kerimray" userId="dbc0b184-529b-4890-a917-649cfd2aeca5" providerId="ADAL" clId="{4461ED84-969F-431D-85A3-57260DA4B478}" dt="2023-09-12T04:29:34.963" v="628" actId="26606"/>
          <ac:spMkLst>
            <pc:docMk/>
            <pc:sldMk cId="2258531443" sldId="558"/>
            <ac:spMk id="1035" creationId="{441CF7D6-A660-431A-B0BB-140A0D5556B6}"/>
          </ac:spMkLst>
        </pc:spChg>
        <pc:spChg chg="add del">
          <ac:chgData name="Aiymgul Kerimray" userId="dbc0b184-529b-4890-a917-649cfd2aeca5" providerId="ADAL" clId="{4461ED84-969F-431D-85A3-57260DA4B478}" dt="2023-09-12T04:29:34.963" v="628" actId="26606"/>
          <ac:spMkLst>
            <pc:docMk/>
            <pc:sldMk cId="2258531443" sldId="558"/>
            <ac:spMk id="1037" creationId="{0570A85B-3810-4F95-97B0-CBF4CCDB381C}"/>
          </ac:spMkLst>
        </pc:spChg>
        <pc:spChg chg="add del">
          <ac:chgData name="Aiymgul Kerimray" userId="dbc0b184-529b-4890-a917-649cfd2aeca5" providerId="ADAL" clId="{4461ED84-969F-431D-85A3-57260DA4B478}" dt="2023-09-12T05:17:09.623" v="1807" actId="26606"/>
          <ac:spMkLst>
            <pc:docMk/>
            <pc:sldMk cId="2258531443" sldId="558"/>
            <ac:spMk id="1042" creationId="{92468898-5A6E-4D55-85EC-308E785EE06C}"/>
          </ac:spMkLst>
        </pc:spChg>
        <pc:spChg chg="add del">
          <ac:chgData name="Aiymgul Kerimray" userId="dbc0b184-529b-4890-a917-649cfd2aeca5" providerId="ADAL" clId="{4461ED84-969F-431D-85A3-57260DA4B478}" dt="2023-09-12T05:17:09.623" v="1807" actId="26606"/>
          <ac:spMkLst>
            <pc:docMk/>
            <pc:sldMk cId="2258531443" sldId="558"/>
            <ac:spMk id="1044" creationId="{3E23A947-2D45-4208-AE2B-64948C87A3EB}"/>
          </ac:spMkLst>
        </pc:spChg>
        <pc:spChg chg="add del">
          <ac:chgData name="Aiymgul Kerimray" userId="dbc0b184-529b-4890-a917-649cfd2aeca5" providerId="ADAL" clId="{4461ED84-969F-431D-85A3-57260DA4B478}" dt="2023-09-12T05:17:09.623" v="1807" actId="26606"/>
          <ac:spMkLst>
            <pc:docMk/>
            <pc:sldMk cId="2258531443" sldId="558"/>
            <ac:spMk id="1046" creationId="{E5BBB0F9-6A59-4D02-A9C7-A2D6516684CE}"/>
          </ac:spMkLst>
        </pc:spChg>
        <pc:spChg chg="add del">
          <ac:chgData name="Aiymgul Kerimray" userId="dbc0b184-529b-4890-a917-649cfd2aeca5" providerId="ADAL" clId="{4461ED84-969F-431D-85A3-57260DA4B478}" dt="2023-09-12T05:22:42.199" v="1839" actId="26606"/>
          <ac:spMkLst>
            <pc:docMk/>
            <pc:sldMk cId="2258531443" sldId="558"/>
            <ac:spMk id="1051" creationId="{743AA782-23D1-4521-8CAD-47662984AA08}"/>
          </ac:spMkLst>
        </pc:spChg>
        <pc:spChg chg="add del">
          <ac:chgData name="Aiymgul Kerimray" userId="dbc0b184-529b-4890-a917-649cfd2aeca5" providerId="ADAL" clId="{4461ED84-969F-431D-85A3-57260DA4B478}" dt="2023-09-12T05:22:42.199" v="1839" actId="26606"/>
          <ac:spMkLst>
            <pc:docMk/>
            <pc:sldMk cId="2258531443" sldId="558"/>
            <ac:spMk id="1053" creationId="{650D18FE-0824-4A46-B22C-A86B52E5780A}"/>
          </ac:spMkLst>
        </pc:spChg>
        <pc:spChg chg="add del">
          <ac:chgData name="Aiymgul Kerimray" userId="dbc0b184-529b-4890-a917-649cfd2aeca5" providerId="ADAL" clId="{4461ED84-969F-431D-85A3-57260DA4B478}" dt="2023-09-12T05:22:39.963" v="1836" actId="26606"/>
          <ac:spMkLst>
            <pc:docMk/>
            <pc:sldMk cId="2258531443" sldId="558"/>
            <ac:spMk id="1058" creationId="{69D47016-023F-44BD-981C-50E7A10A6609}"/>
          </ac:spMkLst>
        </pc:spChg>
        <pc:spChg chg="add del">
          <ac:chgData name="Aiymgul Kerimray" userId="dbc0b184-529b-4890-a917-649cfd2aeca5" providerId="ADAL" clId="{4461ED84-969F-431D-85A3-57260DA4B478}" dt="2023-09-12T05:22:39.963" v="1836" actId="26606"/>
          <ac:spMkLst>
            <pc:docMk/>
            <pc:sldMk cId="2258531443" sldId="558"/>
            <ac:spMk id="1060" creationId="{6D8B37B0-0682-433E-BC8D-498C04ABD9A7}"/>
          </ac:spMkLst>
        </pc:spChg>
        <pc:spChg chg="add del">
          <ac:chgData name="Aiymgul Kerimray" userId="dbc0b184-529b-4890-a917-649cfd2aeca5" providerId="ADAL" clId="{4461ED84-969F-431D-85A3-57260DA4B478}" dt="2023-09-12T05:22:42.188" v="1838" actId="26606"/>
          <ac:spMkLst>
            <pc:docMk/>
            <pc:sldMk cId="2258531443" sldId="558"/>
            <ac:spMk id="1062" creationId="{F83B1BEA-1159-4AE5-AD9B-9440E5189009}"/>
          </ac:spMkLst>
        </pc:spChg>
        <pc:spChg chg="add del">
          <ac:chgData name="Aiymgul Kerimray" userId="dbc0b184-529b-4890-a917-649cfd2aeca5" providerId="ADAL" clId="{4461ED84-969F-431D-85A3-57260DA4B478}" dt="2023-09-12T05:22:42.188" v="1838" actId="26606"/>
          <ac:spMkLst>
            <pc:docMk/>
            <pc:sldMk cId="2258531443" sldId="558"/>
            <ac:spMk id="1063" creationId="{5D50C310-510F-45B8-81D2-BE905D5C6D58}"/>
          </ac:spMkLst>
        </pc:spChg>
        <pc:spChg chg="add del">
          <ac:chgData name="Aiymgul Kerimray" userId="dbc0b184-529b-4890-a917-649cfd2aeca5" providerId="ADAL" clId="{4461ED84-969F-431D-85A3-57260DA4B478}" dt="2023-09-12T05:23:04.458" v="1855" actId="26606"/>
          <ac:spMkLst>
            <pc:docMk/>
            <pc:sldMk cId="2258531443" sldId="558"/>
            <ac:spMk id="1065" creationId="{8761DDFE-071F-4200-B0AA-394476C2D2D6}"/>
          </ac:spMkLst>
        </pc:spChg>
        <pc:spChg chg="add">
          <ac:chgData name="Aiymgul Kerimray" userId="dbc0b184-529b-4890-a917-649cfd2aeca5" providerId="ADAL" clId="{4461ED84-969F-431D-85A3-57260DA4B478}" dt="2023-09-12T05:23:04.458" v="1855" actId="26606"/>
          <ac:spMkLst>
            <pc:docMk/>
            <pc:sldMk cId="2258531443" sldId="558"/>
            <ac:spMk id="1070" creationId="{69D47016-023F-44BD-981C-50E7A10A6609}"/>
          </ac:spMkLst>
        </pc:spChg>
        <pc:spChg chg="add">
          <ac:chgData name="Aiymgul Kerimray" userId="dbc0b184-529b-4890-a917-649cfd2aeca5" providerId="ADAL" clId="{4461ED84-969F-431D-85A3-57260DA4B478}" dt="2023-09-12T05:23:04.458" v="1855" actId="26606"/>
          <ac:spMkLst>
            <pc:docMk/>
            <pc:sldMk cId="2258531443" sldId="558"/>
            <ac:spMk id="1072" creationId="{6D8B37B0-0682-433E-BC8D-498C04ABD9A7}"/>
          </ac:spMkLst>
        </pc:spChg>
        <pc:graphicFrameChg chg="del mod">
          <ac:chgData name="Aiymgul Kerimray" userId="dbc0b184-529b-4890-a917-649cfd2aeca5" providerId="ADAL" clId="{4461ED84-969F-431D-85A3-57260DA4B478}" dt="2023-09-12T03:54:25.621" v="241" actId="478"/>
          <ac:graphicFrameMkLst>
            <pc:docMk/>
            <pc:sldMk cId="2258531443" sldId="558"/>
            <ac:graphicFrameMk id="4" creationId="{E71327B6-5751-928A-0C43-E1D731B9291F}"/>
          </ac:graphicFrameMkLst>
        </pc:graphicFrameChg>
        <pc:picChg chg="add mod">
          <ac:chgData name="Aiymgul Kerimray" userId="dbc0b184-529b-4890-a917-649cfd2aeca5" providerId="ADAL" clId="{4461ED84-969F-431D-85A3-57260DA4B478}" dt="2023-09-12T05:24:43.644" v="1883" actId="1076"/>
          <ac:picMkLst>
            <pc:docMk/>
            <pc:sldMk cId="2258531443" sldId="558"/>
            <ac:picMk id="8" creationId="{5B448F10-6887-62B0-3F9C-3E58DCB08924}"/>
          </ac:picMkLst>
        </pc:picChg>
        <pc:picChg chg="add mod ord">
          <ac:chgData name="Aiymgul Kerimray" userId="dbc0b184-529b-4890-a917-649cfd2aeca5" providerId="ADAL" clId="{4461ED84-969F-431D-85A3-57260DA4B478}" dt="2023-09-12T05:24:50.018" v="1885" actId="1076"/>
          <ac:picMkLst>
            <pc:docMk/>
            <pc:sldMk cId="2258531443" sldId="558"/>
            <ac:picMk id="1026" creationId="{665DF8E0-38F6-8C02-EAA6-6A5893582A33}"/>
          </ac:picMkLst>
        </pc:picChg>
      </pc:sldChg>
      <pc:sldChg chg="delSp add del setBg delDesignElem">
        <pc:chgData name="Aiymgul Kerimray" userId="dbc0b184-529b-4890-a917-649cfd2aeca5" providerId="ADAL" clId="{4461ED84-969F-431D-85A3-57260DA4B478}" dt="2023-09-12T02:47:16.961" v="188" actId="2696"/>
        <pc:sldMkLst>
          <pc:docMk/>
          <pc:sldMk cId="2444146551" sldId="558"/>
        </pc:sldMkLst>
        <pc:spChg chg="del">
          <ac:chgData name="Aiymgul Kerimray" userId="dbc0b184-529b-4890-a917-649cfd2aeca5" providerId="ADAL" clId="{4461ED84-969F-431D-85A3-57260DA4B478}" dt="2023-09-12T02:17:54.180" v="9"/>
          <ac:spMkLst>
            <pc:docMk/>
            <pc:sldMk cId="2444146551" sldId="558"/>
            <ac:spMk id="15" creationId="{257363FD-7E77-4145-9483-331A807ADF0E}"/>
          </ac:spMkLst>
        </pc:spChg>
      </pc:sldChg>
      <pc:sldChg chg="addSp delSp modSp add del mod setBg delDesignElem">
        <pc:chgData name="Aiymgul Kerimray" userId="dbc0b184-529b-4890-a917-649cfd2aeca5" providerId="ADAL" clId="{4461ED84-969F-431D-85A3-57260DA4B478}" dt="2023-09-12T05:11:02.237" v="1649" actId="47"/>
        <pc:sldMkLst>
          <pc:docMk/>
          <pc:sldMk cId="1418290667" sldId="559"/>
        </pc:sldMkLst>
        <pc:spChg chg="mod">
          <ac:chgData name="Aiymgul Kerimray" userId="dbc0b184-529b-4890-a917-649cfd2aeca5" providerId="ADAL" clId="{4461ED84-969F-431D-85A3-57260DA4B478}" dt="2023-09-12T03:53:14.718" v="197" actId="26606"/>
          <ac:spMkLst>
            <pc:docMk/>
            <pc:sldMk cId="1418290667" sldId="559"/>
            <ac:spMk id="2" creationId="{A20AAFB0-E8BD-8F34-818F-3BA24535DB5F}"/>
          </ac:spMkLst>
        </pc:spChg>
        <pc:spChg chg="add">
          <ac:chgData name="Aiymgul Kerimray" userId="dbc0b184-529b-4890-a917-649cfd2aeca5" providerId="ADAL" clId="{4461ED84-969F-431D-85A3-57260DA4B478}" dt="2023-09-12T03:53:14.718" v="197" actId="26606"/>
          <ac:spMkLst>
            <pc:docMk/>
            <pc:sldMk cId="1418290667" sldId="559"/>
            <ac:spMk id="6" creationId="{6C4028FD-8BAA-4A19-BFDE-594D991B7552}"/>
          </ac:spMkLst>
        </pc:spChg>
        <pc:spChg chg="del">
          <ac:chgData name="Aiymgul Kerimray" userId="dbc0b184-529b-4890-a917-649cfd2aeca5" providerId="ADAL" clId="{4461ED84-969F-431D-85A3-57260DA4B478}" dt="2023-09-12T02:17:54.180" v="9"/>
          <ac:spMkLst>
            <pc:docMk/>
            <pc:sldMk cId="1418290667" sldId="559"/>
            <ac:spMk id="9" creationId="{955A2079-FA98-4876-80F0-72364A7D2EA4}"/>
          </ac:spMkLst>
        </pc:spChg>
        <pc:graphicFrameChg chg="mod modGraphic">
          <ac:chgData name="Aiymgul Kerimray" userId="dbc0b184-529b-4890-a917-649cfd2aeca5" providerId="ADAL" clId="{4461ED84-969F-431D-85A3-57260DA4B478}" dt="2023-09-12T03:53:14.718" v="197" actId="26606"/>
          <ac:graphicFrameMkLst>
            <pc:docMk/>
            <pc:sldMk cId="1418290667" sldId="559"/>
            <ac:graphicFrameMk id="4" creationId="{3655C751-76DC-0714-0807-833886DAC4A3}"/>
          </ac:graphicFrameMkLst>
        </pc:graphicFrameChg>
      </pc:sldChg>
      <pc:sldChg chg="addSp delSp modSp add mod setBg delDesignElem">
        <pc:chgData name="Aiymgul Kerimray" userId="dbc0b184-529b-4890-a917-649cfd2aeca5" providerId="ADAL" clId="{4461ED84-969F-431D-85A3-57260DA4B478}" dt="2023-09-12T05:25:47.139" v="1932" actId="478"/>
        <pc:sldMkLst>
          <pc:docMk/>
          <pc:sldMk cId="1013566216" sldId="560"/>
        </pc:sldMkLst>
        <pc:spChg chg="mod">
          <ac:chgData name="Aiymgul Kerimray" userId="dbc0b184-529b-4890-a917-649cfd2aeca5" providerId="ADAL" clId="{4461ED84-969F-431D-85A3-57260DA4B478}" dt="2023-09-12T05:11:17.806" v="1653" actId="404"/>
          <ac:spMkLst>
            <pc:docMk/>
            <pc:sldMk cId="1013566216" sldId="560"/>
            <ac:spMk id="2" creationId="{A20AAFB0-E8BD-8F34-818F-3BA24535DB5F}"/>
          </ac:spMkLst>
        </pc:spChg>
        <pc:spChg chg="add mod">
          <ac:chgData name="Aiymgul Kerimray" userId="dbc0b184-529b-4890-a917-649cfd2aeca5" providerId="ADAL" clId="{4461ED84-969F-431D-85A3-57260DA4B478}" dt="2023-09-12T05:06:28.632" v="1611" actId="113"/>
          <ac:spMkLst>
            <pc:docMk/>
            <pc:sldMk cId="1013566216" sldId="560"/>
            <ac:spMk id="3" creationId="{A53A4BFE-7FEB-8809-45D7-C533BC9D7F5A}"/>
          </ac:spMkLst>
        </pc:spChg>
        <pc:spChg chg="add mod">
          <ac:chgData name="Aiymgul Kerimray" userId="dbc0b184-529b-4890-a917-649cfd2aeca5" providerId="ADAL" clId="{4461ED84-969F-431D-85A3-57260DA4B478}" dt="2023-09-12T05:06:22.982" v="1609" actId="403"/>
          <ac:spMkLst>
            <pc:docMk/>
            <pc:sldMk cId="1013566216" sldId="560"/>
            <ac:spMk id="5" creationId="{0C8C65FE-6BAA-BA0F-ABF9-7ACAF8E3BC16}"/>
          </ac:spMkLst>
        </pc:spChg>
        <pc:spChg chg="add del mod">
          <ac:chgData name="Aiymgul Kerimray" userId="dbc0b184-529b-4890-a917-649cfd2aeca5" providerId="ADAL" clId="{4461ED84-969F-431D-85A3-57260DA4B478}" dt="2023-09-12T05:07:05.426" v="1614" actId="478"/>
          <ac:spMkLst>
            <pc:docMk/>
            <pc:sldMk cId="1013566216" sldId="560"/>
            <ac:spMk id="6" creationId="{2975EC25-CC48-DD00-FED9-2F2DB555F3CC}"/>
          </ac:spMkLst>
        </pc:spChg>
        <pc:spChg chg="add del">
          <ac:chgData name="Aiymgul Kerimray" userId="dbc0b184-529b-4890-a917-649cfd2aeca5" providerId="ADAL" clId="{4461ED84-969F-431D-85A3-57260DA4B478}" dt="2023-09-12T05:07:21.893" v="1616" actId="478"/>
          <ac:spMkLst>
            <pc:docMk/>
            <pc:sldMk cId="1013566216" sldId="560"/>
            <ac:spMk id="7" creationId="{BBAE1280-7FF8-BF18-B8D1-5A0F1DBF6FF8}"/>
          </ac:spMkLst>
        </pc:spChg>
        <pc:spChg chg="add del mod">
          <ac:chgData name="Aiymgul Kerimray" userId="dbc0b184-529b-4890-a917-649cfd2aeca5" providerId="ADAL" clId="{4461ED84-969F-431D-85A3-57260DA4B478}" dt="2023-09-12T05:07:56.334" v="1620" actId="478"/>
          <ac:spMkLst>
            <pc:docMk/>
            <pc:sldMk cId="1013566216" sldId="560"/>
            <ac:spMk id="8" creationId="{A1084875-92EC-6C8D-DF4E-3001CA76EC2F}"/>
          </ac:spMkLst>
        </pc:spChg>
        <pc:spChg chg="add">
          <ac:chgData name="Aiymgul Kerimray" userId="dbc0b184-529b-4890-a917-649cfd2aeca5" providerId="ADAL" clId="{4461ED84-969F-431D-85A3-57260DA4B478}" dt="2023-09-12T05:04:54.007" v="1528" actId="26606"/>
          <ac:spMkLst>
            <pc:docMk/>
            <pc:sldMk cId="1013566216" sldId="560"/>
            <ac:spMk id="9" creationId="{59F81F08-B3D2-4FCD-AA95-9A7D77BA2542}"/>
          </ac:spMkLst>
        </pc:spChg>
        <pc:spChg chg="add">
          <ac:chgData name="Aiymgul Kerimray" userId="dbc0b184-529b-4890-a917-649cfd2aeca5" providerId="ADAL" clId="{4461ED84-969F-431D-85A3-57260DA4B478}" dt="2023-09-12T05:04:54.007" v="1528" actId="26606"/>
          <ac:spMkLst>
            <pc:docMk/>
            <pc:sldMk cId="1013566216" sldId="560"/>
            <ac:spMk id="11" creationId="{66537C28-7D02-447F-9F0C-36DE2D1BF6C2}"/>
          </ac:spMkLst>
        </pc:spChg>
        <pc:spChg chg="add">
          <ac:chgData name="Aiymgul Kerimray" userId="dbc0b184-529b-4890-a917-649cfd2aeca5" providerId="ADAL" clId="{4461ED84-969F-431D-85A3-57260DA4B478}" dt="2023-09-12T05:04:54.007" v="1528" actId="26606"/>
          <ac:spMkLst>
            <pc:docMk/>
            <pc:sldMk cId="1013566216" sldId="560"/>
            <ac:spMk id="13" creationId="{4EA3CC4C-B1A0-4F1A-9CF7-5A51A4EDEE14}"/>
          </ac:spMkLst>
        </pc:spChg>
        <pc:spChg chg="add del">
          <ac:chgData name="Aiymgul Kerimray" userId="dbc0b184-529b-4890-a917-649cfd2aeca5" providerId="ADAL" clId="{4461ED84-969F-431D-85A3-57260DA4B478}" dt="2023-09-12T05:09:28.974" v="1624" actId="478"/>
          <ac:spMkLst>
            <pc:docMk/>
            <pc:sldMk cId="1013566216" sldId="560"/>
            <ac:spMk id="14" creationId="{EC541689-27BC-8EF9-4C25-F46558CB98DB}"/>
          </ac:spMkLst>
        </pc:spChg>
        <pc:spChg chg="del">
          <ac:chgData name="Aiymgul Kerimray" userId="dbc0b184-529b-4890-a917-649cfd2aeca5" providerId="ADAL" clId="{4461ED84-969F-431D-85A3-57260DA4B478}" dt="2023-09-12T02:17:54.180" v="9"/>
          <ac:spMkLst>
            <pc:docMk/>
            <pc:sldMk cId="1013566216" sldId="560"/>
            <ac:spMk id="15" creationId="{3783CA14-24A1-485C-8B30-D6A5D87987AD}"/>
          </ac:spMkLst>
        </pc:spChg>
        <pc:spChg chg="del">
          <ac:chgData name="Aiymgul Kerimray" userId="dbc0b184-529b-4890-a917-649cfd2aeca5" providerId="ADAL" clId="{4461ED84-969F-431D-85A3-57260DA4B478}" dt="2023-09-12T02:17:54.180" v="9"/>
          <ac:spMkLst>
            <pc:docMk/>
            <pc:sldMk cId="1013566216" sldId="560"/>
            <ac:spMk id="16" creationId="{F3060C83-F051-4F0E-ABAD-AA0DFC48B218}"/>
          </ac:spMkLst>
        </pc:spChg>
        <pc:spChg chg="del">
          <ac:chgData name="Aiymgul Kerimray" userId="dbc0b184-529b-4890-a917-649cfd2aeca5" providerId="ADAL" clId="{4461ED84-969F-431D-85A3-57260DA4B478}" dt="2023-09-12T02:17:54.180" v="9"/>
          <ac:spMkLst>
            <pc:docMk/>
            <pc:sldMk cId="1013566216" sldId="560"/>
            <ac:spMk id="17" creationId="{9A97C86A-04D6-40F7-AE84-31AB43E6A846}"/>
          </ac:spMkLst>
        </pc:spChg>
        <pc:spChg chg="del">
          <ac:chgData name="Aiymgul Kerimray" userId="dbc0b184-529b-4890-a917-649cfd2aeca5" providerId="ADAL" clId="{4461ED84-969F-431D-85A3-57260DA4B478}" dt="2023-09-12T02:17:54.180" v="9"/>
          <ac:spMkLst>
            <pc:docMk/>
            <pc:sldMk cId="1013566216" sldId="560"/>
            <ac:spMk id="18" creationId="{83C98ABE-055B-441F-B07E-44F97F083C39}"/>
          </ac:spMkLst>
        </pc:spChg>
        <pc:spChg chg="del">
          <ac:chgData name="Aiymgul Kerimray" userId="dbc0b184-529b-4890-a917-649cfd2aeca5" providerId="ADAL" clId="{4461ED84-969F-431D-85A3-57260DA4B478}" dt="2023-09-12T02:17:54.180" v="9"/>
          <ac:spMkLst>
            <pc:docMk/>
            <pc:sldMk cId="1013566216" sldId="560"/>
            <ac:spMk id="19" creationId="{FF9F2414-84E8-453E-B1F3-389FDE8192D9}"/>
          </ac:spMkLst>
        </pc:spChg>
        <pc:spChg chg="del">
          <ac:chgData name="Aiymgul Kerimray" userId="dbc0b184-529b-4890-a917-649cfd2aeca5" providerId="ADAL" clId="{4461ED84-969F-431D-85A3-57260DA4B478}" dt="2023-09-12T02:17:54.180" v="9"/>
          <ac:spMkLst>
            <pc:docMk/>
            <pc:sldMk cId="1013566216" sldId="560"/>
            <ac:spMk id="20" creationId="{29FDB030-9B49-4CED-8CCD-4D99382388AC}"/>
          </ac:spMkLst>
        </pc:spChg>
        <pc:spChg chg="del">
          <ac:chgData name="Aiymgul Kerimray" userId="dbc0b184-529b-4890-a917-649cfd2aeca5" providerId="ADAL" clId="{4461ED84-969F-431D-85A3-57260DA4B478}" dt="2023-09-12T02:17:54.180" v="9"/>
          <ac:spMkLst>
            <pc:docMk/>
            <pc:sldMk cId="1013566216" sldId="560"/>
            <ac:spMk id="21" creationId="{3ECA69A1-7536-43AC-85EF-C7106179F5ED}"/>
          </ac:spMkLst>
        </pc:spChg>
        <pc:spChg chg="add del mod">
          <ac:chgData name="Aiymgul Kerimray" userId="dbc0b184-529b-4890-a917-649cfd2aeca5" providerId="ADAL" clId="{4461ED84-969F-431D-85A3-57260DA4B478}" dt="2023-09-12T05:25:47.139" v="1932" actId="478"/>
          <ac:spMkLst>
            <pc:docMk/>
            <pc:sldMk cId="1013566216" sldId="560"/>
            <ac:spMk id="22" creationId="{C55BB1FE-CF0B-5F71-DF8D-777969E92BBF}"/>
          </ac:spMkLst>
        </pc:spChg>
        <pc:graphicFrameChg chg="mod modGraphic">
          <ac:chgData name="Aiymgul Kerimray" userId="dbc0b184-529b-4890-a917-649cfd2aeca5" providerId="ADAL" clId="{4461ED84-969F-431D-85A3-57260DA4B478}" dt="2023-09-12T05:13:35.332" v="1709" actId="20577"/>
          <ac:graphicFrameMkLst>
            <pc:docMk/>
            <pc:sldMk cId="1013566216" sldId="560"/>
            <ac:graphicFrameMk id="4" creationId="{3655C751-76DC-0714-0807-833886DAC4A3}"/>
          </ac:graphicFrameMkLst>
        </pc:graphicFrameChg>
        <pc:cxnChg chg="add del">
          <ac:chgData name="Aiymgul Kerimray" userId="dbc0b184-529b-4890-a917-649cfd2aeca5" providerId="ADAL" clId="{4461ED84-969F-431D-85A3-57260DA4B478}" dt="2023-09-12T05:08:07.823" v="1622" actId="478"/>
          <ac:cxnSpMkLst>
            <pc:docMk/>
            <pc:sldMk cId="1013566216" sldId="560"/>
            <ac:cxnSpMk id="12" creationId="{F56B11C0-CB33-C55A-150E-E77EE29D2486}"/>
          </ac:cxnSpMkLst>
        </pc:cxnChg>
      </pc:sldChg>
      <pc:sldChg chg="new del">
        <pc:chgData name="Aiymgul Kerimray" userId="dbc0b184-529b-4890-a917-649cfd2aeca5" providerId="ADAL" clId="{4461ED84-969F-431D-85A3-57260DA4B478}" dt="2023-09-12T02:46:57.895" v="184" actId="47"/>
        <pc:sldMkLst>
          <pc:docMk/>
          <pc:sldMk cId="263698805" sldId="561"/>
        </pc:sldMkLst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0C48211-ABE8-484A-AFC3-40B5A6330EBA}" type="doc">
      <dgm:prSet loTypeId="urn:microsoft.com/office/officeart/2005/8/layout/vList2" loCatId="list" qsTypeId="urn:microsoft.com/office/officeart/2005/8/quickstyle/simple1" qsCatId="simple" csTypeId="urn:microsoft.com/office/officeart/2005/8/colors/accent2_2" csCatId="accent2" phldr="1"/>
      <dgm:spPr/>
      <dgm:t>
        <a:bodyPr/>
        <a:lstStyle/>
        <a:p>
          <a:endParaRPr lang="en-US"/>
        </a:p>
      </dgm:t>
    </dgm:pt>
    <dgm:pt modelId="{A8ED4B54-609C-4A20-8E0E-1A8BEF69C4A6}">
      <dgm:prSet phldrT="[Текст]" custT="1"/>
      <dgm:spPr/>
      <dgm:t>
        <a:bodyPr/>
        <a:lstStyle/>
        <a:p>
          <a:r>
            <a:rPr lang="en-US" sz="1200" dirty="0"/>
            <a:t>NDC definition and methods</a:t>
          </a:r>
        </a:p>
      </dgm:t>
    </dgm:pt>
    <dgm:pt modelId="{45CD8628-AC14-4CF8-A456-1A3D7437B063}" type="parTrans" cxnId="{04F0F08E-93E0-457D-8861-5B955C0D133F}">
      <dgm:prSet/>
      <dgm:spPr/>
      <dgm:t>
        <a:bodyPr/>
        <a:lstStyle/>
        <a:p>
          <a:endParaRPr lang="en-US" sz="8000"/>
        </a:p>
      </dgm:t>
    </dgm:pt>
    <dgm:pt modelId="{BF53E760-9528-4ED5-8FA1-30A3A1667398}" type="sibTrans" cxnId="{04F0F08E-93E0-457D-8861-5B955C0D133F}">
      <dgm:prSet/>
      <dgm:spPr/>
      <dgm:t>
        <a:bodyPr/>
        <a:lstStyle/>
        <a:p>
          <a:endParaRPr lang="en-US" sz="3600"/>
        </a:p>
      </dgm:t>
    </dgm:pt>
    <dgm:pt modelId="{E5387114-B9AD-418D-9202-D6C6A36B3067}">
      <dgm:prSet phldrT="[Текст]" custT="1"/>
      <dgm:spPr/>
      <dgm:t>
        <a:bodyPr/>
        <a:lstStyle/>
        <a:p>
          <a:pPr>
            <a:buClrTx/>
            <a:buSzTx/>
            <a:buFont typeface="Arial" panose="020B0604020202020204" pitchFamily="34" charset="0"/>
            <a:buChar char="•"/>
          </a:pPr>
          <a:r>
            <a:rPr lang="en-US" sz="1100" b="1" dirty="0">
              <a:ea typeface="+mn-ea"/>
              <a:cs typeface="+mn-cs"/>
            </a:rPr>
            <a:t>Appendix: </a:t>
          </a:r>
          <a:r>
            <a:rPr lang="en-US" sz="1100" b="0" dirty="0">
              <a:ea typeface="+mn-ea"/>
              <a:cs typeface="+mn-cs"/>
            </a:rPr>
            <a:t>Description of a Party´s NDC</a:t>
          </a:r>
          <a:endParaRPr lang="en-US" sz="1100" dirty="0"/>
        </a:p>
      </dgm:t>
    </dgm:pt>
    <dgm:pt modelId="{1B0DDA86-7847-445D-9E6F-7F4D979A39A5}" type="parTrans" cxnId="{93DB1838-7B04-42C6-B9DA-90450B1F4E25}">
      <dgm:prSet/>
      <dgm:spPr/>
      <dgm:t>
        <a:bodyPr/>
        <a:lstStyle/>
        <a:p>
          <a:endParaRPr lang="en-US" sz="8000"/>
        </a:p>
      </dgm:t>
    </dgm:pt>
    <dgm:pt modelId="{F3B82080-3A24-4058-B57C-8506401AD602}" type="sibTrans" cxnId="{93DB1838-7B04-42C6-B9DA-90450B1F4E25}">
      <dgm:prSet/>
      <dgm:spPr/>
      <dgm:t>
        <a:bodyPr/>
        <a:lstStyle/>
        <a:p>
          <a:endParaRPr lang="en-US" sz="3600"/>
        </a:p>
      </dgm:t>
    </dgm:pt>
    <dgm:pt modelId="{E2A4325C-1655-41A6-980E-33DADCB33BBB}">
      <dgm:prSet phldrT="[Текст]" custT="1"/>
      <dgm:spPr/>
      <dgm:t>
        <a:bodyPr/>
        <a:lstStyle/>
        <a:p>
          <a:pPr>
            <a:buClrTx/>
            <a:buSzTx/>
          </a:pPr>
          <a:r>
            <a:rPr lang="en-US" sz="1200" dirty="0">
              <a:ea typeface="+mn-ea"/>
              <a:cs typeface="+mn-cs"/>
            </a:rPr>
            <a:t>Current mitigation status and tracking progress</a:t>
          </a:r>
          <a:endParaRPr lang="en-US" sz="1200" dirty="0"/>
        </a:p>
      </dgm:t>
    </dgm:pt>
    <dgm:pt modelId="{8E6B66A1-2FB5-434B-ABA0-315582FE046F}" type="parTrans" cxnId="{BE05F296-B9FF-4500-8D08-EC81E5C29CA8}">
      <dgm:prSet/>
      <dgm:spPr/>
      <dgm:t>
        <a:bodyPr/>
        <a:lstStyle/>
        <a:p>
          <a:endParaRPr lang="en-US" sz="8000"/>
        </a:p>
      </dgm:t>
    </dgm:pt>
    <dgm:pt modelId="{12964DA4-B8D0-436B-9F6C-A52D1A13416B}" type="sibTrans" cxnId="{BE05F296-B9FF-4500-8D08-EC81E5C29CA8}">
      <dgm:prSet/>
      <dgm:spPr/>
      <dgm:t>
        <a:bodyPr/>
        <a:lstStyle/>
        <a:p>
          <a:endParaRPr lang="en-US" sz="3600"/>
        </a:p>
      </dgm:t>
    </dgm:pt>
    <dgm:pt modelId="{A70EE8AB-0612-4A56-9C6D-3D958D8B1E4A}">
      <dgm:prSet phldrT="[Текст]" custT="1"/>
      <dgm:spPr/>
      <dgm:t>
        <a:bodyPr/>
        <a:lstStyle/>
        <a:p>
          <a:pPr>
            <a:buClrTx/>
            <a:buSzTx/>
            <a:buFont typeface="Arial" panose="020B0604020202020204" pitchFamily="34" charset="0"/>
            <a:buChar char="•"/>
          </a:pPr>
          <a:r>
            <a:rPr lang="en-US" sz="1100" b="1" dirty="0">
              <a:ea typeface="+mn-ea"/>
              <a:cs typeface="+mn-cs"/>
            </a:rPr>
            <a:t>Table 4: </a:t>
          </a:r>
          <a:r>
            <a:rPr lang="en-US" sz="1100" b="0" dirty="0">
              <a:ea typeface="+mn-ea"/>
              <a:cs typeface="+mn-cs"/>
            </a:rPr>
            <a:t>Tracking progress</a:t>
          </a:r>
          <a:endParaRPr lang="en-US" sz="1100" dirty="0"/>
        </a:p>
      </dgm:t>
    </dgm:pt>
    <dgm:pt modelId="{66E9BA9A-21D2-4756-BFF1-E6612822C131}" type="parTrans" cxnId="{BA6C7B32-80D0-4765-AFF5-43455D91B1F4}">
      <dgm:prSet/>
      <dgm:spPr/>
      <dgm:t>
        <a:bodyPr/>
        <a:lstStyle/>
        <a:p>
          <a:endParaRPr lang="en-US" sz="8000"/>
        </a:p>
      </dgm:t>
    </dgm:pt>
    <dgm:pt modelId="{214088DF-D90C-4B85-B608-68AF380D7DC1}" type="sibTrans" cxnId="{BA6C7B32-80D0-4765-AFF5-43455D91B1F4}">
      <dgm:prSet/>
      <dgm:spPr/>
      <dgm:t>
        <a:bodyPr/>
        <a:lstStyle/>
        <a:p>
          <a:endParaRPr lang="en-US" sz="3600"/>
        </a:p>
      </dgm:t>
    </dgm:pt>
    <dgm:pt modelId="{2292750C-7D3C-4A87-BA7F-0115F0F9F5D0}">
      <dgm:prSet phldrT="[Текст]" custT="1"/>
      <dgm:spPr>
        <a:solidFill>
          <a:srgbClr val="C00000"/>
        </a:solidFill>
      </dgm:spPr>
      <dgm:t>
        <a:bodyPr/>
        <a:lstStyle/>
        <a:p>
          <a:r>
            <a:rPr lang="en-US" sz="1100" dirty="0"/>
            <a:t>Projections and expected emissions reduction</a:t>
          </a:r>
        </a:p>
      </dgm:t>
    </dgm:pt>
    <dgm:pt modelId="{0DF9C580-FF90-40DD-A094-CF64FA92BB65}" type="parTrans" cxnId="{6434F725-2FB8-4703-ACD6-B5B3C27EF64E}">
      <dgm:prSet/>
      <dgm:spPr/>
      <dgm:t>
        <a:bodyPr/>
        <a:lstStyle/>
        <a:p>
          <a:endParaRPr lang="en-US" sz="8000"/>
        </a:p>
      </dgm:t>
    </dgm:pt>
    <dgm:pt modelId="{746B994E-3C24-4032-A47A-A2795E683C04}" type="sibTrans" cxnId="{6434F725-2FB8-4703-ACD6-B5B3C27EF64E}">
      <dgm:prSet/>
      <dgm:spPr/>
      <dgm:t>
        <a:bodyPr/>
        <a:lstStyle/>
        <a:p>
          <a:endParaRPr lang="en-US" sz="3600"/>
        </a:p>
      </dgm:t>
    </dgm:pt>
    <dgm:pt modelId="{B53E1F18-639D-4243-B00F-2A81F9EF9691}">
      <dgm:prSet phldrT="[Текст]" custT="1"/>
      <dgm:spPr/>
      <dgm:t>
        <a:bodyPr/>
        <a:lstStyle/>
        <a:p>
          <a:pPr>
            <a:buClrTx/>
            <a:buSzTx/>
            <a:buFont typeface="Arial" panose="020B0604020202020204" pitchFamily="34" charset="0"/>
            <a:buChar char="•"/>
          </a:pPr>
          <a:r>
            <a:rPr lang="en-US" sz="1100" b="1">
              <a:ea typeface="+mn-ea"/>
              <a:cs typeface="+mn-cs"/>
            </a:rPr>
            <a:t>Table 7: </a:t>
          </a:r>
          <a:r>
            <a:rPr lang="en-US" sz="1100" b="0">
              <a:ea typeface="+mn-ea"/>
              <a:cs typeface="+mn-cs"/>
            </a:rPr>
            <a:t>Projections “with measures” scenario</a:t>
          </a:r>
          <a:endParaRPr lang="en-US" sz="1100"/>
        </a:p>
      </dgm:t>
    </dgm:pt>
    <dgm:pt modelId="{31E4A1F0-5CC4-4AAB-AFE2-762D94E4C95D}" type="parTrans" cxnId="{017C8302-311B-44A3-A9BC-BD36924409A7}">
      <dgm:prSet/>
      <dgm:spPr/>
      <dgm:t>
        <a:bodyPr/>
        <a:lstStyle/>
        <a:p>
          <a:endParaRPr lang="en-US" sz="8000"/>
        </a:p>
      </dgm:t>
    </dgm:pt>
    <dgm:pt modelId="{FA327EE0-3CD8-4521-8561-DA6425CEE98F}" type="sibTrans" cxnId="{017C8302-311B-44A3-A9BC-BD36924409A7}">
      <dgm:prSet/>
      <dgm:spPr/>
      <dgm:t>
        <a:bodyPr/>
        <a:lstStyle/>
        <a:p>
          <a:endParaRPr lang="en-US" sz="3600"/>
        </a:p>
      </dgm:t>
    </dgm:pt>
    <dgm:pt modelId="{B94EFB48-F6E0-40DE-BAB5-7809F264D5F3}">
      <dgm:prSet custT="1"/>
      <dgm:spPr/>
      <dgm:t>
        <a:bodyPr/>
        <a:lstStyle/>
        <a:p>
          <a:r>
            <a:rPr lang="en-US" sz="1100" b="1">
              <a:ea typeface="+mn-ea"/>
              <a:cs typeface="+mn-cs"/>
            </a:rPr>
            <a:t>Table 1: </a:t>
          </a:r>
          <a:r>
            <a:rPr lang="en-US" sz="1100" b="0">
              <a:ea typeface="+mn-ea"/>
              <a:cs typeface="+mn-cs"/>
            </a:rPr>
            <a:t>Description of selected indicators</a:t>
          </a:r>
        </a:p>
      </dgm:t>
    </dgm:pt>
    <dgm:pt modelId="{E2FC6722-40BF-4235-9933-1A1BAE5DC230}" type="parTrans" cxnId="{BE622A28-98DB-4F97-806C-7672AAFC871E}">
      <dgm:prSet/>
      <dgm:spPr/>
      <dgm:t>
        <a:bodyPr/>
        <a:lstStyle/>
        <a:p>
          <a:endParaRPr lang="en-US" sz="8000"/>
        </a:p>
      </dgm:t>
    </dgm:pt>
    <dgm:pt modelId="{29F9E7BC-B2BA-4AB5-88BD-701CE5C507D9}" type="sibTrans" cxnId="{BE622A28-98DB-4F97-806C-7672AAFC871E}">
      <dgm:prSet/>
      <dgm:spPr/>
      <dgm:t>
        <a:bodyPr/>
        <a:lstStyle/>
        <a:p>
          <a:endParaRPr lang="en-US" sz="3600"/>
        </a:p>
      </dgm:t>
    </dgm:pt>
    <dgm:pt modelId="{4046E943-DC14-49C2-9041-D7EDC97D00E6}">
      <dgm:prSet custT="1"/>
      <dgm:spPr/>
      <dgm:t>
        <a:bodyPr/>
        <a:lstStyle/>
        <a:p>
          <a:r>
            <a:rPr lang="en-US" sz="1100" b="1" dirty="0">
              <a:ea typeface="+mn-ea"/>
              <a:cs typeface="+mn-cs"/>
            </a:rPr>
            <a:t>Table 2: </a:t>
          </a:r>
          <a:r>
            <a:rPr lang="en-US" sz="1100" b="0" dirty="0">
              <a:ea typeface="+mn-ea"/>
              <a:cs typeface="+mn-cs"/>
            </a:rPr>
            <a:t>Definitions needed to understand the NDC</a:t>
          </a:r>
        </a:p>
      </dgm:t>
    </dgm:pt>
    <dgm:pt modelId="{ABF50110-1404-4474-B5D4-1C471447C874}" type="parTrans" cxnId="{D6AB292A-6BA4-4562-91BF-D0CDF31E18D7}">
      <dgm:prSet/>
      <dgm:spPr/>
      <dgm:t>
        <a:bodyPr/>
        <a:lstStyle/>
        <a:p>
          <a:endParaRPr lang="en-US" sz="8000"/>
        </a:p>
      </dgm:t>
    </dgm:pt>
    <dgm:pt modelId="{5CC9EF7A-1E48-4F9F-9FC6-F782CD6F4474}" type="sibTrans" cxnId="{D6AB292A-6BA4-4562-91BF-D0CDF31E18D7}">
      <dgm:prSet/>
      <dgm:spPr/>
      <dgm:t>
        <a:bodyPr/>
        <a:lstStyle/>
        <a:p>
          <a:endParaRPr lang="en-US" sz="3600"/>
        </a:p>
      </dgm:t>
    </dgm:pt>
    <dgm:pt modelId="{616FE251-1F6C-4E55-A450-7C89B2C770C6}">
      <dgm:prSet custT="1"/>
      <dgm:spPr/>
      <dgm:t>
        <a:bodyPr/>
        <a:lstStyle/>
        <a:p>
          <a:r>
            <a:rPr lang="en-US" sz="1100" b="1" dirty="0">
              <a:ea typeface="+mn-ea"/>
              <a:cs typeface="+mn-cs"/>
            </a:rPr>
            <a:t>Table 3: </a:t>
          </a:r>
          <a:r>
            <a:rPr lang="en-US" sz="1100" b="0" dirty="0">
              <a:ea typeface="+mn-ea"/>
              <a:cs typeface="+mn-cs"/>
            </a:rPr>
            <a:t>Methodologies and accounting approaches</a:t>
          </a:r>
          <a:endParaRPr lang="en-US" sz="1200" b="0" dirty="0">
            <a:ea typeface="+mn-ea"/>
            <a:cs typeface="+mn-cs"/>
          </a:endParaRPr>
        </a:p>
      </dgm:t>
    </dgm:pt>
    <dgm:pt modelId="{14AD25AA-DD25-48FB-AFBD-1D5C6C426D3E}" type="parTrans" cxnId="{E1A06A9C-E7E0-43BF-A153-B41DFF3032FA}">
      <dgm:prSet/>
      <dgm:spPr/>
      <dgm:t>
        <a:bodyPr/>
        <a:lstStyle/>
        <a:p>
          <a:endParaRPr lang="en-US" sz="8000"/>
        </a:p>
      </dgm:t>
    </dgm:pt>
    <dgm:pt modelId="{86186FCE-AFC4-4823-8845-97C620AFA021}" type="sibTrans" cxnId="{E1A06A9C-E7E0-43BF-A153-B41DFF3032FA}">
      <dgm:prSet/>
      <dgm:spPr/>
      <dgm:t>
        <a:bodyPr/>
        <a:lstStyle/>
        <a:p>
          <a:endParaRPr lang="en-US" sz="3600"/>
        </a:p>
      </dgm:t>
    </dgm:pt>
    <dgm:pt modelId="{A4083E60-7B2E-462B-8F20-2F91DCA48B9C}">
      <dgm:prSet custT="1"/>
      <dgm:spPr/>
      <dgm:t>
        <a:bodyPr/>
        <a:lstStyle/>
        <a:p>
          <a:r>
            <a:rPr lang="en-US" sz="1100" b="1">
              <a:ea typeface="+mn-ea"/>
              <a:cs typeface="+mn-cs"/>
            </a:rPr>
            <a:t>Table 5: </a:t>
          </a:r>
          <a:r>
            <a:rPr lang="en-US" sz="1100" b="0">
              <a:ea typeface="+mn-ea"/>
              <a:cs typeface="+mn-cs"/>
            </a:rPr>
            <a:t>Mitigation policies, measures, actions and plans (Achieved)</a:t>
          </a:r>
        </a:p>
      </dgm:t>
    </dgm:pt>
    <dgm:pt modelId="{26BCB75A-D72D-4630-8800-7219023F292C}" type="parTrans" cxnId="{09F8DCF7-C1E0-4976-A7FC-D0C22CA6250E}">
      <dgm:prSet/>
      <dgm:spPr/>
      <dgm:t>
        <a:bodyPr/>
        <a:lstStyle/>
        <a:p>
          <a:endParaRPr lang="en-US" sz="8000"/>
        </a:p>
      </dgm:t>
    </dgm:pt>
    <dgm:pt modelId="{F0601C4D-5179-4EC0-9D6E-73C55A911220}" type="sibTrans" cxnId="{09F8DCF7-C1E0-4976-A7FC-D0C22CA6250E}">
      <dgm:prSet/>
      <dgm:spPr/>
      <dgm:t>
        <a:bodyPr/>
        <a:lstStyle/>
        <a:p>
          <a:endParaRPr lang="en-US" sz="3600"/>
        </a:p>
      </dgm:t>
    </dgm:pt>
    <dgm:pt modelId="{F8D1B02E-1369-4701-A65C-6779CAC1A81D}">
      <dgm:prSet custT="1"/>
      <dgm:spPr/>
      <dgm:t>
        <a:bodyPr/>
        <a:lstStyle/>
        <a:p>
          <a:r>
            <a:rPr lang="en-US" sz="1100" b="1">
              <a:ea typeface="+mn-ea"/>
              <a:cs typeface="+mn-cs"/>
            </a:rPr>
            <a:t>Table 6: </a:t>
          </a:r>
          <a:r>
            <a:rPr lang="en-US" sz="1100" b="0">
              <a:ea typeface="+mn-ea"/>
              <a:cs typeface="+mn-cs"/>
            </a:rPr>
            <a:t>Inventory summary</a:t>
          </a:r>
        </a:p>
      </dgm:t>
    </dgm:pt>
    <dgm:pt modelId="{5DE8CF81-D237-427A-8BE4-F15B9D158076}" type="parTrans" cxnId="{EE13EC49-EF87-490B-BD85-5586F5439096}">
      <dgm:prSet/>
      <dgm:spPr/>
      <dgm:t>
        <a:bodyPr/>
        <a:lstStyle/>
        <a:p>
          <a:endParaRPr lang="en-US" sz="8000"/>
        </a:p>
      </dgm:t>
    </dgm:pt>
    <dgm:pt modelId="{EB123184-C68A-4072-8048-FF69EA504FF2}" type="sibTrans" cxnId="{EE13EC49-EF87-490B-BD85-5586F5439096}">
      <dgm:prSet/>
      <dgm:spPr/>
      <dgm:t>
        <a:bodyPr/>
        <a:lstStyle/>
        <a:p>
          <a:endParaRPr lang="en-US" sz="3600"/>
        </a:p>
      </dgm:t>
    </dgm:pt>
    <dgm:pt modelId="{7E6485DD-F93A-4DF4-8A7E-075CDADBD73A}">
      <dgm:prSet custT="1"/>
      <dgm:spPr/>
      <dgm:t>
        <a:bodyPr/>
        <a:lstStyle/>
        <a:p>
          <a:r>
            <a:rPr lang="en-US" sz="1100" b="1">
              <a:ea typeface="+mn-ea"/>
              <a:cs typeface="+mn-cs"/>
            </a:rPr>
            <a:t>Table 8: </a:t>
          </a:r>
          <a:r>
            <a:rPr lang="en-US" sz="1100" b="0">
              <a:ea typeface="+mn-ea"/>
              <a:cs typeface="+mn-cs"/>
            </a:rPr>
            <a:t>Projections “with additional measures” scenario</a:t>
          </a:r>
        </a:p>
      </dgm:t>
    </dgm:pt>
    <dgm:pt modelId="{2268B053-764D-46BF-A13F-BEA56C811736}" type="parTrans" cxnId="{9ADA145E-0166-4FBD-B253-6F0F869EBFD0}">
      <dgm:prSet/>
      <dgm:spPr/>
      <dgm:t>
        <a:bodyPr/>
        <a:lstStyle/>
        <a:p>
          <a:endParaRPr lang="en-US" sz="8000"/>
        </a:p>
      </dgm:t>
    </dgm:pt>
    <dgm:pt modelId="{1CFA6CBE-53CB-40FE-99FA-64E96E820455}" type="sibTrans" cxnId="{9ADA145E-0166-4FBD-B253-6F0F869EBFD0}">
      <dgm:prSet/>
      <dgm:spPr/>
      <dgm:t>
        <a:bodyPr/>
        <a:lstStyle/>
        <a:p>
          <a:endParaRPr lang="en-US" sz="3600"/>
        </a:p>
      </dgm:t>
    </dgm:pt>
    <dgm:pt modelId="{8A3DA040-63C8-4FA9-A0E5-14F86C93A869}">
      <dgm:prSet custT="1"/>
      <dgm:spPr/>
      <dgm:t>
        <a:bodyPr/>
        <a:lstStyle/>
        <a:p>
          <a:r>
            <a:rPr lang="en-US" sz="1100" b="1">
              <a:ea typeface="+mn-ea"/>
              <a:cs typeface="+mn-cs"/>
            </a:rPr>
            <a:t>Table 9: </a:t>
          </a:r>
          <a:r>
            <a:rPr lang="en-US" sz="1100" b="0">
              <a:ea typeface="+mn-ea"/>
              <a:cs typeface="+mn-cs"/>
            </a:rPr>
            <a:t>Projections “without measure” scenario</a:t>
          </a:r>
        </a:p>
      </dgm:t>
    </dgm:pt>
    <dgm:pt modelId="{8F2C44E9-A775-40D6-9796-3EE8469EE7F8}" type="parTrans" cxnId="{1E409782-0016-46D5-BAA2-5913B944A126}">
      <dgm:prSet/>
      <dgm:spPr/>
      <dgm:t>
        <a:bodyPr/>
        <a:lstStyle/>
        <a:p>
          <a:endParaRPr lang="en-US" sz="8000"/>
        </a:p>
      </dgm:t>
    </dgm:pt>
    <dgm:pt modelId="{0B21A603-F966-49DA-84BD-BB438EE18291}" type="sibTrans" cxnId="{1E409782-0016-46D5-BAA2-5913B944A126}">
      <dgm:prSet/>
      <dgm:spPr/>
      <dgm:t>
        <a:bodyPr/>
        <a:lstStyle/>
        <a:p>
          <a:endParaRPr lang="en-US" sz="3600"/>
        </a:p>
      </dgm:t>
    </dgm:pt>
    <dgm:pt modelId="{ACA441D6-564D-47E6-8281-142C11B612E1}">
      <dgm:prSet custT="1"/>
      <dgm:spPr/>
      <dgm:t>
        <a:bodyPr/>
        <a:lstStyle/>
        <a:p>
          <a:r>
            <a:rPr kumimoji="0" lang="en-US" sz="1100" b="1" i="0" u="none" strike="noStrike" cap="none" spc="0" normalizeH="0" baseline="0" noProof="0">
              <a:effectLst/>
              <a:uLnTx/>
              <a:uFillTx/>
              <a:ea typeface="+mn-ea"/>
              <a:cs typeface="+mn-cs"/>
            </a:rPr>
            <a:t>Table 10: </a:t>
          </a:r>
          <a:r>
            <a:rPr kumimoji="0" lang="en-US" sz="1100" b="0" i="0" u="none" strike="noStrike" cap="none" spc="0" normalizeH="0" baseline="0" noProof="0">
              <a:effectLst/>
              <a:uLnTx/>
              <a:uFillTx/>
              <a:ea typeface="+mn-ea"/>
              <a:cs typeface="+mn-cs"/>
            </a:rPr>
            <a:t>Projections of key indicators</a:t>
          </a:r>
        </a:p>
      </dgm:t>
    </dgm:pt>
    <dgm:pt modelId="{B678D88F-051B-4253-AA75-9CEFD0207459}" type="parTrans" cxnId="{C20C5514-7963-4C62-AE2E-AC7744C79BC9}">
      <dgm:prSet/>
      <dgm:spPr/>
      <dgm:t>
        <a:bodyPr/>
        <a:lstStyle/>
        <a:p>
          <a:endParaRPr lang="en-US" sz="8000"/>
        </a:p>
      </dgm:t>
    </dgm:pt>
    <dgm:pt modelId="{DA8BDD31-115F-4A47-A4B7-1D02834FCF12}" type="sibTrans" cxnId="{C20C5514-7963-4C62-AE2E-AC7744C79BC9}">
      <dgm:prSet/>
      <dgm:spPr/>
      <dgm:t>
        <a:bodyPr/>
        <a:lstStyle/>
        <a:p>
          <a:endParaRPr lang="en-US" sz="3600"/>
        </a:p>
      </dgm:t>
    </dgm:pt>
    <dgm:pt modelId="{C598ED5D-B0D4-46C9-88F2-C2B91CE9E15B}">
      <dgm:prSet custT="1"/>
      <dgm:spPr/>
      <dgm:t>
        <a:bodyPr/>
        <a:lstStyle/>
        <a:p>
          <a:r>
            <a:rPr lang="en-US" sz="1100" b="1">
              <a:ea typeface="+mn-ea"/>
              <a:cs typeface="+mn-cs"/>
            </a:rPr>
            <a:t>Table 11: </a:t>
          </a:r>
          <a:r>
            <a:rPr lang="en-US" sz="1100" b="0">
              <a:ea typeface="+mn-ea"/>
              <a:cs typeface="+mn-cs"/>
            </a:rPr>
            <a:t>Key underlying assumptions and parameters of projections</a:t>
          </a:r>
        </a:p>
      </dgm:t>
    </dgm:pt>
    <dgm:pt modelId="{30DC2535-9559-4892-8B55-96D93FBF509E}" type="parTrans" cxnId="{8C21F1EC-4748-4F8B-84AB-782914952FBA}">
      <dgm:prSet/>
      <dgm:spPr/>
      <dgm:t>
        <a:bodyPr/>
        <a:lstStyle/>
        <a:p>
          <a:endParaRPr lang="en-US" sz="8000"/>
        </a:p>
      </dgm:t>
    </dgm:pt>
    <dgm:pt modelId="{F18E6715-5643-443F-9CD1-ADBB4CE07705}" type="sibTrans" cxnId="{8C21F1EC-4748-4F8B-84AB-782914952FBA}">
      <dgm:prSet/>
      <dgm:spPr/>
      <dgm:t>
        <a:bodyPr/>
        <a:lstStyle/>
        <a:p>
          <a:endParaRPr lang="en-US" sz="3600"/>
        </a:p>
      </dgm:t>
    </dgm:pt>
    <dgm:pt modelId="{6B12AC0B-BF7E-4922-A9F8-FA0F6689C4AE}">
      <dgm:prSet phldrT="[Текст]" custT="1"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en-US" sz="1100" b="1">
              <a:ea typeface="+mn-ea"/>
              <a:cs typeface="+mn-cs"/>
            </a:rPr>
            <a:t>Table 5: </a:t>
          </a:r>
          <a:r>
            <a:rPr lang="en-US" sz="1100" b="0">
              <a:ea typeface="+mn-ea"/>
              <a:cs typeface="+mn-cs"/>
            </a:rPr>
            <a:t>Mitigation policies, measures, actions and plans (expected)</a:t>
          </a:r>
          <a:endParaRPr lang="en-US" sz="1100"/>
        </a:p>
      </dgm:t>
    </dgm:pt>
    <dgm:pt modelId="{05A96DC8-6C83-4ED5-8E8E-5AF59039D3A3}" type="parTrans" cxnId="{5CAD2A2C-1E68-420E-A3BE-065B290B5C21}">
      <dgm:prSet/>
      <dgm:spPr/>
      <dgm:t>
        <a:bodyPr/>
        <a:lstStyle/>
        <a:p>
          <a:endParaRPr lang="en-US" sz="5400"/>
        </a:p>
      </dgm:t>
    </dgm:pt>
    <dgm:pt modelId="{03240E50-A5B6-404B-A8C4-21CA228B1BE2}" type="sibTrans" cxnId="{5CAD2A2C-1E68-420E-A3BE-065B290B5C21}">
      <dgm:prSet/>
      <dgm:spPr/>
      <dgm:t>
        <a:bodyPr/>
        <a:lstStyle/>
        <a:p>
          <a:endParaRPr lang="en-US" sz="3600"/>
        </a:p>
      </dgm:t>
    </dgm:pt>
    <dgm:pt modelId="{FD79E690-EEA1-4EDA-A920-5A9706366360}">
      <dgm:prSet custT="1"/>
      <dgm:spPr/>
      <dgm:t>
        <a:bodyPr/>
        <a:lstStyle/>
        <a:p>
          <a:r>
            <a:rPr lang="en-US" sz="1100"/>
            <a:t>Response measures</a:t>
          </a:r>
        </a:p>
      </dgm:t>
    </dgm:pt>
    <dgm:pt modelId="{F2342B70-843D-45D3-BAC1-C78F869C6C61}" type="parTrans" cxnId="{B7916E26-C48C-4C27-B0CF-0C1EAA2EBC84}">
      <dgm:prSet/>
      <dgm:spPr/>
      <dgm:t>
        <a:bodyPr/>
        <a:lstStyle/>
        <a:p>
          <a:endParaRPr lang="en-US" sz="5400"/>
        </a:p>
      </dgm:t>
    </dgm:pt>
    <dgm:pt modelId="{474528F0-DE66-458E-ADB3-A17BF106459B}" type="sibTrans" cxnId="{B7916E26-C48C-4C27-B0CF-0C1EAA2EBC84}">
      <dgm:prSet/>
      <dgm:spPr/>
      <dgm:t>
        <a:bodyPr/>
        <a:lstStyle/>
        <a:p>
          <a:endParaRPr lang="en-US" sz="3600"/>
        </a:p>
      </dgm:t>
    </dgm:pt>
    <dgm:pt modelId="{A484E6BB-7C95-4CAB-BE79-8165DC4AC594}">
      <dgm:prSet custT="1"/>
      <dgm:spPr/>
      <dgm:t>
        <a:bodyPr/>
        <a:lstStyle/>
        <a:p>
          <a:r>
            <a:rPr lang="en-US" sz="1100" b="1"/>
            <a:t>Table 12. </a:t>
          </a:r>
          <a:r>
            <a:rPr lang="en-US" sz="1100"/>
            <a:t>Information necessary to track progress on the implementation and achievement of the domestic policies and measures implemented to address the social and economic consequences of response measures</a:t>
          </a:r>
        </a:p>
      </dgm:t>
    </dgm:pt>
    <dgm:pt modelId="{DFEE1B85-02C2-48CE-A305-FCC920DFAAE5}" type="parTrans" cxnId="{AFF26FED-13C2-4115-84E2-507B715D137E}">
      <dgm:prSet/>
      <dgm:spPr/>
      <dgm:t>
        <a:bodyPr/>
        <a:lstStyle/>
        <a:p>
          <a:endParaRPr lang="en-US" sz="5400"/>
        </a:p>
      </dgm:t>
    </dgm:pt>
    <dgm:pt modelId="{47F70E42-54BC-4CB8-9EBC-68096B393618}" type="sibTrans" cxnId="{AFF26FED-13C2-4115-84E2-507B715D137E}">
      <dgm:prSet/>
      <dgm:spPr/>
      <dgm:t>
        <a:bodyPr/>
        <a:lstStyle/>
        <a:p>
          <a:endParaRPr lang="en-US" sz="3600"/>
        </a:p>
      </dgm:t>
    </dgm:pt>
    <dgm:pt modelId="{5FAD1BB3-E894-44E9-B75D-6B63B5E5768F}" type="pres">
      <dgm:prSet presAssocID="{B0C48211-ABE8-484A-AFC3-40B5A6330EBA}" presName="linear" presStyleCnt="0">
        <dgm:presLayoutVars>
          <dgm:animLvl val="lvl"/>
          <dgm:resizeHandles val="exact"/>
        </dgm:presLayoutVars>
      </dgm:prSet>
      <dgm:spPr/>
    </dgm:pt>
    <dgm:pt modelId="{2F868B4B-6FA5-402F-9C26-D4DF0CBFD5FE}" type="pres">
      <dgm:prSet presAssocID="{A8ED4B54-609C-4A20-8E0E-1A8BEF69C4A6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21CB16EF-18D8-4F47-8BD1-36E517F3DED4}" type="pres">
      <dgm:prSet presAssocID="{A8ED4B54-609C-4A20-8E0E-1A8BEF69C4A6}" presName="childText" presStyleLbl="revTx" presStyleIdx="0" presStyleCnt="4">
        <dgm:presLayoutVars>
          <dgm:bulletEnabled val="1"/>
        </dgm:presLayoutVars>
      </dgm:prSet>
      <dgm:spPr/>
    </dgm:pt>
    <dgm:pt modelId="{3100ACEE-63F6-4E25-9A31-91DC8F0BF4AE}" type="pres">
      <dgm:prSet presAssocID="{E2A4325C-1655-41A6-980E-33DADCB33BBB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A558C861-91D4-4DFB-A0C8-F41BFC98A1F3}" type="pres">
      <dgm:prSet presAssocID="{E2A4325C-1655-41A6-980E-33DADCB33BBB}" presName="childText" presStyleLbl="revTx" presStyleIdx="1" presStyleCnt="4">
        <dgm:presLayoutVars>
          <dgm:bulletEnabled val="1"/>
        </dgm:presLayoutVars>
      </dgm:prSet>
      <dgm:spPr/>
    </dgm:pt>
    <dgm:pt modelId="{7F063A20-093D-4DA8-8BFD-80AB2ADCCFB1}" type="pres">
      <dgm:prSet presAssocID="{2292750C-7D3C-4A87-BA7F-0115F0F9F5D0}" presName="parentText" presStyleLbl="node1" presStyleIdx="2" presStyleCnt="4" custLinFactNeighborX="-13">
        <dgm:presLayoutVars>
          <dgm:chMax val="0"/>
          <dgm:bulletEnabled val="1"/>
        </dgm:presLayoutVars>
      </dgm:prSet>
      <dgm:spPr/>
    </dgm:pt>
    <dgm:pt modelId="{7D1B9598-C3CB-4CF9-B63E-1919C854C6EE}" type="pres">
      <dgm:prSet presAssocID="{2292750C-7D3C-4A87-BA7F-0115F0F9F5D0}" presName="childText" presStyleLbl="revTx" presStyleIdx="2" presStyleCnt="4">
        <dgm:presLayoutVars>
          <dgm:bulletEnabled val="1"/>
        </dgm:presLayoutVars>
      </dgm:prSet>
      <dgm:spPr/>
    </dgm:pt>
    <dgm:pt modelId="{F2533525-42D5-4DCA-9A33-8F44EFF9EC50}" type="pres">
      <dgm:prSet presAssocID="{FD79E690-EEA1-4EDA-A920-5A9706366360}" presName="parentText" presStyleLbl="node1" presStyleIdx="3" presStyleCnt="4">
        <dgm:presLayoutVars>
          <dgm:chMax val="0"/>
          <dgm:bulletEnabled val="1"/>
        </dgm:presLayoutVars>
      </dgm:prSet>
      <dgm:spPr/>
    </dgm:pt>
    <dgm:pt modelId="{CA094C70-8A2F-46EC-B153-E85D0A99B075}" type="pres">
      <dgm:prSet presAssocID="{FD79E690-EEA1-4EDA-A920-5A9706366360}" presName="childText" presStyleLbl="revTx" presStyleIdx="3" presStyleCnt="4">
        <dgm:presLayoutVars>
          <dgm:bulletEnabled val="1"/>
        </dgm:presLayoutVars>
      </dgm:prSet>
      <dgm:spPr/>
    </dgm:pt>
  </dgm:ptLst>
  <dgm:cxnLst>
    <dgm:cxn modelId="{22A89200-DFDC-4900-8C94-2C92720CCA2E}" type="presOf" srcId="{A4083E60-7B2E-462B-8F20-2F91DCA48B9C}" destId="{A558C861-91D4-4DFB-A0C8-F41BFC98A1F3}" srcOrd="0" destOrd="1" presId="urn:microsoft.com/office/officeart/2005/8/layout/vList2"/>
    <dgm:cxn modelId="{017C8302-311B-44A3-A9BC-BD36924409A7}" srcId="{2292750C-7D3C-4A87-BA7F-0115F0F9F5D0}" destId="{B53E1F18-639D-4243-B00F-2A81F9EF9691}" srcOrd="1" destOrd="0" parTransId="{31E4A1F0-5CC4-4AAB-AFE2-762D94E4C95D}" sibTransId="{FA327EE0-3CD8-4521-8561-DA6425CEE98F}"/>
    <dgm:cxn modelId="{7F65DC0E-BFFA-47AB-A5B6-132980CC48F0}" type="presOf" srcId="{4046E943-DC14-49C2-9041-D7EDC97D00E6}" destId="{21CB16EF-18D8-4F47-8BD1-36E517F3DED4}" srcOrd="0" destOrd="2" presId="urn:microsoft.com/office/officeart/2005/8/layout/vList2"/>
    <dgm:cxn modelId="{C20C5514-7963-4C62-AE2E-AC7744C79BC9}" srcId="{2292750C-7D3C-4A87-BA7F-0115F0F9F5D0}" destId="{ACA441D6-564D-47E6-8281-142C11B612E1}" srcOrd="4" destOrd="0" parTransId="{B678D88F-051B-4253-AA75-9CEFD0207459}" sibTransId="{DA8BDD31-115F-4A47-A4B7-1D02834FCF12}"/>
    <dgm:cxn modelId="{B4D94315-8959-404A-AA72-294393C56A43}" type="presOf" srcId="{616FE251-1F6C-4E55-A450-7C89B2C770C6}" destId="{21CB16EF-18D8-4F47-8BD1-36E517F3DED4}" srcOrd="0" destOrd="3" presId="urn:microsoft.com/office/officeart/2005/8/layout/vList2"/>
    <dgm:cxn modelId="{52954117-7C31-4D7D-B7BE-C7497F1CDCE6}" type="presOf" srcId="{F8D1B02E-1369-4701-A65C-6779CAC1A81D}" destId="{A558C861-91D4-4DFB-A0C8-F41BFC98A1F3}" srcOrd="0" destOrd="2" presId="urn:microsoft.com/office/officeart/2005/8/layout/vList2"/>
    <dgm:cxn modelId="{5B319E1E-FAEE-4C50-9015-A4B83B68C796}" type="presOf" srcId="{7E6485DD-F93A-4DF4-8A7E-075CDADBD73A}" destId="{7D1B9598-C3CB-4CF9-B63E-1919C854C6EE}" srcOrd="0" destOrd="2" presId="urn:microsoft.com/office/officeart/2005/8/layout/vList2"/>
    <dgm:cxn modelId="{6434F725-2FB8-4703-ACD6-B5B3C27EF64E}" srcId="{B0C48211-ABE8-484A-AFC3-40B5A6330EBA}" destId="{2292750C-7D3C-4A87-BA7F-0115F0F9F5D0}" srcOrd="2" destOrd="0" parTransId="{0DF9C580-FF90-40DD-A094-CF64FA92BB65}" sibTransId="{746B994E-3C24-4032-A47A-A2795E683C04}"/>
    <dgm:cxn modelId="{B7916E26-C48C-4C27-B0CF-0C1EAA2EBC84}" srcId="{B0C48211-ABE8-484A-AFC3-40B5A6330EBA}" destId="{FD79E690-EEA1-4EDA-A920-5A9706366360}" srcOrd="3" destOrd="0" parTransId="{F2342B70-843D-45D3-BAC1-C78F869C6C61}" sibTransId="{474528F0-DE66-458E-ADB3-A17BF106459B}"/>
    <dgm:cxn modelId="{7E09C326-89C0-47B4-9CA8-B6CF325C1707}" type="presOf" srcId="{ACA441D6-564D-47E6-8281-142C11B612E1}" destId="{7D1B9598-C3CB-4CF9-B63E-1919C854C6EE}" srcOrd="0" destOrd="4" presId="urn:microsoft.com/office/officeart/2005/8/layout/vList2"/>
    <dgm:cxn modelId="{BE622A28-98DB-4F97-806C-7672AAFC871E}" srcId="{A8ED4B54-609C-4A20-8E0E-1A8BEF69C4A6}" destId="{B94EFB48-F6E0-40DE-BAB5-7809F264D5F3}" srcOrd="1" destOrd="0" parTransId="{E2FC6722-40BF-4235-9933-1A1BAE5DC230}" sibTransId="{29F9E7BC-B2BA-4AB5-88BD-701CE5C507D9}"/>
    <dgm:cxn modelId="{D6AB292A-6BA4-4562-91BF-D0CDF31E18D7}" srcId="{A8ED4B54-609C-4A20-8E0E-1A8BEF69C4A6}" destId="{4046E943-DC14-49C2-9041-D7EDC97D00E6}" srcOrd="2" destOrd="0" parTransId="{ABF50110-1404-4474-B5D4-1C471447C874}" sibTransId="{5CC9EF7A-1E48-4F9F-9FC6-F782CD6F4474}"/>
    <dgm:cxn modelId="{5CAD2A2C-1E68-420E-A3BE-065B290B5C21}" srcId="{2292750C-7D3C-4A87-BA7F-0115F0F9F5D0}" destId="{6B12AC0B-BF7E-4922-A9F8-FA0F6689C4AE}" srcOrd="0" destOrd="0" parTransId="{05A96DC8-6C83-4ED5-8E8E-5AF59039D3A3}" sibTransId="{03240E50-A5B6-404B-A8C4-21CA228B1BE2}"/>
    <dgm:cxn modelId="{C8CF532E-59D7-428B-BDA8-AE62DD2F4A09}" type="presOf" srcId="{8A3DA040-63C8-4FA9-A0E5-14F86C93A869}" destId="{7D1B9598-C3CB-4CF9-B63E-1919C854C6EE}" srcOrd="0" destOrd="3" presId="urn:microsoft.com/office/officeart/2005/8/layout/vList2"/>
    <dgm:cxn modelId="{BA6C7B32-80D0-4765-AFF5-43455D91B1F4}" srcId="{E2A4325C-1655-41A6-980E-33DADCB33BBB}" destId="{A70EE8AB-0612-4A56-9C6D-3D958D8B1E4A}" srcOrd="0" destOrd="0" parTransId="{66E9BA9A-21D2-4756-BFF1-E6612822C131}" sibTransId="{214088DF-D90C-4B85-B608-68AF380D7DC1}"/>
    <dgm:cxn modelId="{1D0C2933-488D-4E6B-AEF3-236BB94C0EAA}" type="presOf" srcId="{B0C48211-ABE8-484A-AFC3-40B5A6330EBA}" destId="{5FAD1BB3-E894-44E9-B75D-6B63B5E5768F}" srcOrd="0" destOrd="0" presId="urn:microsoft.com/office/officeart/2005/8/layout/vList2"/>
    <dgm:cxn modelId="{649A7F37-1A7B-4B18-9218-B686BC51DE5F}" type="presOf" srcId="{A484E6BB-7C95-4CAB-BE79-8165DC4AC594}" destId="{CA094C70-8A2F-46EC-B153-E85D0A99B075}" srcOrd="0" destOrd="0" presId="urn:microsoft.com/office/officeart/2005/8/layout/vList2"/>
    <dgm:cxn modelId="{93DB1838-7B04-42C6-B9DA-90450B1F4E25}" srcId="{A8ED4B54-609C-4A20-8E0E-1A8BEF69C4A6}" destId="{E5387114-B9AD-418D-9202-D6C6A36B3067}" srcOrd="0" destOrd="0" parTransId="{1B0DDA86-7847-445D-9E6F-7F4D979A39A5}" sibTransId="{F3B82080-3A24-4058-B57C-8506401AD602}"/>
    <dgm:cxn modelId="{5CAB103B-C56E-47A8-899B-50CAB5C1A619}" type="presOf" srcId="{2292750C-7D3C-4A87-BA7F-0115F0F9F5D0}" destId="{7F063A20-093D-4DA8-8BFD-80AB2ADCCFB1}" srcOrd="0" destOrd="0" presId="urn:microsoft.com/office/officeart/2005/8/layout/vList2"/>
    <dgm:cxn modelId="{9ADA145E-0166-4FBD-B253-6F0F869EBFD0}" srcId="{2292750C-7D3C-4A87-BA7F-0115F0F9F5D0}" destId="{7E6485DD-F93A-4DF4-8A7E-075CDADBD73A}" srcOrd="2" destOrd="0" parTransId="{2268B053-764D-46BF-A13F-BEA56C811736}" sibTransId="{1CFA6CBE-53CB-40FE-99FA-64E96E820455}"/>
    <dgm:cxn modelId="{69CD5D63-FBC5-48AF-BA59-3CD4664CF091}" type="presOf" srcId="{A70EE8AB-0612-4A56-9C6D-3D958D8B1E4A}" destId="{A558C861-91D4-4DFB-A0C8-F41BFC98A1F3}" srcOrd="0" destOrd="0" presId="urn:microsoft.com/office/officeart/2005/8/layout/vList2"/>
    <dgm:cxn modelId="{EE13EC49-EF87-490B-BD85-5586F5439096}" srcId="{E2A4325C-1655-41A6-980E-33DADCB33BBB}" destId="{F8D1B02E-1369-4701-A65C-6779CAC1A81D}" srcOrd="2" destOrd="0" parTransId="{5DE8CF81-D237-427A-8BE4-F15B9D158076}" sibTransId="{EB123184-C68A-4072-8048-FF69EA504FF2}"/>
    <dgm:cxn modelId="{2D858676-4DBD-4FBA-A69C-ECB4FD3DA35C}" type="presOf" srcId="{E2A4325C-1655-41A6-980E-33DADCB33BBB}" destId="{3100ACEE-63F6-4E25-9A31-91DC8F0BF4AE}" srcOrd="0" destOrd="0" presId="urn:microsoft.com/office/officeart/2005/8/layout/vList2"/>
    <dgm:cxn modelId="{3FB32058-EB71-4F22-9BA2-BD28AB3D6658}" type="presOf" srcId="{A8ED4B54-609C-4A20-8E0E-1A8BEF69C4A6}" destId="{2F868B4B-6FA5-402F-9C26-D4DF0CBFD5FE}" srcOrd="0" destOrd="0" presId="urn:microsoft.com/office/officeart/2005/8/layout/vList2"/>
    <dgm:cxn modelId="{31253E58-6DE9-4DAB-9ABE-12BC8ED8E62A}" type="presOf" srcId="{6B12AC0B-BF7E-4922-A9F8-FA0F6689C4AE}" destId="{7D1B9598-C3CB-4CF9-B63E-1919C854C6EE}" srcOrd="0" destOrd="0" presId="urn:microsoft.com/office/officeart/2005/8/layout/vList2"/>
    <dgm:cxn modelId="{1E409782-0016-46D5-BAA2-5913B944A126}" srcId="{2292750C-7D3C-4A87-BA7F-0115F0F9F5D0}" destId="{8A3DA040-63C8-4FA9-A0E5-14F86C93A869}" srcOrd="3" destOrd="0" parTransId="{8F2C44E9-A775-40D6-9796-3EE8469EE7F8}" sibTransId="{0B21A603-F966-49DA-84BD-BB438EE18291}"/>
    <dgm:cxn modelId="{04F0F08E-93E0-457D-8861-5B955C0D133F}" srcId="{B0C48211-ABE8-484A-AFC3-40B5A6330EBA}" destId="{A8ED4B54-609C-4A20-8E0E-1A8BEF69C4A6}" srcOrd="0" destOrd="0" parTransId="{45CD8628-AC14-4CF8-A456-1A3D7437B063}" sibTransId="{BF53E760-9528-4ED5-8FA1-30A3A1667398}"/>
    <dgm:cxn modelId="{DAEA3F8F-4DE6-410C-9F71-B35E9AE0E144}" type="presOf" srcId="{E5387114-B9AD-418D-9202-D6C6A36B3067}" destId="{21CB16EF-18D8-4F47-8BD1-36E517F3DED4}" srcOrd="0" destOrd="0" presId="urn:microsoft.com/office/officeart/2005/8/layout/vList2"/>
    <dgm:cxn modelId="{BE05F296-B9FF-4500-8D08-EC81E5C29CA8}" srcId="{B0C48211-ABE8-484A-AFC3-40B5A6330EBA}" destId="{E2A4325C-1655-41A6-980E-33DADCB33BBB}" srcOrd="1" destOrd="0" parTransId="{8E6B66A1-2FB5-434B-ABA0-315582FE046F}" sibTransId="{12964DA4-B8D0-436B-9F6C-A52D1A13416B}"/>
    <dgm:cxn modelId="{E1A06A9C-E7E0-43BF-A153-B41DFF3032FA}" srcId="{A8ED4B54-609C-4A20-8E0E-1A8BEF69C4A6}" destId="{616FE251-1F6C-4E55-A450-7C89B2C770C6}" srcOrd="3" destOrd="0" parTransId="{14AD25AA-DD25-48FB-AFBD-1D5C6C426D3E}" sibTransId="{86186FCE-AFC4-4823-8845-97C620AFA021}"/>
    <dgm:cxn modelId="{72D5CFBB-E181-4E06-827A-A79A96C67483}" type="presOf" srcId="{B94EFB48-F6E0-40DE-BAB5-7809F264D5F3}" destId="{21CB16EF-18D8-4F47-8BD1-36E517F3DED4}" srcOrd="0" destOrd="1" presId="urn:microsoft.com/office/officeart/2005/8/layout/vList2"/>
    <dgm:cxn modelId="{622270EA-D957-4E1E-A284-2702CAF6B80E}" type="presOf" srcId="{FD79E690-EEA1-4EDA-A920-5A9706366360}" destId="{F2533525-42D5-4DCA-9A33-8F44EFF9EC50}" srcOrd="0" destOrd="0" presId="urn:microsoft.com/office/officeart/2005/8/layout/vList2"/>
    <dgm:cxn modelId="{8C21F1EC-4748-4F8B-84AB-782914952FBA}" srcId="{2292750C-7D3C-4A87-BA7F-0115F0F9F5D0}" destId="{C598ED5D-B0D4-46C9-88F2-C2B91CE9E15B}" srcOrd="5" destOrd="0" parTransId="{30DC2535-9559-4892-8B55-96D93FBF509E}" sibTransId="{F18E6715-5643-443F-9CD1-ADBB4CE07705}"/>
    <dgm:cxn modelId="{AFF26FED-13C2-4115-84E2-507B715D137E}" srcId="{FD79E690-EEA1-4EDA-A920-5A9706366360}" destId="{A484E6BB-7C95-4CAB-BE79-8165DC4AC594}" srcOrd="0" destOrd="0" parTransId="{DFEE1B85-02C2-48CE-A305-FCC920DFAAE5}" sibTransId="{47F70E42-54BC-4CB8-9EBC-68096B393618}"/>
    <dgm:cxn modelId="{ACB95BF2-AA03-4065-8A6D-7471CE84E0DC}" type="presOf" srcId="{C598ED5D-B0D4-46C9-88F2-C2B91CE9E15B}" destId="{7D1B9598-C3CB-4CF9-B63E-1919C854C6EE}" srcOrd="0" destOrd="5" presId="urn:microsoft.com/office/officeart/2005/8/layout/vList2"/>
    <dgm:cxn modelId="{09F8DCF7-C1E0-4976-A7FC-D0C22CA6250E}" srcId="{E2A4325C-1655-41A6-980E-33DADCB33BBB}" destId="{A4083E60-7B2E-462B-8F20-2F91DCA48B9C}" srcOrd="1" destOrd="0" parTransId="{26BCB75A-D72D-4630-8800-7219023F292C}" sibTransId="{F0601C4D-5179-4EC0-9D6E-73C55A911220}"/>
    <dgm:cxn modelId="{78F510FF-41D1-49CE-A4EA-BE7B886C9896}" type="presOf" srcId="{B53E1F18-639D-4243-B00F-2A81F9EF9691}" destId="{7D1B9598-C3CB-4CF9-B63E-1919C854C6EE}" srcOrd="0" destOrd="1" presId="urn:microsoft.com/office/officeart/2005/8/layout/vList2"/>
    <dgm:cxn modelId="{27C10A8B-9326-4635-B6D8-38E7A4939497}" type="presParOf" srcId="{5FAD1BB3-E894-44E9-B75D-6B63B5E5768F}" destId="{2F868B4B-6FA5-402F-9C26-D4DF0CBFD5FE}" srcOrd="0" destOrd="0" presId="urn:microsoft.com/office/officeart/2005/8/layout/vList2"/>
    <dgm:cxn modelId="{88D6D666-00ED-4598-BD46-F795BE61FC3A}" type="presParOf" srcId="{5FAD1BB3-E894-44E9-B75D-6B63B5E5768F}" destId="{21CB16EF-18D8-4F47-8BD1-36E517F3DED4}" srcOrd="1" destOrd="0" presId="urn:microsoft.com/office/officeart/2005/8/layout/vList2"/>
    <dgm:cxn modelId="{59AF5477-A4B5-4E1F-94DC-1DA21C68009E}" type="presParOf" srcId="{5FAD1BB3-E894-44E9-B75D-6B63B5E5768F}" destId="{3100ACEE-63F6-4E25-9A31-91DC8F0BF4AE}" srcOrd="2" destOrd="0" presId="urn:microsoft.com/office/officeart/2005/8/layout/vList2"/>
    <dgm:cxn modelId="{636EDE70-41DE-4136-8020-A628F66FE57E}" type="presParOf" srcId="{5FAD1BB3-E894-44E9-B75D-6B63B5E5768F}" destId="{A558C861-91D4-4DFB-A0C8-F41BFC98A1F3}" srcOrd="3" destOrd="0" presId="urn:microsoft.com/office/officeart/2005/8/layout/vList2"/>
    <dgm:cxn modelId="{359D8629-DB00-4D35-8BAB-0DED07481A38}" type="presParOf" srcId="{5FAD1BB3-E894-44E9-B75D-6B63B5E5768F}" destId="{7F063A20-093D-4DA8-8BFD-80AB2ADCCFB1}" srcOrd="4" destOrd="0" presId="urn:microsoft.com/office/officeart/2005/8/layout/vList2"/>
    <dgm:cxn modelId="{85B75E4A-08C4-411D-862A-8B0C74F4F071}" type="presParOf" srcId="{5FAD1BB3-E894-44E9-B75D-6B63B5E5768F}" destId="{7D1B9598-C3CB-4CF9-B63E-1919C854C6EE}" srcOrd="5" destOrd="0" presId="urn:microsoft.com/office/officeart/2005/8/layout/vList2"/>
    <dgm:cxn modelId="{D78B14DB-C549-40CC-A496-3200D08F7831}" type="presParOf" srcId="{5FAD1BB3-E894-44E9-B75D-6B63B5E5768F}" destId="{F2533525-42D5-4DCA-9A33-8F44EFF9EC50}" srcOrd="6" destOrd="0" presId="urn:microsoft.com/office/officeart/2005/8/layout/vList2"/>
    <dgm:cxn modelId="{A0F5428A-B5C9-4FA1-B4D4-50BD586C83CD}" type="presParOf" srcId="{5FAD1BB3-E894-44E9-B75D-6B63B5E5768F}" destId="{CA094C70-8A2F-46EC-B153-E85D0A99B075}" srcOrd="7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D02E84D-3B3D-4DC8-B43C-5462612F27F9}" type="doc">
      <dgm:prSet loTypeId="urn:microsoft.com/office/officeart/2005/8/layout/hierarchy2" loCatId="hierarchy" qsTypeId="urn:microsoft.com/office/officeart/2005/8/quickstyle/simple1" qsCatId="simple" csTypeId="urn:microsoft.com/office/officeart/2005/8/colors/accent1_1" csCatId="accent1" phldr="1"/>
      <dgm:spPr/>
      <dgm:t>
        <a:bodyPr/>
        <a:lstStyle/>
        <a:p>
          <a:endParaRPr lang="en-US"/>
        </a:p>
      </dgm:t>
    </dgm:pt>
    <dgm:pt modelId="{7A3CD0E0-356B-4F0D-A9FF-26CA3BADD461}">
      <dgm:prSet phldrT="[Текст]"/>
      <dgm:spPr>
        <a:solidFill>
          <a:srgbClr val="FFC000"/>
        </a:solidFill>
      </dgm:spPr>
      <dgm:t>
        <a:bodyPr/>
        <a:lstStyle/>
        <a:p>
          <a:r>
            <a:rPr lang="en-US" dirty="0"/>
            <a:t>Projections</a:t>
          </a:r>
        </a:p>
        <a:p>
          <a:r>
            <a:rPr lang="en-US" dirty="0"/>
            <a:t> (with and without LULUCF)</a:t>
          </a:r>
        </a:p>
      </dgm:t>
    </dgm:pt>
    <dgm:pt modelId="{6D3EDB91-BCC9-49D7-B38D-AF44846812D3}" type="parTrans" cxnId="{7342264C-D43C-4515-85BB-3E0C4D621B7F}">
      <dgm:prSet/>
      <dgm:spPr/>
      <dgm:t>
        <a:bodyPr/>
        <a:lstStyle/>
        <a:p>
          <a:endParaRPr lang="en-US" sz="3200"/>
        </a:p>
      </dgm:t>
    </dgm:pt>
    <dgm:pt modelId="{7E724C7E-8F02-4D7E-83E6-20379C3321EC}" type="sibTrans" cxnId="{7342264C-D43C-4515-85BB-3E0C4D621B7F}">
      <dgm:prSet/>
      <dgm:spPr/>
      <dgm:t>
        <a:bodyPr/>
        <a:lstStyle/>
        <a:p>
          <a:endParaRPr lang="en-US"/>
        </a:p>
      </dgm:t>
    </dgm:pt>
    <dgm:pt modelId="{03F2C662-F403-4826-B9BB-9B62D710E09F}">
      <dgm:prSet phldrT="[Текст]"/>
      <dgm:spPr/>
      <dgm:t>
        <a:bodyPr/>
        <a:lstStyle/>
        <a:p>
          <a:r>
            <a:rPr lang="en-US" dirty="0"/>
            <a:t>With measures (shall)</a:t>
          </a:r>
        </a:p>
      </dgm:t>
    </dgm:pt>
    <dgm:pt modelId="{53E6A342-7E74-450B-967A-68AFF31E1691}" type="parTrans" cxnId="{8F7350EB-649F-4E90-AEFF-AD098D5DFD0B}">
      <dgm:prSet custT="1"/>
      <dgm:spPr/>
      <dgm:t>
        <a:bodyPr/>
        <a:lstStyle/>
        <a:p>
          <a:endParaRPr lang="en-US" sz="900"/>
        </a:p>
      </dgm:t>
    </dgm:pt>
    <dgm:pt modelId="{6A1FEC0E-366A-4243-960C-A606A6F6B4A7}" type="sibTrans" cxnId="{8F7350EB-649F-4E90-AEFF-AD098D5DFD0B}">
      <dgm:prSet/>
      <dgm:spPr/>
      <dgm:t>
        <a:bodyPr/>
        <a:lstStyle/>
        <a:p>
          <a:endParaRPr lang="en-US"/>
        </a:p>
      </dgm:t>
    </dgm:pt>
    <dgm:pt modelId="{BE1755C6-3B4B-4EF7-84B7-38F15CCFFAA2}">
      <dgm:prSet phldrT="[Текст]"/>
      <dgm:spPr/>
      <dgm:t>
        <a:bodyPr/>
        <a:lstStyle/>
        <a:p>
          <a:r>
            <a:rPr lang="en-US"/>
            <a:t>Implemented and adopted policies and measures</a:t>
          </a:r>
        </a:p>
      </dgm:t>
    </dgm:pt>
    <dgm:pt modelId="{32CD5B76-0086-4E88-B1BF-1C0ADF6EA03A}" type="parTrans" cxnId="{E5DD861E-16FA-4D2D-9990-91ECF6607E5F}">
      <dgm:prSet custT="1"/>
      <dgm:spPr/>
      <dgm:t>
        <a:bodyPr/>
        <a:lstStyle/>
        <a:p>
          <a:endParaRPr lang="en-US" sz="900"/>
        </a:p>
      </dgm:t>
    </dgm:pt>
    <dgm:pt modelId="{4A008328-A77F-4D56-91F3-590F83FC2154}" type="sibTrans" cxnId="{E5DD861E-16FA-4D2D-9990-91ECF6607E5F}">
      <dgm:prSet/>
      <dgm:spPr/>
      <dgm:t>
        <a:bodyPr/>
        <a:lstStyle/>
        <a:p>
          <a:endParaRPr lang="en-US"/>
        </a:p>
      </dgm:t>
    </dgm:pt>
    <dgm:pt modelId="{1E0C4720-0D61-4C4F-956C-2839023B07AB}">
      <dgm:prSet phldrT="[Текст]"/>
      <dgm:spPr/>
      <dgm:t>
        <a:bodyPr/>
        <a:lstStyle/>
        <a:p>
          <a:r>
            <a:rPr lang="en-US"/>
            <a:t>Without measures (may)</a:t>
          </a:r>
        </a:p>
      </dgm:t>
    </dgm:pt>
    <dgm:pt modelId="{95516F8A-06F8-4320-8D19-DF2E189D695F}" type="parTrans" cxnId="{9F7D51DC-7F8C-43ED-A8E3-9791F54BA6A0}">
      <dgm:prSet custT="1"/>
      <dgm:spPr/>
      <dgm:t>
        <a:bodyPr/>
        <a:lstStyle/>
        <a:p>
          <a:endParaRPr lang="en-US" sz="900"/>
        </a:p>
      </dgm:t>
    </dgm:pt>
    <dgm:pt modelId="{170BE8AA-A7CB-47D2-BD38-B8024D81B9FE}" type="sibTrans" cxnId="{9F7D51DC-7F8C-43ED-A8E3-9791F54BA6A0}">
      <dgm:prSet/>
      <dgm:spPr/>
      <dgm:t>
        <a:bodyPr/>
        <a:lstStyle/>
        <a:p>
          <a:endParaRPr lang="en-US"/>
        </a:p>
      </dgm:t>
    </dgm:pt>
    <dgm:pt modelId="{0EBA0CD5-FF86-4E5A-90B3-FB6AFDA933F4}">
      <dgm:prSet phldrT="[Текст]"/>
      <dgm:spPr/>
      <dgm:t>
        <a:bodyPr/>
        <a:lstStyle/>
        <a:p>
          <a:r>
            <a:rPr lang="en-US" b="1"/>
            <a:t>Excludes </a:t>
          </a:r>
          <a:r>
            <a:rPr lang="en-US"/>
            <a:t>all policies and measures after the cut-off date</a:t>
          </a:r>
        </a:p>
      </dgm:t>
    </dgm:pt>
    <dgm:pt modelId="{F6BF726C-4720-4FE2-B74C-51EA37392932}" type="parTrans" cxnId="{4DF5D2DC-5038-488A-8D58-F3413A30305C}">
      <dgm:prSet custT="1"/>
      <dgm:spPr/>
      <dgm:t>
        <a:bodyPr/>
        <a:lstStyle/>
        <a:p>
          <a:endParaRPr lang="en-US" sz="900"/>
        </a:p>
      </dgm:t>
    </dgm:pt>
    <dgm:pt modelId="{A2D57D08-6159-4E90-9D99-5D6049207A09}" type="sibTrans" cxnId="{4DF5D2DC-5038-488A-8D58-F3413A30305C}">
      <dgm:prSet/>
      <dgm:spPr/>
      <dgm:t>
        <a:bodyPr/>
        <a:lstStyle/>
        <a:p>
          <a:endParaRPr lang="en-US"/>
        </a:p>
      </dgm:t>
    </dgm:pt>
    <dgm:pt modelId="{5415D64E-61B9-4CC1-8C77-AEB60628512B}">
      <dgm:prSet/>
      <dgm:spPr/>
      <dgm:t>
        <a:bodyPr/>
        <a:lstStyle/>
        <a:p>
          <a:r>
            <a:rPr lang="en-US"/>
            <a:t>With additional measures (may)</a:t>
          </a:r>
        </a:p>
      </dgm:t>
    </dgm:pt>
    <dgm:pt modelId="{B51FBDC3-C36D-41C2-A94F-CA296C96F73C}" type="parTrans" cxnId="{9CD03D34-2F63-4DC5-ACDA-82C176C7453A}">
      <dgm:prSet custT="1"/>
      <dgm:spPr/>
      <dgm:t>
        <a:bodyPr/>
        <a:lstStyle/>
        <a:p>
          <a:endParaRPr lang="en-US" sz="900"/>
        </a:p>
      </dgm:t>
    </dgm:pt>
    <dgm:pt modelId="{7AF48B48-69B5-4E8C-BC38-08A071005F00}" type="sibTrans" cxnId="{9CD03D34-2F63-4DC5-ACDA-82C176C7453A}">
      <dgm:prSet/>
      <dgm:spPr/>
      <dgm:t>
        <a:bodyPr/>
        <a:lstStyle/>
        <a:p>
          <a:endParaRPr lang="en-US"/>
        </a:p>
      </dgm:t>
    </dgm:pt>
    <dgm:pt modelId="{B1A5514F-8B14-47FF-94B3-C03D7A93D47A}">
      <dgm:prSet/>
      <dgm:spPr/>
      <dgm:t>
        <a:bodyPr/>
        <a:lstStyle/>
        <a:p>
          <a:r>
            <a:rPr lang="en-US"/>
            <a:t>Implemented, adopted and </a:t>
          </a:r>
          <a:r>
            <a:rPr lang="en-US" b="1"/>
            <a:t>planned</a:t>
          </a:r>
          <a:r>
            <a:rPr lang="en-US"/>
            <a:t> policies and measures</a:t>
          </a:r>
        </a:p>
      </dgm:t>
    </dgm:pt>
    <dgm:pt modelId="{1F38CEF9-B648-4571-9E71-0EDDF8B740BB}" type="parTrans" cxnId="{CB1AF85E-84A7-4411-BD0A-2CB9A87672B2}">
      <dgm:prSet custT="1"/>
      <dgm:spPr/>
      <dgm:t>
        <a:bodyPr/>
        <a:lstStyle/>
        <a:p>
          <a:endParaRPr lang="en-US" sz="900"/>
        </a:p>
      </dgm:t>
    </dgm:pt>
    <dgm:pt modelId="{C7315D28-1A8B-4C54-9DFA-5DA05D8DE821}" type="sibTrans" cxnId="{CB1AF85E-84A7-4411-BD0A-2CB9A87672B2}">
      <dgm:prSet/>
      <dgm:spPr/>
      <dgm:t>
        <a:bodyPr/>
        <a:lstStyle/>
        <a:p>
          <a:endParaRPr lang="en-US"/>
        </a:p>
      </dgm:t>
    </dgm:pt>
    <dgm:pt modelId="{AFEF4A36-B876-4342-80FC-421269344FC1}" type="pres">
      <dgm:prSet presAssocID="{4D02E84D-3B3D-4DC8-B43C-5462612F27F9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07BEB831-F8B0-43FF-B120-6BB6A70C74A1}" type="pres">
      <dgm:prSet presAssocID="{7A3CD0E0-356B-4F0D-A9FF-26CA3BADD461}" presName="root1" presStyleCnt="0"/>
      <dgm:spPr/>
    </dgm:pt>
    <dgm:pt modelId="{781EBB16-2382-4539-A74B-49496915A8BB}" type="pres">
      <dgm:prSet presAssocID="{7A3CD0E0-356B-4F0D-A9FF-26CA3BADD461}" presName="LevelOneTextNode" presStyleLbl="node0" presStyleIdx="0" presStyleCnt="1">
        <dgm:presLayoutVars>
          <dgm:chPref val="3"/>
        </dgm:presLayoutVars>
      </dgm:prSet>
      <dgm:spPr/>
    </dgm:pt>
    <dgm:pt modelId="{751DA91B-E076-49D4-9AB9-E891B3889DCB}" type="pres">
      <dgm:prSet presAssocID="{7A3CD0E0-356B-4F0D-A9FF-26CA3BADD461}" presName="level2hierChild" presStyleCnt="0"/>
      <dgm:spPr/>
    </dgm:pt>
    <dgm:pt modelId="{DFFA81CB-30EA-4AB6-AF66-9839ED3B5A25}" type="pres">
      <dgm:prSet presAssocID="{53E6A342-7E74-450B-967A-68AFF31E1691}" presName="conn2-1" presStyleLbl="parChTrans1D2" presStyleIdx="0" presStyleCnt="3"/>
      <dgm:spPr/>
    </dgm:pt>
    <dgm:pt modelId="{96B05E2C-EF5D-4FA9-8D3D-C9008C322993}" type="pres">
      <dgm:prSet presAssocID="{53E6A342-7E74-450B-967A-68AFF31E1691}" presName="connTx" presStyleLbl="parChTrans1D2" presStyleIdx="0" presStyleCnt="3"/>
      <dgm:spPr/>
    </dgm:pt>
    <dgm:pt modelId="{3F423271-8E4F-4015-9B22-11A0F932DEFA}" type="pres">
      <dgm:prSet presAssocID="{03F2C662-F403-4826-B9BB-9B62D710E09F}" presName="root2" presStyleCnt="0"/>
      <dgm:spPr/>
    </dgm:pt>
    <dgm:pt modelId="{2132BFDA-2C4E-46E1-8900-0F420B6EE2C1}" type="pres">
      <dgm:prSet presAssocID="{03F2C662-F403-4826-B9BB-9B62D710E09F}" presName="LevelTwoTextNode" presStyleLbl="node2" presStyleIdx="0" presStyleCnt="3">
        <dgm:presLayoutVars>
          <dgm:chPref val="3"/>
        </dgm:presLayoutVars>
      </dgm:prSet>
      <dgm:spPr/>
    </dgm:pt>
    <dgm:pt modelId="{87A55C15-3911-4DCD-B0A4-712E17A1310B}" type="pres">
      <dgm:prSet presAssocID="{03F2C662-F403-4826-B9BB-9B62D710E09F}" presName="level3hierChild" presStyleCnt="0"/>
      <dgm:spPr/>
    </dgm:pt>
    <dgm:pt modelId="{8BBF625F-2DAD-4F64-A88E-D4594CCB793F}" type="pres">
      <dgm:prSet presAssocID="{32CD5B76-0086-4E88-B1BF-1C0ADF6EA03A}" presName="conn2-1" presStyleLbl="parChTrans1D3" presStyleIdx="0" presStyleCnt="3"/>
      <dgm:spPr/>
    </dgm:pt>
    <dgm:pt modelId="{79B1737C-3EFC-49F0-BFCC-0C80BD6A7797}" type="pres">
      <dgm:prSet presAssocID="{32CD5B76-0086-4E88-B1BF-1C0ADF6EA03A}" presName="connTx" presStyleLbl="parChTrans1D3" presStyleIdx="0" presStyleCnt="3"/>
      <dgm:spPr/>
    </dgm:pt>
    <dgm:pt modelId="{27B06975-0209-44CF-A2D7-5C35B99F64B1}" type="pres">
      <dgm:prSet presAssocID="{BE1755C6-3B4B-4EF7-84B7-38F15CCFFAA2}" presName="root2" presStyleCnt="0"/>
      <dgm:spPr/>
    </dgm:pt>
    <dgm:pt modelId="{87A082AA-EB30-418A-9C06-544DB54D6885}" type="pres">
      <dgm:prSet presAssocID="{BE1755C6-3B4B-4EF7-84B7-38F15CCFFAA2}" presName="LevelTwoTextNode" presStyleLbl="node3" presStyleIdx="0" presStyleCnt="3">
        <dgm:presLayoutVars>
          <dgm:chPref val="3"/>
        </dgm:presLayoutVars>
      </dgm:prSet>
      <dgm:spPr/>
    </dgm:pt>
    <dgm:pt modelId="{BA0DD2F5-26C5-4DFE-8061-5524005423A7}" type="pres">
      <dgm:prSet presAssocID="{BE1755C6-3B4B-4EF7-84B7-38F15CCFFAA2}" presName="level3hierChild" presStyleCnt="0"/>
      <dgm:spPr/>
    </dgm:pt>
    <dgm:pt modelId="{D7FC0F1E-31E4-4D00-A94A-A8E04FAA6DE2}" type="pres">
      <dgm:prSet presAssocID="{B51FBDC3-C36D-41C2-A94F-CA296C96F73C}" presName="conn2-1" presStyleLbl="parChTrans1D2" presStyleIdx="1" presStyleCnt="3"/>
      <dgm:spPr/>
    </dgm:pt>
    <dgm:pt modelId="{E47F8077-6F32-428A-A105-D636CAC5645D}" type="pres">
      <dgm:prSet presAssocID="{B51FBDC3-C36D-41C2-A94F-CA296C96F73C}" presName="connTx" presStyleLbl="parChTrans1D2" presStyleIdx="1" presStyleCnt="3"/>
      <dgm:spPr/>
    </dgm:pt>
    <dgm:pt modelId="{908AD5C9-476E-4348-8F16-CA9945A17798}" type="pres">
      <dgm:prSet presAssocID="{5415D64E-61B9-4CC1-8C77-AEB60628512B}" presName="root2" presStyleCnt="0"/>
      <dgm:spPr/>
    </dgm:pt>
    <dgm:pt modelId="{7E1C6D46-9341-4E3C-B168-D4AD7099DD6B}" type="pres">
      <dgm:prSet presAssocID="{5415D64E-61B9-4CC1-8C77-AEB60628512B}" presName="LevelTwoTextNode" presStyleLbl="node2" presStyleIdx="1" presStyleCnt="3">
        <dgm:presLayoutVars>
          <dgm:chPref val="3"/>
        </dgm:presLayoutVars>
      </dgm:prSet>
      <dgm:spPr/>
    </dgm:pt>
    <dgm:pt modelId="{5CC6F3C6-912C-4093-B0B8-812C2DCD96D2}" type="pres">
      <dgm:prSet presAssocID="{5415D64E-61B9-4CC1-8C77-AEB60628512B}" presName="level3hierChild" presStyleCnt="0"/>
      <dgm:spPr/>
    </dgm:pt>
    <dgm:pt modelId="{94ADBE18-EA7F-42A8-9669-F82B9CEA5311}" type="pres">
      <dgm:prSet presAssocID="{1F38CEF9-B648-4571-9E71-0EDDF8B740BB}" presName="conn2-1" presStyleLbl="parChTrans1D3" presStyleIdx="1" presStyleCnt="3"/>
      <dgm:spPr/>
    </dgm:pt>
    <dgm:pt modelId="{A2176D58-4380-4ABF-81F0-7E846C6E7BF5}" type="pres">
      <dgm:prSet presAssocID="{1F38CEF9-B648-4571-9E71-0EDDF8B740BB}" presName="connTx" presStyleLbl="parChTrans1D3" presStyleIdx="1" presStyleCnt="3"/>
      <dgm:spPr/>
    </dgm:pt>
    <dgm:pt modelId="{62F1F4DF-BC7C-416D-BC6F-6E929FC40B89}" type="pres">
      <dgm:prSet presAssocID="{B1A5514F-8B14-47FF-94B3-C03D7A93D47A}" presName="root2" presStyleCnt="0"/>
      <dgm:spPr/>
    </dgm:pt>
    <dgm:pt modelId="{2331FF25-69F0-4630-8168-D93ACB9149C6}" type="pres">
      <dgm:prSet presAssocID="{B1A5514F-8B14-47FF-94B3-C03D7A93D47A}" presName="LevelTwoTextNode" presStyleLbl="node3" presStyleIdx="1" presStyleCnt="3">
        <dgm:presLayoutVars>
          <dgm:chPref val="3"/>
        </dgm:presLayoutVars>
      </dgm:prSet>
      <dgm:spPr/>
    </dgm:pt>
    <dgm:pt modelId="{436B3D30-8BA7-4323-AA6E-B2003B72F655}" type="pres">
      <dgm:prSet presAssocID="{B1A5514F-8B14-47FF-94B3-C03D7A93D47A}" presName="level3hierChild" presStyleCnt="0"/>
      <dgm:spPr/>
    </dgm:pt>
    <dgm:pt modelId="{33B47325-0CFA-4A55-9C00-C0AC2E9BB8A4}" type="pres">
      <dgm:prSet presAssocID="{95516F8A-06F8-4320-8D19-DF2E189D695F}" presName="conn2-1" presStyleLbl="parChTrans1D2" presStyleIdx="2" presStyleCnt="3"/>
      <dgm:spPr/>
    </dgm:pt>
    <dgm:pt modelId="{E4C7437D-5879-4CF1-8D82-331EB2734CDD}" type="pres">
      <dgm:prSet presAssocID="{95516F8A-06F8-4320-8D19-DF2E189D695F}" presName="connTx" presStyleLbl="parChTrans1D2" presStyleIdx="2" presStyleCnt="3"/>
      <dgm:spPr/>
    </dgm:pt>
    <dgm:pt modelId="{A8B4EE73-64D8-49B0-B11A-8822104ADBC0}" type="pres">
      <dgm:prSet presAssocID="{1E0C4720-0D61-4C4F-956C-2839023B07AB}" presName="root2" presStyleCnt="0"/>
      <dgm:spPr/>
    </dgm:pt>
    <dgm:pt modelId="{8E27D7A3-E3F0-4A95-8EC5-04324F222AEA}" type="pres">
      <dgm:prSet presAssocID="{1E0C4720-0D61-4C4F-956C-2839023B07AB}" presName="LevelTwoTextNode" presStyleLbl="node2" presStyleIdx="2" presStyleCnt="3">
        <dgm:presLayoutVars>
          <dgm:chPref val="3"/>
        </dgm:presLayoutVars>
      </dgm:prSet>
      <dgm:spPr/>
    </dgm:pt>
    <dgm:pt modelId="{1FBC47FA-CF09-4FEB-A217-E26E12246315}" type="pres">
      <dgm:prSet presAssocID="{1E0C4720-0D61-4C4F-956C-2839023B07AB}" presName="level3hierChild" presStyleCnt="0"/>
      <dgm:spPr/>
    </dgm:pt>
    <dgm:pt modelId="{8BFA6930-85A6-4617-B2A4-73BCBC66DF16}" type="pres">
      <dgm:prSet presAssocID="{F6BF726C-4720-4FE2-B74C-51EA37392932}" presName="conn2-1" presStyleLbl="parChTrans1D3" presStyleIdx="2" presStyleCnt="3"/>
      <dgm:spPr/>
    </dgm:pt>
    <dgm:pt modelId="{EE2F7C07-C818-40A4-BE12-9D9652CC3A12}" type="pres">
      <dgm:prSet presAssocID="{F6BF726C-4720-4FE2-B74C-51EA37392932}" presName="connTx" presStyleLbl="parChTrans1D3" presStyleIdx="2" presStyleCnt="3"/>
      <dgm:spPr/>
    </dgm:pt>
    <dgm:pt modelId="{40F431F4-9DA0-4CD2-A9B6-8986C9E4DA7A}" type="pres">
      <dgm:prSet presAssocID="{0EBA0CD5-FF86-4E5A-90B3-FB6AFDA933F4}" presName="root2" presStyleCnt="0"/>
      <dgm:spPr/>
    </dgm:pt>
    <dgm:pt modelId="{9C6079A3-8AE9-4381-B03F-17862CFB2BB4}" type="pres">
      <dgm:prSet presAssocID="{0EBA0CD5-FF86-4E5A-90B3-FB6AFDA933F4}" presName="LevelTwoTextNode" presStyleLbl="node3" presStyleIdx="2" presStyleCnt="3">
        <dgm:presLayoutVars>
          <dgm:chPref val="3"/>
        </dgm:presLayoutVars>
      </dgm:prSet>
      <dgm:spPr/>
    </dgm:pt>
    <dgm:pt modelId="{F1964CCD-DC33-432E-9760-3A58D9C63F0C}" type="pres">
      <dgm:prSet presAssocID="{0EBA0CD5-FF86-4E5A-90B3-FB6AFDA933F4}" presName="level3hierChild" presStyleCnt="0"/>
      <dgm:spPr/>
    </dgm:pt>
  </dgm:ptLst>
  <dgm:cxnLst>
    <dgm:cxn modelId="{2CF2C810-8A6C-4C33-96C0-53E3A09E1C43}" type="presOf" srcId="{F6BF726C-4720-4FE2-B74C-51EA37392932}" destId="{8BFA6930-85A6-4617-B2A4-73BCBC66DF16}" srcOrd="0" destOrd="0" presId="urn:microsoft.com/office/officeart/2005/8/layout/hierarchy2"/>
    <dgm:cxn modelId="{B94D3414-2191-4C98-BB9C-465C5E4298FD}" type="presOf" srcId="{7A3CD0E0-356B-4F0D-A9FF-26CA3BADD461}" destId="{781EBB16-2382-4539-A74B-49496915A8BB}" srcOrd="0" destOrd="0" presId="urn:microsoft.com/office/officeart/2005/8/layout/hierarchy2"/>
    <dgm:cxn modelId="{E5DD861E-16FA-4D2D-9990-91ECF6607E5F}" srcId="{03F2C662-F403-4826-B9BB-9B62D710E09F}" destId="{BE1755C6-3B4B-4EF7-84B7-38F15CCFFAA2}" srcOrd="0" destOrd="0" parTransId="{32CD5B76-0086-4E88-B1BF-1C0ADF6EA03A}" sibTransId="{4A008328-A77F-4D56-91F3-590F83FC2154}"/>
    <dgm:cxn modelId="{47DD2125-6E56-4DD6-9B48-094B47F41A4F}" type="presOf" srcId="{53E6A342-7E74-450B-967A-68AFF31E1691}" destId="{96B05E2C-EF5D-4FA9-8D3D-C9008C322993}" srcOrd="1" destOrd="0" presId="urn:microsoft.com/office/officeart/2005/8/layout/hierarchy2"/>
    <dgm:cxn modelId="{9CD03D34-2F63-4DC5-ACDA-82C176C7453A}" srcId="{7A3CD0E0-356B-4F0D-A9FF-26CA3BADD461}" destId="{5415D64E-61B9-4CC1-8C77-AEB60628512B}" srcOrd="1" destOrd="0" parTransId="{B51FBDC3-C36D-41C2-A94F-CA296C96F73C}" sibTransId="{7AF48B48-69B5-4E8C-BC38-08A071005F00}"/>
    <dgm:cxn modelId="{45F38636-5A93-457F-BF8F-6F18D4CEBDB6}" type="presOf" srcId="{B1A5514F-8B14-47FF-94B3-C03D7A93D47A}" destId="{2331FF25-69F0-4630-8168-D93ACB9149C6}" srcOrd="0" destOrd="0" presId="urn:microsoft.com/office/officeart/2005/8/layout/hierarchy2"/>
    <dgm:cxn modelId="{0100CD38-163E-4CD0-AD8B-E3A4190CFD03}" type="presOf" srcId="{32CD5B76-0086-4E88-B1BF-1C0ADF6EA03A}" destId="{79B1737C-3EFC-49F0-BFCC-0C80BD6A7797}" srcOrd="1" destOrd="0" presId="urn:microsoft.com/office/officeart/2005/8/layout/hierarchy2"/>
    <dgm:cxn modelId="{CB1AF85E-84A7-4411-BD0A-2CB9A87672B2}" srcId="{5415D64E-61B9-4CC1-8C77-AEB60628512B}" destId="{B1A5514F-8B14-47FF-94B3-C03D7A93D47A}" srcOrd="0" destOrd="0" parTransId="{1F38CEF9-B648-4571-9E71-0EDDF8B740BB}" sibTransId="{C7315D28-1A8B-4C54-9DFA-5DA05D8DE821}"/>
    <dgm:cxn modelId="{68209564-D39D-4E3E-B91B-EFFEDF8DAD7C}" type="presOf" srcId="{B51FBDC3-C36D-41C2-A94F-CA296C96F73C}" destId="{D7FC0F1E-31E4-4D00-A94A-A8E04FAA6DE2}" srcOrd="0" destOrd="0" presId="urn:microsoft.com/office/officeart/2005/8/layout/hierarchy2"/>
    <dgm:cxn modelId="{7342264C-D43C-4515-85BB-3E0C4D621B7F}" srcId="{4D02E84D-3B3D-4DC8-B43C-5462612F27F9}" destId="{7A3CD0E0-356B-4F0D-A9FF-26CA3BADD461}" srcOrd="0" destOrd="0" parTransId="{6D3EDB91-BCC9-49D7-B38D-AF44846812D3}" sibTransId="{7E724C7E-8F02-4D7E-83E6-20379C3321EC}"/>
    <dgm:cxn modelId="{9BB0F076-B906-420C-8C4F-72020C1B8791}" type="presOf" srcId="{1F38CEF9-B648-4571-9E71-0EDDF8B740BB}" destId="{94ADBE18-EA7F-42A8-9669-F82B9CEA5311}" srcOrd="0" destOrd="0" presId="urn:microsoft.com/office/officeart/2005/8/layout/hierarchy2"/>
    <dgm:cxn modelId="{262C3E58-18EA-438F-AE31-E02088CBC463}" type="presOf" srcId="{53E6A342-7E74-450B-967A-68AFF31E1691}" destId="{DFFA81CB-30EA-4AB6-AF66-9839ED3B5A25}" srcOrd="0" destOrd="0" presId="urn:microsoft.com/office/officeart/2005/8/layout/hierarchy2"/>
    <dgm:cxn modelId="{1241B47E-0190-45F7-9050-C6960B9AEC93}" type="presOf" srcId="{BE1755C6-3B4B-4EF7-84B7-38F15CCFFAA2}" destId="{87A082AA-EB30-418A-9C06-544DB54D6885}" srcOrd="0" destOrd="0" presId="urn:microsoft.com/office/officeart/2005/8/layout/hierarchy2"/>
    <dgm:cxn modelId="{72CC0897-F61E-4E9C-B73A-4AFDD3D92091}" type="presOf" srcId="{95516F8A-06F8-4320-8D19-DF2E189D695F}" destId="{33B47325-0CFA-4A55-9C00-C0AC2E9BB8A4}" srcOrd="0" destOrd="0" presId="urn:microsoft.com/office/officeart/2005/8/layout/hierarchy2"/>
    <dgm:cxn modelId="{143F63A4-26D0-4A12-A56B-D9195C72AC80}" type="presOf" srcId="{95516F8A-06F8-4320-8D19-DF2E189D695F}" destId="{E4C7437D-5879-4CF1-8D82-331EB2734CDD}" srcOrd="1" destOrd="0" presId="urn:microsoft.com/office/officeart/2005/8/layout/hierarchy2"/>
    <dgm:cxn modelId="{3E3491A9-234C-4FB2-9D1B-5BBED240B866}" type="presOf" srcId="{5415D64E-61B9-4CC1-8C77-AEB60628512B}" destId="{7E1C6D46-9341-4E3C-B168-D4AD7099DD6B}" srcOrd="0" destOrd="0" presId="urn:microsoft.com/office/officeart/2005/8/layout/hierarchy2"/>
    <dgm:cxn modelId="{0C0235BF-4DCF-4489-989B-90B09F8371F0}" type="presOf" srcId="{03F2C662-F403-4826-B9BB-9B62D710E09F}" destId="{2132BFDA-2C4E-46E1-8900-0F420B6EE2C1}" srcOrd="0" destOrd="0" presId="urn:microsoft.com/office/officeart/2005/8/layout/hierarchy2"/>
    <dgm:cxn modelId="{EF0A80BF-7811-42B9-88CF-E105E141FD5D}" type="presOf" srcId="{0EBA0CD5-FF86-4E5A-90B3-FB6AFDA933F4}" destId="{9C6079A3-8AE9-4381-B03F-17862CFB2BB4}" srcOrd="0" destOrd="0" presId="urn:microsoft.com/office/officeart/2005/8/layout/hierarchy2"/>
    <dgm:cxn modelId="{E77A3CC0-0944-4883-B24D-564E3F072800}" type="presOf" srcId="{32CD5B76-0086-4E88-B1BF-1C0ADF6EA03A}" destId="{8BBF625F-2DAD-4F64-A88E-D4594CCB793F}" srcOrd="0" destOrd="0" presId="urn:microsoft.com/office/officeart/2005/8/layout/hierarchy2"/>
    <dgm:cxn modelId="{D941E8C3-2772-4ECA-A0D8-95B978C36910}" type="presOf" srcId="{1E0C4720-0D61-4C4F-956C-2839023B07AB}" destId="{8E27D7A3-E3F0-4A95-8EC5-04324F222AEA}" srcOrd="0" destOrd="0" presId="urn:microsoft.com/office/officeart/2005/8/layout/hierarchy2"/>
    <dgm:cxn modelId="{C10959C5-0BDF-426F-8787-FEBEB9DBADA0}" type="presOf" srcId="{F6BF726C-4720-4FE2-B74C-51EA37392932}" destId="{EE2F7C07-C818-40A4-BE12-9D9652CC3A12}" srcOrd="1" destOrd="0" presId="urn:microsoft.com/office/officeart/2005/8/layout/hierarchy2"/>
    <dgm:cxn modelId="{9F7D51DC-7F8C-43ED-A8E3-9791F54BA6A0}" srcId="{7A3CD0E0-356B-4F0D-A9FF-26CA3BADD461}" destId="{1E0C4720-0D61-4C4F-956C-2839023B07AB}" srcOrd="2" destOrd="0" parTransId="{95516F8A-06F8-4320-8D19-DF2E189D695F}" sibTransId="{170BE8AA-A7CB-47D2-BD38-B8024D81B9FE}"/>
    <dgm:cxn modelId="{4DF5D2DC-5038-488A-8D58-F3413A30305C}" srcId="{1E0C4720-0D61-4C4F-956C-2839023B07AB}" destId="{0EBA0CD5-FF86-4E5A-90B3-FB6AFDA933F4}" srcOrd="0" destOrd="0" parTransId="{F6BF726C-4720-4FE2-B74C-51EA37392932}" sibTransId="{A2D57D08-6159-4E90-9D99-5D6049207A09}"/>
    <dgm:cxn modelId="{AA23A6E2-8ED9-4551-8C93-C98EC2DD971E}" type="presOf" srcId="{B51FBDC3-C36D-41C2-A94F-CA296C96F73C}" destId="{E47F8077-6F32-428A-A105-D636CAC5645D}" srcOrd="1" destOrd="0" presId="urn:microsoft.com/office/officeart/2005/8/layout/hierarchy2"/>
    <dgm:cxn modelId="{B0FF91EA-816A-4691-9D1D-AFCA951FF70D}" type="presOf" srcId="{4D02E84D-3B3D-4DC8-B43C-5462612F27F9}" destId="{AFEF4A36-B876-4342-80FC-421269344FC1}" srcOrd="0" destOrd="0" presId="urn:microsoft.com/office/officeart/2005/8/layout/hierarchy2"/>
    <dgm:cxn modelId="{8F7350EB-649F-4E90-AEFF-AD098D5DFD0B}" srcId="{7A3CD0E0-356B-4F0D-A9FF-26CA3BADD461}" destId="{03F2C662-F403-4826-B9BB-9B62D710E09F}" srcOrd="0" destOrd="0" parTransId="{53E6A342-7E74-450B-967A-68AFF31E1691}" sibTransId="{6A1FEC0E-366A-4243-960C-A606A6F6B4A7}"/>
    <dgm:cxn modelId="{14CCF7F5-3087-4983-8263-CAABA33E4E3D}" type="presOf" srcId="{1F38CEF9-B648-4571-9E71-0EDDF8B740BB}" destId="{A2176D58-4380-4ABF-81F0-7E846C6E7BF5}" srcOrd="1" destOrd="0" presId="urn:microsoft.com/office/officeart/2005/8/layout/hierarchy2"/>
    <dgm:cxn modelId="{C33B0E92-4829-4661-8EC3-3645546BE353}" type="presParOf" srcId="{AFEF4A36-B876-4342-80FC-421269344FC1}" destId="{07BEB831-F8B0-43FF-B120-6BB6A70C74A1}" srcOrd="0" destOrd="0" presId="urn:microsoft.com/office/officeart/2005/8/layout/hierarchy2"/>
    <dgm:cxn modelId="{A5F55E9E-4CC6-4AC2-B4C3-7F2E2C8139E3}" type="presParOf" srcId="{07BEB831-F8B0-43FF-B120-6BB6A70C74A1}" destId="{781EBB16-2382-4539-A74B-49496915A8BB}" srcOrd="0" destOrd="0" presId="urn:microsoft.com/office/officeart/2005/8/layout/hierarchy2"/>
    <dgm:cxn modelId="{BDEA673B-1E9D-4A5C-8FFD-3244CBB1FF89}" type="presParOf" srcId="{07BEB831-F8B0-43FF-B120-6BB6A70C74A1}" destId="{751DA91B-E076-49D4-9AB9-E891B3889DCB}" srcOrd="1" destOrd="0" presId="urn:microsoft.com/office/officeart/2005/8/layout/hierarchy2"/>
    <dgm:cxn modelId="{3042940E-25CE-4232-99DD-2AD79721D90D}" type="presParOf" srcId="{751DA91B-E076-49D4-9AB9-E891B3889DCB}" destId="{DFFA81CB-30EA-4AB6-AF66-9839ED3B5A25}" srcOrd="0" destOrd="0" presId="urn:microsoft.com/office/officeart/2005/8/layout/hierarchy2"/>
    <dgm:cxn modelId="{12B217A4-653F-4052-A0F5-CF2372C96F20}" type="presParOf" srcId="{DFFA81CB-30EA-4AB6-AF66-9839ED3B5A25}" destId="{96B05E2C-EF5D-4FA9-8D3D-C9008C322993}" srcOrd="0" destOrd="0" presId="urn:microsoft.com/office/officeart/2005/8/layout/hierarchy2"/>
    <dgm:cxn modelId="{9E1D0613-3E1D-446F-8678-EBF3C4BAFA74}" type="presParOf" srcId="{751DA91B-E076-49D4-9AB9-E891B3889DCB}" destId="{3F423271-8E4F-4015-9B22-11A0F932DEFA}" srcOrd="1" destOrd="0" presId="urn:microsoft.com/office/officeart/2005/8/layout/hierarchy2"/>
    <dgm:cxn modelId="{1374E1AC-7B1C-49A6-BD42-BBA2688F286B}" type="presParOf" srcId="{3F423271-8E4F-4015-9B22-11A0F932DEFA}" destId="{2132BFDA-2C4E-46E1-8900-0F420B6EE2C1}" srcOrd="0" destOrd="0" presId="urn:microsoft.com/office/officeart/2005/8/layout/hierarchy2"/>
    <dgm:cxn modelId="{DB2A8FE4-8CE0-4E7A-946F-F3196CFD1DC9}" type="presParOf" srcId="{3F423271-8E4F-4015-9B22-11A0F932DEFA}" destId="{87A55C15-3911-4DCD-B0A4-712E17A1310B}" srcOrd="1" destOrd="0" presId="urn:microsoft.com/office/officeart/2005/8/layout/hierarchy2"/>
    <dgm:cxn modelId="{FF5475A8-2DDC-4FAD-924D-17EAFABD0186}" type="presParOf" srcId="{87A55C15-3911-4DCD-B0A4-712E17A1310B}" destId="{8BBF625F-2DAD-4F64-A88E-D4594CCB793F}" srcOrd="0" destOrd="0" presId="urn:microsoft.com/office/officeart/2005/8/layout/hierarchy2"/>
    <dgm:cxn modelId="{3269DA8A-9C50-412A-B05F-0BBD457B3B95}" type="presParOf" srcId="{8BBF625F-2DAD-4F64-A88E-D4594CCB793F}" destId="{79B1737C-3EFC-49F0-BFCC-0C80BD6A7797}" srcOrd="0" destOrd="0" presId="urn:microsoft.com/office/officeart/2005/8/layout/hierarchy2"/>
    <dgm:cxn modelId="{CBF22DC5-FB85-40C7-B0AD-A05F7C52D8FE}" type="presParOf" srcId="{87A55C15-3911-4DCD-B0A4-712E17A1310B}" destId="{27B06975-0209-44CF-A2D7-5C35B99F64B1}" srcOrd="1" destOrd="0" presId="urn:microsoft.com/office/officeart/2005/8/layout/hierarchy2"/>
    <dgm:cxn modelId="{938692F1-C118-4791-8746-3C853117DAAD}" type="presParOf" srcId="{27B06975-0209-44CF-A2D7-5C35B99F64B1}" destId="{87A082AA-EB30-418A-9C06-544DB54D6885}" srcOrd="0" destOrd="0" presId="urn:microsoft.com/office/officeart/2005/8/layout/hierarchy2"/>
    <dgm:cxn modelId="{13F1D806-4B00-44AE-B992-60CA2DA973A6}" type="presParOf" srcId="{27B06975-0209-44CF-A2D7-5C35B99F64B1}" destId="{BA0DD2F5-26C5-4DFE-8061-5524005423A7}" srcOrd="1" destOrd="0" presId="urn:microsoft.com/office/officeart/2005/8/layout/hierarchy2"/>
    <dgm:cxn modelId="{84E5CDD7-9BCF-40E7-BC50-A955AA387129}" type="presParOf" srcId="{751DA91B-E076-49D4-9AB9-E891B3889DCB}" destId="{D7FC0F1E-31E4-4D00-A94A-A8E04FAA6DE2}" srcOrd="2" destOrd="0" presId="urn:microsoft.com/office/officeart/2005/8/layout/hierarchy2"/>
    <dgm:cxn modelId="{47BECF92-A9B9-4C84-BDD2-21998F5993AC}" type="presParOf" srcId="{D7FC0F1E-31E4-4D00-A94A-A8E04FAA6DE2}" destId="{E47F8077-6F32-428A-A105-D636CAC5645D}" srcOrd="0" destOrd="0" presId="urn:microsoft.com/office/officeart/2005/8/layout/hierarchy2"/>
    <dgm:cxn modelId="{5E8F898B-0ED4-4EE0-970E-29E4BA4747F8}" type="presParOf" srcId="{751DA91B-E076-49D4-9AB9-E891B3889DCB}" destId="{908AD5C9-476E-4348-8F16-CA9945A17798}" srcOrd="3" destOrd="0" presId="urn:microsoft.com/office/officeart/2005/8/layout/hierarchy2"/>
    <dgm:cxn modelId="{79C027CA-C9FD-4FA2-A60A-AAE354AD89DE}" type="presParOf" srcId="{908AD5C9-476E-4348-8F16-CA9945A17798}" destId="{7E1C6D46-9341-4E3C-B168-D4AD7099DD6B}" srcOrd="0" destOrd="0" presId="urn:microsoft.com/office/officeart/2005/8/layout/hierarchy2"/>
    <dgm:cxn modelId="{08F174CF-DA45-4EA9-B621-DD791FF960B4}" type="presParOf" srcId="{908AD5C9-476E-4348-8F16-CA9945A17798}" destId="{5CC6F3C6-912C-4093-B0B8-812C2DCD96D2}" srcOrd="1" destOrd="0" presId="urn:microsoft.com/office/officeart/2005/8/layout/hierarchy2"/>
    <dgm:cxn modelId="{4F70E507-E1DF-4D7D-BCF5-108749522C12}" type="presParOf" srcId="{5CC6F3C6-912C-4093-B0B8-812C2DCD96D2}" destId="{94ADBE18-EA7F-42A8-9669-F82B9CEA5311}" srcOrd="0" destOrd="0" presId="urn:microsoft.com/office/officeart/2005/8/layout/hierarchy2"/>
    <dgm:cxn modelId="{0C8203A9-A767-4DF6-9029-37A990178F59}" type="presParOf" srcId="{94ADBE18-EA7F-42A8-9669-F82B9CEA5311}" destId="{A2176D58-4380-4ABF-81F0-7E846C6E7BF5}" srcOrd="0" destOrd="0" presId="urn:microsoft.com/office/officeart/2005/8/layout/hierarchy2"/>
    <dgm:cxn modelId="{23363012-CF03-4A63-8037-9414D79C5CDB}" type="presParOf" srcId="{5CC6F3C6-912C-4093-B0B8-812C2DCD96D2}" destId="{62F1F4DF-BC7C-416D-BC6F-6E929FC40B89}" srcOrd="1" destOrd="0" presId="urn:microsoft.com/office/officeart/2005/8/layout/hierarchy2"/>
    <dgm:cxn modelId="{A1EC1CF1-F271-4E55-9930-284344DA55EA}" type="presParOf" srcId="{62F1F4DF-BC7C-416D-BC6F-6E929FC40B89}" destId="{2331FF25-69F0-4630-8168-D93ACB9149C6}" srcOrd="0" destOrd="0" presId="urn:microsoft.com/office/officeart/2005/8/layout/hierarchy2"/>
    <dgm:cxn modelId="{740F2988-CDED-41A3-AEA1-D496DC3D1D37}" type="presParOf" srcId="{62F1F4DF-BC7C-416D-BC6F-6E929FC40B89}" destId="{436B3D30-8BA7-4323-AA6E-B2003B72F655}" srcOrd="1" destOrd="0" presId="urn:microsoft.com/office/officeart/2005/8/layout/hierarchy2"/>
    <dgm:cxn modelId="{88F5F2C6-E863-4D70-9C69-7A7447DA78A1}" type="presParOf" srcId="{751DA91B-E076-49D4-9AB9-E891B3889DCB}" destId="{33B47325-0CFA-4A55-9C00-C0AC2E9BB8A4}" srcOrd="4" destOrd="0" presId="urn:microsoft.com/office/officeart/2005/8/layout/hierarchy2"/>
    <dgm:cxn modelId="{E295526F-563D-4FB5-BCE0-7D0DFEFF0A61}" type="presParOf" srcId="{33B47325-0CFA-4A55-9C00-C0AC2E9BB8A4}" destId="{E4C7437D-5879-4CF1-8D82-331EB2734CDD}" srcOrd="0" destOrd="0" presId="urn:microsoft.com/office/officeart/2005/8/layout/hierarchy2"/>
    <dgm:cxn modelId="{ADFCBEAC-D1BA-4B9C-B971-2462C23DF7CA}" type="presParOf" srcId="{751DA91B-E076-49D4-9AB9-E891B3889DCB}" destId="{A8B4EE73-64D8-49B0-B11A-8822104ADBC0}" srcOrd="5" destOrd="0" presId="urn:microsoft.com/office/officeart/2005/8/layout/hierarchy2"/>
    <dgm:cxn modelId="{76E1D75E-01B5-4075-BB18-FE7F6240B57D}" type="presParOf" srcId="{A8B4EE73-64D8-49B0-B11A-8822104ADBC0}" destId="{8E27D7A3-E3F0-4A95-8EC5-04324F222AEA}" srcOrd="0" destOrd="0" presId="urn:microsoft.com/office/officeart/2005/8/layout/hierarchy2"/>
    <dgm:cxn modelId="{FF51920F-53E7-46B2-B05C-1F3728369E48}" type="presParOf" srcId="{A8B4EE73-64D8-49B0-B11A-8822104ADBC0}" destId="{1FBC47FA-CF09-4FEB-A217-E26E12246315}" srcOrd="1" destOrd="0" presId="urn:microsoft.com/office/officeart/2005/8/layout/hierarchy2"/>
    <dgm:cxn modelId="{DEB9DCB8-AE7F-4ACE-91C2-C7E59E7B6A44}" type="presParOf" srcId="{1FBC47FA-CF09-4FEB-A217-E26E12246315}" destId="{8BFA6930-85A6-4617-B2A4-73BCBC66DF16}" srcOrd="0" destOrd="0" presId="urn:microsoft.com/office/officeart/2005/8/layout/hierarchy2"/>
    <dgm:cxn modelId="{AFA4A8E4-64A6-40B3-9804-6D8D10C3D5CA}" type="presParOf" srcId="{8BFA6930-85A6-4617-B2A4-73BCBC66DF16}" destId="{EE2F7C07-C818-40A4-BE12-9D9652CC3A12}" srcOrd="0" destOrd="0" presId="urn:microsoft.com/office/officeart/2005/8/layout/hierarchy2"/>
    <dgm:cxn modelId="{BCC4A94C-B14F-4FDA-ACB8-F41D746EBAEB}" type="presParOf" srcId="{1FBC47FA-CF09-4FEB-A217-E26E12246315}" destId="{40F431F4-9DA0-4CD2-A9B6-8986C9E4DA7A}" srcOrd="1" destOrd="0" presId="urn:microsoft.com/office/officeart/2005/8/layout/hierarchy2"/>
    <dgm:cxn modelId="{E06E347F-8653-4A8B-8D63-34FFCC2A21C9}" type="presParOf" srcId="{40F431F4-9DA0-4CD2-A9B6-8986C9E4DA7A}" destId="{9C6079A3-8AE9-4381-B03F-17862CFB2BB4}" srcOrd="0" destOrd="0" presId="urn:microsoft.com/office/officeart/2005/8/layout/hierarchy2"/>
    <dgm:cxn modelId="{DAF9E9E6-52E3-453D-9FBE-79C076FD6D80}" type="presParOf" srcId="{40F431F4-9DA0-4CD2-A9B6-8986C9E4DA7A}" destId="{F1964CCD-DC33-432E-9760-3A58D9C63F0C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4D02E84D-3B3D-4DC8-B43C-5462612F27F9}" type="doc">
      <dgm:prSet loTypeId="urn:microsoft.com/office/officeart/2009/3/layout/HorizontalOrganizationChart" loCatId="hierarchy" qsTypeId="urn:microsoft.com/office/officeart/2005/8/quickstyle/simple1" qsCatId="simple" csTypeId="urn:microsoft.com/office/officeart/2005/8/colors/accent2_1" csCatId="accent2" phldr="1"/>
      <dgm:spPr/>
      <dgm:t>
        <a:bodyPr/>
        <a:lstStyle/>
        <a:p>
          <a:endParaRPr lang="en-US"/>
        </a:p>
      </dgm:t>
    </dgm:pt>
    <dgm:pt modelId="{7A3CD0E0-356B-4F0D-A9FF-26CA3BADD461}">
      <dgm:prSet phldrT="[Текст]" custT="1"/>
      <dgm:spPr/>
      <dgm:t>
        <a:bodyPr/>
        <a:lstStyle/>
        <a:p>
          <a:r>
            <a:rPr lang="en-US" sz="1200" b="1" dirty="0"/>
            <a:t>Table 1. </a:t>
          </a:r>
        </a:p>
        <a:p>
          <a:r>
            <a:rPr lang="en-US" sz="1200" dirty="0"/>
            <a:t>Description of selected indicator</a:t>
          </a:r>
        </a:p>
      </dgm:t>
    </dgm:pt>
    <dgm:pt modelId="{6D3EDB91-BCC9-49D7-B38D-AF44846812D3}" type="parTrans" cxnId="{7342264C-D43C-4515-85BB-3E0C4D621B7F}">
      <dgm:prSet/>
      <dgm:spPr/>
      <dgm:t>
        <a:bodyPr/>
        <a:lstStyle/>
        <a:p>
          <a:endParaRPr lang="en-US" sz="3200"/>
        </a:p>
      </dgm:t>
    </dgm:pt>
    <dgm:pt modelId="{7E724C7E-8F02-4D7E-83E6-20379C3321EC}" type="sibTrans" cxnId="{7342264C-D43C-4515-85BB-3E0C4D621B7F}">
      <dgm:prSet/>
      <dgm:spPr/>
      <dgm:t>
        <a:bodyPr/>
        <a:lstStyle/>
        <a:p>
          <a:endParaRPr lang="en-US" sz="3200"/>
        </a:p>
      </dgm:t>
    </dgm:pt>
    <dgm:pt modelId="{03F2C662-F403-4826-B9BB-9B62D710E09F}">
      <dgm:prSet phldrT="[Текст]" custT="1"/>
      <dgm:spPr/>
      <dgm:t>
        <a:bodyPr/>
        <a:lstStyle/>
        <a:p>
          <a:r>
            <a:rPr lang="en-US" sz="1200" b="1" dirty="0"/>
            <a:t>Table 2. </a:t>
          </a:r>
        </a:p>
        <a:p>
          <a:r>
            <a:rPr lang="en-US" sz="1200" dirty="0"/>
            <a:t>Definitions needed to understand NDC</a:t>
          </a:r>
        </a:p>
      </dgm:t>
    </dgm:pt>
    <dgm:pt modelId="{53E6A342-7E74-450B-967A-68AFF31E1691}" type="parTrans" cxnId="{8F7350EB-649F-4E90-AEFF-AD098D5DFD0B}">
      <dgm:prSet/>
      <dgm:spPr/>
      <dgm:t>
        <a:bodyPr/>
        <a:lstStyle/>
        <a:p>
          <a:endParaRPr lang="en-US" sz="3200"/>
        </a:p>
      </dgm:t>
    </dgm:pt>
    <dgm:pt modelId="{6A1FEC0E-366A-4243-960C-A606A6F6B4A7}" type="sibTrans" cxnId="{8F7350EB-649F-4E90-AEFF-AD098D5DFD0B}">
      <dgm:prSet/>
      <dgm:spPr/>
      <dgm:t>
        <a:bodyPr/>
        <a:lstStyle/>
        <a:p>
          <a:endParaRPr lang="en-US" sz="3200"/>
        </a:p>
      </dgm:t>
    </dgm:pt>
    <dgm:pt modelId="{BE1755C6-3B4B-4EF7-84B7-38F15CCFFAA2}">
      <dgm:prSet phldrT="[Текст]" custT="1"/>
      <dgm:spPr/>
      <dgm:t>
        <a:bodyPr/>
        <a:lstStyle/>
        <a:p>
          <a:r>
            <a:rPr lang="en-US" sz="1200" b="1" dirty="0"/>
            <a:t>Table 4. </a:t>
          </a:r>
        </a:p>
        <a:p>
          <a:r>
            <a:rPr lang="en-US" sz="1200" dirty="0"/>
            <a:t>Track progress</a:t>
          </a:r>
        </a:p>
      </dgm:t>
    </dgm:pt>
    <dgm:pt modelId="{32CD5B76-0086-4E88-B1BF-1C0ADF6EA03A}" type="parTrans" cxnId="{E5DD861E-16FA-4D2D-9990-91ECF6607E5F}">
      <dgm:prSet/>
      <dgm:spPr/>
      <dgm:t>
        <a:bodyPr/>
        <a:lstStyle/>
        <a:p>
          <a:endParaRPr lang="en-US" sz="3200"/>
        </a:p>
      </dgm:t>
    </dgm:pt>
    <dgm:pt modelId="{4A008328-A77F-4D56-91F3-590F83FC2154}" type="sibTrans" cxnId="{E5DD861E-16FA-4D2D-9990-91ECF6607E5F}">
      <dgm:prSet/>
      <dgm:spPr/>
      <dgm:t>
        <a:bodyPr/>
        <a:lstStyle/>
        <a:p>
          <a:endParaRPr lang="en-US" sz="3200"/>
        </a:p>
      </dgm:t>
    </dgm:pt>
    <dgm:pt modelId="{5619ED7B-D3F3-4FAD-8334-8C913694A921}">
      <dgm:prSet custT="1"/>
      <dgm:spPr>
        <a:solidFill>
          <a:srgbClr val="FFC000"/>
        </a:solidFill>
      </dgm:spPr>
      <dgm:t>
        <a:bodyPr/>
        <a:lstStyle/>
        <a:p>
          <a:r>
            <a:rPr lang="en-US" sz="1200" b="1" dirty="0"/>
            <a:t>Table 10. </a:t>
          </a:r>
          <a:r>
            <a:rPr lang="en-US" sz="1200" dirty="0"/>
            <a:t>Projections of key indicators </a:t>
          </a:r>
        </a:p>
      </dgm:t>
    </dgm:pt>
    <dgm:pt modelId="{D52DF5B8-7044-420E-A2E1-C18627A7BB3D}" type="parTrans" cxnId="{2315850E-7634-4BD4-B6C4-856F11CA9997}">
      <dgm:prSet/>
      <dgm:spPr/>
      <dgm:t>
        <a:bodyPr/>
        <a:lstStyle/>
        <a:p>
          <a:endParaRPr lang="en-US" sz="3200"/>
        </a:p>
      </dgm:t>
    </dgm:pt>
    <dgm:pt modelId="{0A3C69F2-6AF6-44B0-BE35-B2E735192213}" type="sibTrans" cxnId="{2315850E-7634-4BD4-B6C4-856F11CA9997}">
      <dgm:prSet/>
      <dgm:spPr/>
      <dgm:t>
        <a:bodyPr/>
        <a:lstStyle/>
        <a:p>
          <a:endParaRPr lang="en-US" sz="3200"/>
        </a:p>
      </dgm:t>
    </dgm:pt>
    <dgm:pt modelId="{4B700A16-B8D2-4C76-8921-E60CEBEE686C}" type="pres">
      <dgm:prSet presAssocID="{4D02E84D-3B3D-4DC8-B43C-5462612F27F9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7E427081-7018-4C8A-A6E7-8F3AD2BE1766}" type="pres">
      <dgm:prSet presAssocID="{7A3CD0E0-356B-4F0D-A9FF-26CA3BADD461}" presName="hierRoot1" presStyleCnt="0">
        <dgm:presLayoutVars>
          <dgm:hierBranch val="init"/>
        </dgm:presLayoutVars>
      </dgm:prSet>
      <dgm:spPr/>
    </dgm:pt>
    <dgm:pt modelId="{DC8D00C1-F0E6-41D7-A489-CE15CCF4E9A1}" type="pres">
      <dgm:prSet presAssocID="{7A3CD0E0-356B-4F0D-A9FF-26CA3BADD461}" presName="rootComposite1" presStyleCnt="0"/>
      <dgm:spPr/>
    </dgm:pt>
    <dgm:pt modelId="{DEB83091-A9A1-4FC5-9DCC-E7F8BC1AD394}" type="pres">
      <dgm:prSet presAssocID="{7A3CD0E0-356B-4F0D-A9FF-26CA3BADD461}" presName="rootText1" presStyleLbl="node0" presStyleIdx="0" presStyleCnt="1" custScaleX="97045" custScaleY="102700">
        <dgm:presLayoutVars>
          <dgm:chPref val="3"/>
        </dgm:presLayoutVars>
      </dgm:prSet>
      <dgm:spPr/>
    </dgm:pt>
    <dgm:pt modelId="{27A9D3A3-7F90-4048-92B0-140289124458}" type="pres">
      <dgm:prSet presAssocID="{7A3CD0E0-356B-4F0D-A9FF-26CA3BADD461}" presName="rootConnector1" presStyleLbl="node1" presStyleIdx="0" presStyleCnt="0"/>
      <dgm:spPr/>
    </dgm:pt>
    <dgm:pt modelId="{D6E07E4A-D01F-4135-B1BB-E99C74C59975}" type="pres">
      <dgm:prSet presAssocID="{7A3CD0E0-356B-4F0D-A9FF-26CA3BADD461}" presName="hierChild2" presStyleCnt="0"/>
      <dgm:spPr/>
    </dgm:pt>
    <dgm:pt modelId="{570803CA-9119-42B8-99D3-51368A59D514}" type="pres">
      <dgm:prSet presAssocID="{53E6A342-7E74-450B-967A-68AFF31E1691}" presName="Name64" presStyleLbl="parChTrans1D2" presStyleIdx="0" presStyleCnt="1"/>
      <dgm:spPr/>
    </dgm:pt>
    <dgm:pt modelId="{BDD90E59-0887-49BC-8EC4-6D34C6E14A3A}" type="pres">
      <dgm:prSet presAssocID="{03F2C662-F403-4826-B9BB-9B62D710E09F}" presName="hierRoot2" presStyleCnt="0">
        <dgm:presLayoutVars>
          <dgm:hierBranch val="init"/>
        </dgm:presLayoutVars>
      </dgm:prSet>
      <dgm:spPr/>
    </dgm:pt>
    <dgm:pt modelId="{D00AFED7-4A97-4E27-8ECB-EDDA8D3A3010}" type="pres">
      <dgm:prSet presAssocID="{03F2C662-F403-4826-B9BB-9B62D710E09F}" presName="rootComposite" presStyleCnt="0"/>
      <dgm:spPr/>
    </dgm:pt>
    <dgm:pt modelId="{91C3A509-0495-4D12-B2BA-3B5D182AD8E6}" type="pres">
      <dgm:prSet presAssocID="{03F2C662-F403-4826-B9BB-9B62D710E09F}" presName="rootText" presStyleLbl="node2" presStyleIdx="0" presStyleCnt="1" custScaleX="98612" custScaleY="105808">
        <dgm:presLayoutVars>
          <dgm:chPref val="3"/>
        </dgm:presLayoutVars>
      </dgm:prSet>
      <dgm:spPr/>
    </dgm:pt>
    <dgm:pt modelId="{B94A17AC-43B3-4147-8264-63F69369694E}" type="pres">
      <dgm:prSet presAssocID="{03F2C662-F403-4826-B9BB-9B62D710E09F}" presName="rootConnector" presStyleLbl="node2" presStyleIdx="0" presStyleCnt="1"/>
      <dgm:spPr/>
    </dgm:pt>
    <dgm:pt modelId="{3FB50D43-1E70-453B-99A0-6DEDA68394B3}" type="pres">
      <dgm:prSet presAssocID="{03F2C662-F403-4826-B9BB-9B62D710E09F}" presName="hierChild4" presStyleCnt="0"/>
      <dgm:spPr/>
    </dgm:pt>
    <dgm:pt modelId="{B1A2D85D-A200-4AE3-AABF-D64819F6221C}" type="pres">
      <dgm:prSet presAssocID="{32CD5B76-0086-4E88-B1BF-1C0ADF6EA03A}" presName="Name64" presStyleLbl="parChTrans1D3" presStyleIdx="0" presStyleCnt="1"/>
      <dgm:spPr/>
    </dgm:pt>
    <dgm:pt modelId="{EEE95129-1A92-4902-B826-568ED6AEC3BE}" type="pres">
      <dgm:prSet presAssocID="{BE1755C6-3B4B-4EF7-84B7-38F15CCFFAA2}" presName="hierRoot2" presStyleCnt="0">
        <dgm:presLayoutVars>
          <dgm:hierBranch val="init"/>
        </dgm:presLayoutVars>
      </dgm:prSet>
      <dgm:spPr/>
    </dgm:pt>
    <dgm:pt modelId="{5C0175E4-5463-484B-863C-6903200FA68E}" type="pres">
      <dgm:prSet presAssocID="{BE1755C6-3B4B-4EF7-84B7-38F15CCFFAA2}" presName="rootComposite" presStyleCnt="0"/>
      <dgm:spPr/>
    </dgm:pt>
    <dgm:pt modelId="{AFBF9F05-56DE-4592-8FCA-5E69770C6FB8}" type="pres">
      <dgm:prSet presAssocID="{BE1755C6-3B4B-4EF7-84B7-38F15CCFFAA2}" presName="rootText" presStyleLbl="node3" presStyleIdx="0" presStyleCnt="1">
        <dgm:presLayoutVars>
          <dgm:chPref val="3"/>
        </dgm:presLayoutVars>
      </dgm:prSet>
      <dgm:spPr/>
    </dgm:pt>
    <dgm:pt modelId="{E8B64523-6274-4732-8A46-3B2C3991D723}" type="pres">
      <dgm:prSet presAssocID="{BE1755C6-3B4B-4EF7-84B7-38F15CCFFAA2}" presName="rootConnector" presStyleLbl="node3" presStyleIdx="0" presStyleCnt="1"/>
      <dgm:spPr/>
    </dgm:pt>
    <dgm:pt modelId="{599F5CDF-7895-4379-B822-FE24168C3632}" type="pres">
      <dgm:prSet presAssocID="{BE1755C6-3B4B-4EF7-84B7-38F15CCFFAA2}" presName="hierChild4" presStyleCnt="0"/>
      <dgm:spPr/>
    </dgm:pt>
    <dgm:pt modelId="{2D5E8D07-9578-4341-B17A-6D22437474E7}" type="pres">
      <dgm:prSet presAssocID="{D52DF5B8-7044-420E-A2E1-C18627A7BB3D}" presName="Name64" presStyleLbl="parChTrans1D4" presStyleIdx="0" presStyleCnt="1"/>
      <dgm:spPr/>
    </dgm:pt>
    <dgm:pt modelId="{B8FFA503-4A5E-4DC3-8B3D-1B6559CF00C9}" type="pres">
      <dgm:prSet presAssocID="{5619ED7B-D3F3-4FAD-8334-8C913694A921}" presName="hierRoot2" presStyleCnt="0">
        <dgm:presLayoutVars>
          <dgm:hierBranch val="init"/>
        </dgm:presLayoutVars>
      </dgm:prSet>
      <dgm:spPr/>
    </dgm:pt>
    <dgm:pt modelId="{AD51EBAC-76A2-4BE8-A7FB-B9ACED0A5E81}" type="pres">
      <dgm:prSet presAssocID="{5619ED7B-D3F3-4FAD-8334-8C913694A921}" presName="rootComposite" presStyleCnt="0"/>
      <dgm:spPr/>
    </dgm:pt>
    <dgm:pt modelId="{C71430F8-8774-4968-93A6-5104BA31FC36}" type="pres">
      <dgm:prSet presAssocID="{5619ED7B-D3F3-4FAD-8334-8C913694A921}" presName="rootText" presStyleLbl="node4" presStyleIdx="0" presStyleCnt="1">
        <dgm:presLayoutVars>
          <dgm:chPref val="3"/>
        </dgm:presLayoutVars>
      </dgm:prSet>
      <dgm:spPr/>
    </dgm:pt>
    <dgm:pt modelId="{A7924ED4-4248-4B2D-9709-48F1DAB68692}" type="pres">
      <dgm:prSet presAssocID="{5619ED7B-D3F3-4FAD-8334-8C913694A921}" presName="rootConnector" presStyleLbl="node4" presStyleIdx="0" presStyleCnt="1"/>
      <dgm:spPr/>
    </dgm:pt>
    <dgm:pt modelId="{53854A9B-A2F1-4F83-845F-407D3400275A}" type="pres">
      <dgm:prSet presAssocID="{5619ED7B-D3F3-4FAD-8334-8C913694A921}" presName="hierChild4" presStyleCnt="0"/>
      <dgm:spPr/>
    </dgm:pt>
    <dgm:pt modelId="{FF731573-F66B-4854-8CE6-765266E08220}" type="pres">
      <dgm:prSet presAssocID="{5619ED7B-D3F3-4FAD-8334-8C913694A921}" presName="hierChild5" presStyleCnt="0"/>
      <dgm:spPr/>
    </dgm:pt>
    <dgm:pt modelId="{9803C400-5E5B-4E82-8BB5-6DE09830FC42}" type="pres">
      <dgm:prSet presAssocID="{BE1755C6-3B4B-4EF7-84B7-38F15CCFFAA2}" presName="hierChild5" presStyleCnt="0"/>
      <dgm:spPr/>
    </dgm:pt>
    <dgm:pt modelId="{8B5539CA-9B23-4B83-98E1-96379DC8F656}" type="pres">
      <dgm:prSet presAssocID="{03F2C662-F403-4826-B9BB-9B62D710E09F}" presName="hierChild5" presStyleCnt="0"/>
      <dgm:spPr/>
    </dgm:pt>
    <dgm:pt modelId="{F9B7F2A9-8E82-4A27-A53C-464A83527862}" type="pres">
      <dgm:prSet presAssocID="{7A3CD0E0-356B-4F0D-A9FF-26CA3BADD461}" presName="hierChild3" presStyleCnt="0"/>
      <dgm:spPr/>
    </dgm:pt>
  </dgm:ptLst>
  <dgm:cxnLst>
    <dgm:cxn modelId="{93F65308-8309-4B4C-A4A8-1F7B04A36CC6}" type="presOf" srcId="{03F2C662-F403-4826-B9BB-9B62D710E09F}" destId="{91C3A509-0495-4D12-B2BA-3B5D182AD8E6}" srcOrd="0" destOrd="0" presId="urn:microsoft.com/office/officeart/2009/3/layout/HorizontalOrganizationChart"/>
    <dgm:cxn modelId="{B7C6B20B-F416-47DC-A87D-10542909FE43}" type="presOf" srcId="{BE1755C6-3B4B-4EF7-84B7-38F15CCFFAA2}" destId="{AFBF9F05-56DE-4592-8FCA-5E69770C6FB8}" srcOrd="0" destOrd="0" presId="urn:microsoft.com/office/officeart/2009/3/layout/HorizontalOrganizationChart"/>
    <dgm:cxn modelId="{2315850E-7634-4BD4-B6C4-856F11CA9997}" srcId="{BE1755C6-3B4B-4EF7-84B7-38F15CCFFAA2}" destId="{5619ED7B-D3F3-4FAD-8334-8C913694A921}" srcOrd="0" destOrd="0" parTransId="{D52DF5B8-7044-420E-A2E1-C18627A7BB3D}" sibTransId="{0A3C69F2-6AF6-44B0-BE35-B2E735192213}"/>
    <dgm:cxn modelId="{E5DD861E-16FA-4D2D-9990-91ECF6607E5F}" srcId="{03F2C662-F403-4826-B9BB-9B62D710E09F}" destId="{BE1755C6-3B4B-4EF7-84B7-38F15CCFFAA2}" srcOrd="0" destOrd="0" parTransId="{32CD5B76-0086-4E88-B1BF-1C0ADF6EA03A}" sibTransId="{4A008328-A77F-4D56-91F3-590F83FC2154}"/>
    <dgm:cxn modelId="{57D6055D-4DC1-43B6-AED6-077002DDBF07}" type="presOf" srcId="{7A3CD0E0-356B-4F0D-A9FF-26CA3BADD461}" destId="{27A9D3A3-7F90-4048-92B0-140289124458}" srcOrd="1" destOrd="0" presId="urn:microsoft.com/office/officeart/2009/3/layout/HorizontalOrganizationChart"/>
    <dgm:cxn modelId="{47E7C145-AF1C-401D-8E7B-DBC3196B324E}" type="presOf" srcId="{4D02E84D-3B3D-4DC8-B43C-5462612F27F9}" destId="{4B700A16-B8D2-4C76-8921-E60CEBEE686C}" srcOrd="0" destOrd="0" presId="urn:microsoft.com/office/officeart/2009/3/layout/HorizontalOrganizationChart"/>
    <dgm:cxn modelId="{7342264C-D43C-4515-85BB-3E0C4D621B7F}" srcId="{4D02E84D-3B3D-4DC8-B43C-5462612F27F9}" destId="{7A3CD0E0-356B-4F0D-A9FF-26CA3BADD461}" srcOrd="0" destOrd="0" parTransId="{6D3EDB91-BCC9-49D7-B38D-AF44846812D3}" sibTransId="{7E724C7E-8F02-4D7E-83E6-20379C3321EC}"/>
    <dgm:cxn modelId="{32968B7E-6029-4DAA-9C6E-882695017445}" type="presOf" srcId="{5619ED7B-D3F3-4FAD-8334-8C913694A921}" destId="{A7924ED4-4248-4B2D-9709-48F1DAB68692}" srcOrd="1" destOrd="0" presId="urn:microsoft.com/office/officeart/2009/3/layout/HorizontalOrganizationChart"/>
    <dgm:cxn modelId="{29C0607F-6B5A-4347-A719-06716D94C012}" type="presOf" srcId="{53E6A342-7E74-450B-967A-68AFF31E1691}" destId="{570803CA-9119-42B8-99D3-51368A59D514}" srcOrd="0" destOrd="0" presId="urn:microsoft.com/office/officeart/2009/3/layout/HorizontalOrganizationChart"/>
    <dgm:cxn modelId="{A2CD6FA9-8467-4E18-B4C6-1364158B06CF}" type="presOf" srcId="{32CD5B76-0086-4E88-B1BF-1C0ADF6EA03A}" destId="{B1A2D85D-A200-4AE3-AABF-D64819F6221C}" srcOrd="0" destOrd="0" presId="urn:microsoft.com/office/officeart/2009/3/layout/HorizontalOrganizationChart"/>
    <dgm:cxn modelId="{BE4F80BA-4BED-4906-8E36-8D4D6FD600CC}" type="presOf" srcId="{BE1755C6-3B4B-4EF7-84B7-38F15CCFFAA2}" destId="{E8B64523-6274-4732-8A46-3B2C3991D723}" srcOrd="1" destOrd="0" presId="urn:microsoft.com/office/officeart/2009/3/layout/HorizontalOrganizationChart"/>
    <dgm:cxn modelId="{22A4D7BF-11F3-4668-AA0A-FA95BC8E5A6A}" type="presOf" srcId="{D52DF5B8-7044-420E-A2E1-C18627A7BB3D}" destId="{2D5E8D07-9578-4341-B17A-6D22437474E7}" srcOrd="0" destOrd="0" presId="urn:microsoft.com/office/officeart/2009/3/layout/HorizontalOrganizationChart"/>
    <dgm:cxn modelId="{60D265C4-C50F-4105-8486-DB3BDB2AA98D}" type="presOf" srcId="{7A3CD0E0-356B-4F0D-A9FF-26CA3BADD461}" destId="{DEB83091-A9A1-4FC5-9DCC-E7F8BC1AD394}" srcOrd="0" destOrd="0" presId="urn:microsoft.com/office/officeart/2009/3/layout/HorizontalOrganizationChart"/>
    <dgm:cxn modelId="{84B96AC8-C2EE-4681-B111-69BEA5772DE2}" type="presOf" srcId="{03F2C662-F403-4826-B9BB-9B62D710E09F}" destId="{B94A17AC-43B3-4147-8264-63F69369694E}" srcOrd="1" destOrd="0" presId="urn:microsoft.com/office/officeart/2009/3/layout/HorizontalOrganizationChart"/>
    <dgm:cxn modelId="{8F7350EB-649F-4E90-AEFF-AD098D5DFD0B}" srcId="{7A3CD0E0-356B-4F0D-A9FF-26CA3BADD461}" destId="{03F2C662-F403-4826-B9BB-9B62D710E09F}" srcOrd="0" destOrd="0" parTransId="{53E6A342-7E74-450B-967A-68AFF31E1691}" sibTransId="{6A1FEC0E-366A-4243-960C-A606A6F6B4A7}"/>
    <dgm:cxn modelId="{816B38F0-452B-47FA-A8C5-8C881DA789C6}" type="presOf" srcId="{5619ED7B-D3F3-4FAD-8334-8C913694A921}" destId="{C71430F8-8774-4968-93A6-5104BA31FC36}" srcOrd="0" destOrd="0" presId="urn:microsoft.com/office/officeart/2009/3/layout/HorizontalOrganizationChart"/>
    <dgm:cxn modelId="{23032378-B24A-4059-A462-54BC76B07E4A}" type="presParOf" srcId="{4B700A16-B8D2-4C76-8921-E60CEBEE686C}" destId="{7E427081-7018-4C8A-A6E7-8F3AD2BE1766}" srcOrd="0" destOrd="0" presId="urn:microsoft.com/office/officeart/2009/3/layout/HorizontalOrganizationChart"/>
    <dgm:cxn modelId="{8C339197-B52C-4273-8C98-8BC9D7A439CB}" type="presParOf" srcId="{7E427081-7018-4C8A-A6E7-8F3AD2BE1766}" destId="{DC8D00C1-F0E6-41D7-A489-CE15CCF4E9A1}" srcOrd="0" destOrd="0" presId="urn:microsoft.com/office/officeart/2009/3/layout/HorizontalOrganizationChart"/>
    <dgm:cxn modelId="{B3D3CC7B-4B95-41E4-91FB-8C09E5F5B633}" type="presParOf" srcId="{DC8D00C1-F0E6-41D7-A489-CE15CCF4E9A1}" destId="{DEB83091-A9A1-4FC5-9DCC-E7F8BC1AD394}" srcOrd="0" destOrd="0" presId="urn:microsoft.com/office/officeart/2009/3/layout/HorizontalOrganizationChart"/>
    <dgm:cxn modelId="{7F8E3F41-4109-4DE5-8AF9-2029BCC36177}" type="presParOf" srcId="{DC8D00C1-F0E6-41D7-A489-CE15CCF4E9A1}" destId="{27A9D3A3-7F90-4048-92B0-140289124458}" srcOrd="1" destOrd="0" presId="urn:microsoft.com/office/officeart/2009/3/layout/HorizontalOrganizationChart"/>
    <dgm:cxn modelId="{10689993-02F2-4DAA-98B9-A9D7FE563C21}" type="presParOf" srcId="{7E427081-7018-4C8A-A6E7-8F3AD2BE1766}" destId="{D6E07E4A-D01F-4135-B1BB-E99C74C59975}" srcOrd="1" destOrd="0" presId="urn:microsoft.com/office/officeart/2009/3/layout/HorizontalOrganizationChart"/>
    <dgm:cxn modelId="{B5B99917-2EC2-4E85-A912-62D552C40C7D}" type="presParOf" srcId="{D6E07E4A-D01F-4135-B1BB-E99C74C59975}" destId="{570803CA-9119-42B8-99D3-51368A59D514}" srcOrd="0" destOrd="0" presId="urn:microsoft.com/office/officeart/2009/3/layout/HorizontalOrganizationChart"/>
    <dgm:cxn modelId="{7DAA62D4-B975-4798-AC9B-E510746B2DED}" type="presParOf" srcId="{D6E07E4A-D01F-4135-B1BB-E99C74C59975}" destId="{BDD90E59-0887-49BC-8EC4-6D34C6E14A3A}" srcOrd="1" destOrd="0" presId="urn:microsoft.com/office/officeart/2009/3/layout/HorizontalOrganizationChart"/>
    <dgm:cxn modelId="{10A6D519-EC55-4478-A8CF-F6EEAB027B83}" type="presParOf" srcId="{BDD90E59-0887-49BC-8EC4-6D34C6E14A3A}" destId="{D00AFED7-4A97-4E27-8ECB-EDDA8D3A3010}" srcOrd="0" destOrd="0" presId="urn:microsoft.com/office/officeart/2009/3/layout/HorizontalOrganizationChart"/>
    <dgm:cxn modelId="{9FAAF970-6026-4DD6-9D8D-058FED201F59}" type="presParOf" srcId="{D00AFED7-4A97-4E27-8ECB-EDDA8D3A3010}" destId="{91C3A509-0495-4D12-B2BA-3B5D182AD8E6}" srcOrd="0" destOrd="0" presId="urn:microsoft.com/office/officeart/2009/3/layout/HorizontalOrganizationChart"/>
    <dgm:cxn modelId="{C78C41A1-E5EF-4817-A5E4-E4B86FD9AA04}" type="presParOf" srcId="{D00AFED7-4A97-4E27-8ECB-EDDA8D3A3010}" destId="{B94A17AC-43B3-4147-8264-63F69369694E}" srcOrd="1" destOrd="0" presId="urn:microsoft.com/office/officeart/2009/3/layout/HorizontalOrganizationChart"/>
    <dgm:cxn modelId="{075B1024-6002-4F72-9C71-384447676E45}" type="presParOf" srcId="{BDD90E59-0887-49BC-8EC4-6D34C6E14A3A}" destId="{3FB50D43-1E70-453B-99A0-6DEDA68394B3}" srcOrd="1" destOrd="0" presId="urn:microsoft.com/office/officeart/2009/3/layout/HorizontalOrganizationChart"/>
    <dgm:cxn modelId="{04FE20DA-B4D7-44E2-AE82-C1B04F2F477E}" type="presParOf" srcId="{3FB50D43-1E70-453B-99A0-6DEDA68394B3}" destId="{B1A2D85D-A200-4AE3-AABF-D64819F6221C}" srcOrd="0" destOrd="0" presId="urn:microsoft.com/office/officeart/2009/3/layout/HorizontalOrganizationChart"/>
    <dgm:cxn modelId="{CB916AD1-193A-4B84-8CA2-5ACBF18040EC}" type="presParOf" srcId="{3FB50D43-1E70-453B-99A0-6DEDA68394B3}" destId="{EEE95129-1A92-4902-B826-568ED6AEC3BE}" srcOrd="1" destOrd="0" presId="urn:microsoft.com/office/officeart/2009/3/layout/HorizontalOrganizationChart"/>
    <dgm:cxn modelId="{A6A6F4DB-1CE0-4251-9D0D-45EF8BA6D910}" type="presParOf" srcId="{EEE95129-1A92-4902-B826-568ED6AEC3BE}" destId="{5C0175E4-5463-484B-863C-6903200FA68E}" srcOrd="0" destOrd="0" presId="urn:microsoft.com/office/officeart/2009/3/layout/HorizontalOrganizationChart"/>
    <dgm:cxn modelId="{425F781A-34EB-4DBE-A9D8-4A2134AD6F28}" type="presParOf" srcId="{5C0175E4-5463-484B-863C-6903200FA68E}" destId="{AFBF9F05-56DE-4592-8FCA-5E69770C6FB8}" srcOrd="0" destOrd="0" presId="urn:microsoft.com/office/officeart/2009/3/layout/HorizontalOrganizationChart"/>
    <dgm:cxn modelId="{3E48271A-CC3F-4402-AC91-108967788102}" type="presParOf" srcId="{5C0175E4-5463-484B-863C-6903200FA68E}" destId="{E8B64523-6274-4732-8A46-3B2C3991D723}" srcOrd="1" destOrd="0" presId="urn:microsoft.com/office/officeart/2009/3/layout/HorizontalOrganizationChart"/>
    <dgm:cxn modelId="{84FAF73A-1030-4669-A0D6-39E9322EF6AA}" type="presParOf" srcId="{EEE95129-1A92-4902-B826-568ED6AEC3BE}" destId="{599F5CDF-7895-4379-B822-FE24168C3632}" srcOrd="1" destOrd="0" presId="urn:microsoft.com/office/officeart/2009/3/layout/HorizontalOrganizationChart"/>
    <dgm:cxn modelId="{9E2743D4-3070-46B0-BE9E-18BE4D4E15C0}" type="presParOf" srcId="{599F5CDF-7895-4379-B822-FE24168C3632}" destId="{2D5E8D07-9578-4341-B17A-6D22437474E7}" srcOrd="0" destOrd="0" presId="urn:microsoft.com/office/officeart/2009/3/layout/HorizontalOrganizationChart"/>
    <dgm:cxn modelId="{AE234AC2-9DA6-426B-A41D-76B0D0393E73}" type="presParOf" srcId="{599F5CDF-7895-4379-B822-FE24168C3632}" destId="{B8FFA503-4A5E-4DC3-8B3D-1B6559CF00C9}" srcOrd="1" destOrd="0" presId="urn:microsoft.com/office/officeart/2009/3/layout/HorizontalOrganizationChart"/>
    <dgm:cxn modelId="{75563DEE-5CF8-4A7E-B98E-CCB451B1B14B}" type="presParOf" srcId="{B8FFA503-4A5E-4DC3-8B3D-1B6559CF00C9}" destId="{AD51EBAC-76A2-4BE8-A7FB-B9ACED0A5E81}" srcOrd="0" destOrd="0" presId="urn:microsoft.com/office/officeart/2009/3/layout/HorizontalOrganizationChart"/>
    <dgm:cxn modelId="{C41BE294-E446-4867-AF5B-93249AF249EB}" type="presParOf" srcId="{AD51EBAC-76A2-4BE8-A7FB-B9ACED0A5E81}" destId="{C71430F8-8774-4968-93A6-5104BA31FC36}" srcOrd="0" destOrd="0" presId="urn:microsoft.com/office/officeart/2009/3/layout/HorizontalOrganizationChart"/>
    <dgm:cxn modelId="{1FE59353-9782-49AE-A034-6E2702BD14E0}" type="presParOf" srcId="{AD51EBAC-76A2-4BE8-A7FB-B9ACED0A5E81}" destId="{A7924ED4-4248-4B2D-9709-48F1DAB68692}" srcOrd="1" destOrd="0" presId="urn:microsoft.com/office/officeart/2009/3/layout/HorizontalOrganizationChart"/>
    <dgm:cxn modelId="{A6B26A00-4473-450D-B53A-4E7A0FD8C1E7}" type="presParOf" srcId="{B8FFA503-4A5E-4DC3-8B3D-1B6559CF00C9}" destId="{53854A9B-A2F1-4F83-845F-407D3400275A}" srcOrd="1" destOrd="0" presId="urn:microsoft.com/office/officeart/2009/3/layout/HorizontalOrganizationChart"/>
    <dgm:cxn modelId="{E147BD53-AF17-4E59-B5C9-51841C394724}" type="presParOf" srcId="{B8FFA503-4A5E-4DC3-8B3D-1B6559CF00C9}" destId="{FF731573-F66B-4854-8CE6-765266E08220}" srcOrd="2" destOrd="0" presId="urn:microsoft.com/office/officeart/2009/3/layout/HorizontalOrganizationChart"/>
    <dgm:cxn modelId="{CFB93783-2530-4E92-8234-DBA2A55E1F39}" type="presParOf" srcId="{EEE95129-1A92-4902-B826-568ED6AEC3BE}" destId="{9803C400-5E5B-4E82-8BB5-6DE09830FC42}" srcOrd="2" destOrd="0" presId="urn:microsoft.com/office/officeart/2009/3/layout/HorizontalOrganizationChart"/>
    <dgm:cxn modelId="{082625B3-75C4-411D-AECB-73CC45DA804C}" type="presParOf" srcId="{BDD90E59-0887-49BC-8EC4-6D34C6E14A3A}" destId="{8B5539CA-9B23-4B83-98E1-96379DC8F656}" srcOrd="2" destOrd="0" presId="urn:microsoft.com/office/officeart/2009/3/layout/HorizontalOrganizationChart"/>
    <dgm:cxn modelId="{DAC0B80A-164B-4A0B-8074-27BA1140E1A8}" type="presParOf" srcId="{7E427081-7018-4C8A-A6E7-8F3AD2BE1766}" destId="{F9B7F2A9-8E82-4A27-A53C-464A83527862}" srcOrd="2" destOrd="0" presId="urn:microsoft.com/office/officeart/2009/3/layout/HorizontalOrganizationChar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42E9EA05-E5A0-43C6-84E7-2A822DD2EC3E}" type="doc">
      <dgm:prSet loTypeId="urn:microsoft.com/office/officeart/2005/8/layout/hierarchy2" loCatId="hierarchy" qsTypeId="urn:microsoft.com/office/officeart/2005/8/quickstyle/simple1" qsCatId="simple" csTypeId="urn:microsoft.com/office/officeart/2005/8/colors/accent2_1" csCatId="accent2" phldr="1"/>
      <dgm:spPr/>
      <dgm:t>
        <a:bodyPr/>
        <a:lstStyle/>
        <a:p>
          <a:endParaRPr lang="en-US"/>
        </a:p>
      </dgm:t>
    </dgm:pt>
    <dgm:pt modelId="{F3A13E14-D35E-4D76-88DF-CA0651674444}">
      <dgm:prSet phldrT="[Текст]" custT="1"/>
      <dgm:spPr/>
      <dgm:t>
        <a:bodyPr/>
        <a:lstStyle/>
        <a:p>
          <a:r>
            <a:rPr lang="en-US" sz="1400" dirty="0"/>
            <a:t>Objectives</a:t>
          </a:r>
        </a:p>
        <a:p>
          <a:r>
            <a:rPr lang="en-US" sz="1400" dirty="0"/>
            <a:t>Sectors affected</a:t>
          </a:r>
        </a:p>
        <a:p>
          <a:r>
            <a:rPr lang="en-US" sz="1400" dirty="0"/>
            <a:t>Gases affected</a:t>
          </a:r>
        </a:p>
      </dgm:t>
    </dgm:pt>
    <dgm:pt modelId="{46D4D733-010B-464D-9BAF-FA76E0090F31}" type="parTrans" cxnId="{BF2BCFDC-0FA9-4425-8576-9A28BF8EC5E5}">
      <dgm:prSet/>
      <dgm:spPr/>
      <dgm:t>
        <a:bodyPr/>
        <a:lstStyle/>
        <a:p>
          <a:endParaRPr lang="en-US" sz="1400"/>
        </a:p>
      </dgm:t>
    </dgm:pt>
    <dgm:pt modelId="{BCC35758-90DA-464D-AC38-24C00BDD7059}" type="sibTrans" cxnId="{BF2BCFDC-0FA9-4425-8576-9A28BF8EC5E5}">
      <dgm:prSet/>
      <dgm:spPr/>
      <dgm:t>
        <a:bodyPr/>
        <a:lstStyle/>
        <a:p>
          <a:endParaRPr lang="en-US" sz="1400"/>
        </a:p>
      </dgm:t>
    </dgm:pt>
    <dgm:pt modelId="{F3B43238-485B-4BE5-8826-9ADCAF1FB3EC}">
      <dgm:prSet/>
      <dgm:spPr/>
      <dgm:t>
        <a:bodyPr/>
        <a:lstStyle/>
        <a:p>
          <a:r>
            <a:rPr lang="en-US" dirty="0"/>
            <a:t>Mitigation policy and measure</a:t>
          </a:r>
        </a:p>
      </dgm:t>
    </dgm:pt>
    <dgm:pt modelId="{84F1AE9B-7B84-45E9-B3A4-0AD7E111D64C}" type="sibTrans" cxnId="{B8DF2EE6-29CF-4C5B-93FB-42C66E2116DE}">
      <dgm:prSet/>
      <dgm:spPr/>
      <dgm:t>
        <a:bodyPr/>
        <a:lstStyle/>
        <a:p>
          <a:endParaRPr lang="en-US"/>
        </a:p>
      </dgm:t>
    </dgm:pt>
    <dgm:pt modelId="{542E5D8C-EAD0-4831-AB1A-78DF1E2FAB8D}" type="parTrans" cxnId="{B8DF2EE6-29CF-4C5B-93FB-42C66E2116DE}">
      <dgm:prSet/>
      <dgm:spPr/>
      <dgm:t>
        <a:bodyPr/>
        <a:lstStyle/>
        <a:p>
          <a:endParaRPr lang="en-US"/>
        </a:p>
      </dgm:t>
    </dgm:pt>
    <dgm:pt modelId="{3DE96622-39DF-4BD6-BBF5-E89BDF610159}">
      <dgm:prSet/>
      <dgm:spPr>
        <a:solidFill>
          <a:srgbClr val="FFC000"/>
        </a:solidFill>
      </dgm:spPr>
      <dgm:t>
        <a:bodyPr/>
        <a:lstStyle/>
        <a:p>
          <a:r>
            <a:rPr lang="en-US" dirty="0"/>
            <a:t>Estimates of GHG emissions reductions</a:t>
          </a:r>
        </a:p>
      </dgm:t>
    </dgm:pt>
    <dgm:pt modelId="{854F8779-6834-47B3-8406-E8B0D03FD638}" type="parTrans" cxnId="{26E53379-0327-4635-8F7C-EE18825EC9F5}">
      <dgm:prSet/>
      <dgm:spPr/>
      <dgm:t>
        <a:bodyPr/>
        <a:lstStyle/>
        <a:p>
          <a:endParaRPr lang="en-US"/>
        </a:p>
      </dgm:t>
    </dgm:pt>
    <dgm:pt modelId="{EC594B19-5C36-4C3E-A538-FBCCC90B51E1}" type="sibTrans" cxnId="{26E53379-0327-4635-8F7C-EE18825EC9F5}">
      <dgm:prSet/>
      <dgm:spPr/>
      <dgm:t>
        <a:bodyPr/>
        <a:lstStyle/>
        <a:p>
          <a:endParaRPr lang="en-US"/>
        </a:p>
      </dgm:t>
    </dgm:pt>
    <dgm:pt modelId="{80E98791-16B2-4F87-BFC2-0A76FCA0FD17}">
      <dgm:prSet/>
      <dgm:spPr>
        <a:solidFill>
          <a:srgbClr val="FFC000"/>
        </a:solidFill>
      </dgm:spPr>
      <dgm:t>
        <a:bodyPr/>
        <a:lstStyle/>
        <a:p>
          <a:r>
            <a:rPr lang="en-US" dirty="0"/>
            <a:t>Expected</a:t>
          </a:r>
        </a:p>
      </dgm:t>
    </dgm:pt>
    <dgm:pt modelId="{97ED19CA-67F0-46BB-BDC4-B12BAD86BB34}" type="parTrans" cxnId="{39936744-81CD-4439-A6FC-A70BE83276D0}">
      <dgm:prSet/>
      <dgm:spPr/>
      <dgm:t>
        <a:bodyPr/>
        <a:lstStyle/>
        <a:p>
          <a:endParaRPr lang="en-US"/>
        </a:p>
      </dgm:t>
    </dgm:pt>
    <dgm:pt modelId="{2709DA25-FB67-42FD-B642-DF6EDC988090}" type="sibTrans" cxnId="{39936744-81CD-4439-A6FC-A70BE83276D0}">
      <dgm:prSet/>
      <dgm:spPr/>
      <dgm:t>
        <a:bodyPr/>
        <a:lstStyle/>
        <a:p>
          <a:endParaRPr lang="en-US"/>
        </a:p>
      </dgm:t>
    </dgm:pt>
    <dgm:pt modelId="{207D5F87-5395-4B42-B12F-9D8850E5D8A8}">
      <dgm:prSet/>
      <dgm:spPr>
        <a:solidFill>
          <a:srgbClr val="FFC000"/>
        </a:solidFill>
      </dgm:spPr>
      <dgm:t>
        <a:bodyPr/>
        <a:lstStyle/>
        <a:p>
          <a:r>
            <a:rPr lang="en-US" dirty="0"/>
            <a:t>Achieved</a:t>
          </a:r>
        </a:p>
      </dgm:t>
    </dgm:pt>
    <dgm:pt modelId="{F6273A2E-CC59-4287-B2A1-16E1CFDD6EB1}" type="parTrans" cxnId="{53F18613-A900-4084-98FA-E6FB87A0EA00}">
      <dgm:prSet/>
      <dgm:spPr/>
      <dgm:t>
        <a:bodyPr/>
        <a:lstStyle/>
        <a:p>
          <a:endParaRPr lang="en-US"/>
        </a:p>
      </dgm:t>
    </dgm:pt>
    <dgm:pt modelId="{88CA426E-AEDF-4077-AA73-19F58831C699}" type="sibTrans" cxnId="{53F18613-A900-4084-98FA-E6FB87A0EA00}">
      <dgm:prSet/>
      <dgm:spPr/>
      <dgm:t>
        <a:bodyPr/>
        <a:lstStyle/>
        <a:p>
          <a:endParaRPr lang="en-US"/>
        </a:p>
      </dgm:t>
    </dgm:pt>
    <dgm:pt modelId="{0B831F2E-1EC2-4F2D-947F-053244E5BB42}" type="pres">
      <dgm:prSet presAssocID="{42E9EA05-E5A0-43C6-84E7-2A822DD2EC3E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2CAED48D-FF22-4B96-9344-B4845CE49506}" type="pres">
      <dgm:prSet presAssocID="{F3B43238-485B-4BE5-8826-9ADCAF1FB3EC}" presName="root1" presStyleCnt="0"/>
      <dgm:spPr/>
    </dgm:pt>
    <dgm:pt modelId="{2612C5D3-60B2-4821-9D38-EC9A8A85E264}" type="pres">
      <dgm:prSet presAssocID="{F3B43238-485B-4BE5-8826-9ADCAF1FB3EC}" presName="LevelOneTextNode" presStyleLbl="node0" presStyleIdx="0" presStyleCnt="1">
        <dgm:presLayoutVars>
          <dgm:chPref val="3"/>
        </dgm:presLayoutVars>
      </dgm:prSet>
      <dgm:spPr/>
    </dgm:pt>
    <dgm:pt modelId="{AFF03E56-1550-4850-BF94-F7017870A871}" type="pres">
      <dgm:prSet presAssocID="{F3B43238-485B-4BE5-8826-9ADCAF1FB3EC}" presName="level2hierChild" presStyleCnt="0"/>
      <dgm:spPr/>
    </dgm:pt>
    <dgm:pt modelId="{A2505D2F-C74C-43E6-B1B6-ADF941083378}" type="pres">
      <dgm:prSet presAssocID="{46D4D733-010B-464D-9BAF-FA76E0090F31}" presName="conn2-1" presStyleLbl="parChTrans1D2" presStyleIdx="0" presStyleCnt="1"/>
      <dgm:spPr/>
    </dgm:pt>
    <dgm:pt modelId="{8AF83239-F380-4979-8FB8-0A10AD62AA75}" type="pres">
      <dgm:prSet presAssocID="{46D4D733-010B-464D-9BAF-FA76E0090F31}" presName="connTx" presStyleLbl="parChTrans1D2" presStyleIdx="0" presStyleCnt="1"/>
      <dgm:spPr/>
    </dgm:pt>
    <dgm:pt modelId="{59A14CE9-D429-42A8-882E-78FD4C271FCF}" type="pres">
      <dgm:prSet presAssocID="{F3A13E14-D35E-4D76-88DF-CA0651674444}" presName="root2" presStyleCnt="0"/>
      <dgm:spPr/>
    </dgm:pt>
    <dgm:pt modelId="{0A7A77D4-61F2-43F4-A7F8-6A8C7753230F}" type="pres">
      <dgm:prSet presAssocID="{F3A13E14-D35E-4D76-88DF-CA0651674444}" presName="LevelTwoTextNode" presStyleLbl="node2" presStyleIdx="0" presStyleCnt="1" custScaleX="118246" custScaleY="130987">
        <dgm:presLayoutVars>
          <dgm:chPref val="3"/>
        </dgm:presLayoutVars>
      </dgm:prSet>
      <dgm:spPr/>
    </dgm:pt>
    <dgm:pt modelId="{552ADA4B-90EE-4AF8-8D3D-426B13C83FE6}" type="pres">
      <dgm:prSet presAssocID="{F3A13E14-D35E-4D76-88DF-CA0651674444}" presName="level3hierChild" presStyleCnt="0"/>
      <dgm:spPr/>
    </dgm:pt>
    <dgm:pt modelId="{34B9C845-F17E-4BEE-951F-6185D5B8E02F}" type="pres">
      <dgm:prSet presAssocID="{854F8779-6834-47B3-8406-E8B0D03FD638}" presName="conn2-1" presStyleLbl="parChTrans1D3" presStyleIdx="0" presStyleCnt="1"/>
      <dgm:spPr/>
    </dgm:pt>
    <dgm:pt modelId="{B47441CA-3FBD-49D3-83E8-718558EE8EFD}" type="pres">
      <dgm:prSet presAssocID="{854F8779-6834-47B3-8406-E8B0D03FD638}" presName="connTx" presStyleLbl="parChTrans1D3" presStyleIdx="0" presStyleCnt="1"/>
      <dgm:spPr/>
    </dgm:pt>
    <dgm:pt modelId="{90DF93BA-078F-47CF-8699-62EA384CB7D3}" type="pres">
      <dgm:prSet presAssocID="{3DE96622-39DF-4BD6-BBF5-E89BDF610159}" presName="root2" presStyleCnt="0"/>
      <dgm:spPr/>
    </dgm:pt>
    <dgm:pt modelId="{9D82C936-92C7-4989-9A51-D0238C516EF9}" type="pres">
      <dgm:prSet presAssocID="{3DE96622-39DF-4BD6-BBF5-E89BDF610159}" presName="LevelTwoTextNode" presStyleLbl="node3" presStyleIdx="0" presStyleCnt="1">
        <dgm:presLayoutVars>
          <dgm:chPref val="3"/>
        </dgm:presLayoutVars>
      </dgm:prSet>
      <dgm:spPr/>
    </dgm:pt>
    <dgm:pt modelId="{79113263-88A4-49B9-A34E-5570DD0A9ABC}" type="pres">
      <dgm:prSet presAssocID="{3DE96622-39DF-4BD6-BBF5-E89BDF610159}" presName="level3hierChild" presStyleCnt="0"/>
      <dgm:spPr/>
    </dgm:pt>
    <dgm:pt modelId="{112CD55E-35FE-4EDC-8378-E08014BB5FCF}" type="pres">
      <dgm:prSet presAssocID="{97ED19CA-67F0-46BB-BDC4-B12BAD86BB34}" presName="conn2-1" presStyleLbl="parChTrans1D4" presStyleIdx="0" presStyleCnt="2"/>
      <dgm:spPr/>
    </dgm:pt>
    <dgm:pt modelId="{C3B58A94-3B82-4C68-937C-13FF81666CC0}" type="pres">
      <dgm:prSet presAssocID="{97ED19CA-67F0-46BB-BDC4-B12BAD86BB34}" presName="connTx" presStyleLbl="parChTrans1D4" presStyleIdx="0" presStyleCnt="2"/>
      <dgm:spPr/>
    </dgm:pt>
    <dgm:pt modelId="{542B3C66-9F55-47A5-8E69-05720A7ADB02}" type="pres">
      <dgm:prSet presAssocID="{80E98791-16B2-4F87-BFC2-0A76FCA0FD17}" presName="root2" presStyleCnt="0"/>
      <dgm:spPr/>
    </dgm:pt>
    <dgm:pt modelId="{C2015658-B43B-4A5A-AB6C-3C8E54AD3EA9}" type="pres">
      <dgm:prSet presAssocID="{80E98791-16B2-4F87-BFC2-0A76FCA0FD17}" presName="LevelTwoTextNode" presStyleLbl="node4" presStyleIdx="0" presStyleCnt="2">
        <dgm:presLayoutVars>
          <dgm:chPref val="3"/>
        </dgm:presLayoutVars>
      </dgm:prSet>
      <dgm:spPr/>
    </dgm:pt>
    <dgm:pt modelId="{F7B20B54-5A25-4FCB-8ED3-A584F63425BC}" type="pres">
      <dgm:prSet presAssocID="{80E98791-16B2-4F87-BFC2-0A76FCA0FD17}" presName="level3hierChild" presStyleCnt="0"/>
      <dgm:spPr/>
    </dgm:pt>
    <dgm:pt modelId="{02017111-DEE5-4D89-9961-7B50EC5FFCA7}" type="pres">
      <dgm:prSet presAssocID="{F6273A2E-CC59-4287-B2A1-16E1CFDD6EB1}" presName="conn2-1" presStyleLbl="parChTrans1D4" presStyleIdx="1" presStyleCnt="2"/>
      <dgm:spPr/>
    </dgm:pt>
    <dgm:pt modelId="{FCA11EF6-C635-4B84-AC14-7992E0829F7D}" type="pres">
      <dgm:prSet presAssocID="{F6273A2E-CC59-4287-B2A1-16E1CFDD6EB1}" presName="connTx" presStyleLbl="parChTrans1D4" presStyleIdx="1" presStyleCnt="2"/>
      <dgm:spPr/>
    </dgm:pt>
    <dgm:pt modelId="{65CB2E47-C4DB-41C9-9350-43EF878BB241}" type="pres">
      <dgm:prSet presAssocID="{207D5F87-5395-4B42-B12F-9D8850E5D8A8}" presName="root2" presStyleCnt="0"/>
      <dgm:spPr/>
    </dgm:pt>
    <dgm:pt modelId="{81DB3D40-3515-4D50-958B-7F875DC80158}" type="pres">
      <dgm:prSet presAssocID="{207D5F87-5395-4B42-B12F-9D8850E5D8A8}" presName="LevelTwoTextNode" presStyleLbl="node4" presStyleIdx="1" presStyleCnt="2">
        <dgm:presLayoutVars>
          <dgm:chPref val="3"/>
        </dgm:presLayoutVars>
      </dgm:prSet>
      <dgm:spPr/>
    </dgm:pt>
    <dgm:pt modelId="{ED403641-E4B5-4094-888B-C8867A17E8A2}" type="pres">
      <dgm:prSet presAssocID="{207D5F87-5395-4B42-B12F-9D8850E5D8A8}" presName="level3hierChild" presStyleCnt="0"/>
      <dgm:spPr/>
    </dgm:pt>
  </dgm:ptLst>
  <dgm:cxnLst>
    <dgm:cxn modelId="{53F18613-A900-4084-98FA-E6FB87A0EA00}" srcId="{3DE96622-39DF-4BD6-BBF5-E89BDF610159}" destId="{207D5F87-5395-4B42-B12F-9D8850E5D8A8}" srcOrd="1" destOrd="0" parTransId="{F6273A2E-CC59-4287-B2A1-16E1CFDD6EB1}" sibTransId="{88CA426E-AEDF-4077-AA73-19F58831C699}"/>
    <dgm:cxn modelId="{F5411216-E8A4-40D9-BA0C-822EDAE510B6}" type="presOf" srcId="{F6273A2E-CC59-4287-B2A1-16E1CFDD6EB1}" destId="{02017111-DEE5-4D89-9961-7B50EC5FFCA7}" srcOrd="0" destOrd="0" presId="urn:microsoft.com/office/officeart/2005/8/layout/hierarchy2"/>
    <dgm:cxn modelId="{5C54631C-99D7-4DC4-A3BD-546C4B10EB53}" type="presOf" srcId="{42E9EA05-E5A0-43C6-84E7-2A822DD2EC3E}" destId="{0B831F2E-1EC2-4F2D-947F-053244E5BB42}" srcOrd="0" destOrd="0" presId="urn:microsoft.com/office/officeart/2005/8/layout/hierarchy2"/>
    <dgm:cxn modelId="{D53C401F-010D-4B58-A301-A396A85A4AC7}" type="presOf" srcId="{F6273A2E-CC59-4287-B2A1-16E1CFDD6EB1}" destId="{FCA11EF6-C635-4B84-AC14-7992E0829F7D}" srcOrd="1" destOrd="0" presId="urn:microsoft.com/office/officeart/2005/8/layout/hierarchy2"/>
    <dgm:cxn modelId="{03466523-F33F-4C1A-B06A-CAFBD2F4C69D}" type="presOf" srcId="{854F8779-6834-47B3-8406-E8B0D03FD638}" destId="{34B9C845-F17E-4BEE-951F-6185D5B8E02F}" srcOrd="0" destOrd="0" presId="urn:microsoft.com/office/officeart/2005/8/layout/hierarchy2"/>
    <dgm:cxn modelId="{70AEF629-0E49-451A-9BA3-9D4F4CD94BBE}" type="presOf" srcId="{97ED19CA-67F0-46BB-BDC4-B12BAD86BB34}" destId="{C3B58A94-3B82-4C68-937C-13FF81666CC0}" srcOrd="1" destOrd="0" presId="urn:microsoft.com/office/officeart/2005/8/layout/hierarchy2"/>
    <dgm:cxn modelId="{EE22C337-DB87-4ABD-95E1-A0A905DBC526}" type="presOf" srcId="{F3B43238-485B-4BE5-8826-9ADCAF1FB3EC}" destId="{2612C5D3-60B2-4821-9D38-EC9A8A85E264}" srcOrd="0" destOrd="0" presId="urn:microsoft.com/office/officeart/2005/8/layout/hierarchy2"/>
    <dgm:cxn modelId="{1E42E941-D399-4E20-8555-79A9A839D4F7}" type="presOf" srcId="{207D5F87-5395-4B42-B12F-9D8850E5D8A8}" destId="{81DB3D40-3515-4D50-958B-7F875DC80158}" srcOrd="0" destOrd="0" presId="urn:microsoft.com/office/officeart/2005/8/layout/hierarchy2"/>
    <dgm:cxn modelId="{39936744-81CD-4439-A6FC-A70BE83276D0}" srcId="{3DE96622-39DF-4BD6-BBF5-E89BDF610159}" destId="{80E98791-16B2-4F87-BFC2-0A76FCA0FD17}" srcOrd="0" destOrd="0" parTransId="{97ED19CA-67F0-46BB-BDC4-B12BAD86BB34}" sibTransId="{2709DA25-FB67-42FD-B642-DF6EDC988090}"/>
    <dgm:cxn modelId="{0627BA48-C454-4D89-9CD6-B48639290424}" type="presOf" srcId="{3DE96622-39DF-4BD6-BBF5-E89BDF610159}" destId="{9D82C936-92C7-4989-9A51-D0238C516EF9}" srcOrd="0" destOrd="0" presId="urn:microsoft.com/office/officeart/2005/8/layout/hierarchy2"/>
    <dgm:cxn modelId="{0A5F1173-4E19-41F6-AEDA-B67C815C609D}" type="presOf" srcId="{80E98791-16B2-4F87-BFC2-0A76FCA0FD17}" destId="{C2015658-B43B-4A5A-AB6C-3C8E54AD3EA9}" srcOrd="0" destOrd="0" presId="urn:microsoft.com/office/officeart/2005/8/layout/hierarchy2"/>
    <dgm:cxn modelId="{26E53379-0327-4635-8F7C-EE18825EC9F5}" srcId="{F3A13E14-D35E-4D76-88DF-CA0651674444}" destId="{3DE96622-39DF-4BD6-BBF5-E89BDF610159}" srcOrd="0" destOrd="0" parTransId="{854F8779-6834-47B3-8406-E8B0D03FD638}" sibTransId="{EC594B19-5C36-4C3E-A538-FBCCC90B51E1}"/>
    <dgm:cxn modelId="{BE0F4D86-E2B4-40E8-AA70-D135E82678DA}" type="presOf" srcId="{46D4D733-010B-464D-9BAF-FA76E0090F31}" destId="{A2505D2F-C74C-43E6-B1B6-ADF941083378}" srcOrd="0" destOrd="0" presId="urn:microsoft.com/office/officeart/2005/8/layout/hierarchy2"/>
    <dgm:cxn modelId="{341DFB95-FFDC-43A8-8737-8DEC40FA6613}" type="presOf" srcId="{97ED19CA-67F0-46BB-BDC4-B12BAD86BB34}" destId="{112CD55E-35FE-4EDC-8378-E08014BB5FCF}" srcOrd="0" destOrd="0" presId="urn:microsoft.com/office/officeart/2005/8/layout/hierarchy2"/>
    <dgm:cxn modelId="{BE2C7498-FDD2-486F-BF34-4A5FB0C196B3}" type="presOf" srcId="{46D4D733-010B-464D-9BAF-FA76E0090F31}" destId="{8AF83239-F380-4979-8FB8-0A10AD62AA75}" srcOrd="1" destOrd="0" presId="urn:microsoft.com/office/officeart/2005/8/layout/hierarchy2"/>
    <dgm:cxn modelId="{73D7F9B6-AA0E-4F55-B079-13B05B9B0D89}" type="presOf" srcId="{F3A13E14-D35E-4D76-88DF-CA0651674444}" destId="{0A7A77D4-61F2-43F4-A7F8-6A8C7753230F}" srcOrd="0" destOrd="0" presId="urn:microsoft.com/office/officeart/2005/8/layout/hierarchy2"/>
    <dgm:cxn modelId="{BF2BCFDC-0FA9-4425-8576-9A28BF8EC5E5}" srcId="{F3B43238-485B-4BE5-8826-9ADCAF1FB3EC}" destId="{F3A13E14-D35E-4D76-88DF-CA0651674444}" srcOrd="0" destOrd="0" parTransId="{46D4D733-010B-464D-9BAF-FA76E0090F31}" sibTransId="{BCC35758-90DA-464D-AC38-24C00BDD7059}"/>
    <dgm:cxn modelId="{B8DF2EE6-29CF-4C5B-93FB-42C66E2116DE}" srcId="{42E9EA05-E5A0-43C6-84E7-2A822DD2EC3E}" destId="{F3B43238-485B-4BE5-8826-9ADCAF1FB3EC}" srcOrd="0" destOrd="0" parTransId="{542E5D8C-EAD0-4831-AB1A-78DF1E2FAB8D}" sibTransId="{84F1AE9B-7B84-45E9-B3A4-0AD7E111D64C}"/>
    <dgm:cxn modelId="{256BB6E7-D864-4056-9D6F-8D16FB7FF542}" type="presOf" srcId="{854F8779-6834-47B3-8406-E8B0D03FD638}" destId="{B47441CA-3FBD-49D3-83E8-718558EE8EFD}" srcOrd="1" destOrd="0" presId="urn:microsoft.com/office/officeart/2005/8/layout/hierarchy2"/>
    <dgm:cxn modelId="{319801F2-E292-4BFF-BAD6-B48A5857510B}" type="presParOf" srcId="{0B831F2E-1EC2-4F2D-947F-053244E5BB42}" destId="{2CAED48D-FF22-4B96-9344-B4845CE49506}" srcOrd="0" destOrd="0" presId="urn:microsoft.com/office/officeart/2005/8/layout/hierarchy2"/>
    <dgm:cxn modelId="{762E2356-417B-4DE5-A4CC-600F2C431013}" type="presParOf" srcId="{2CAED48D-FF22-4B96-9344-B4845CE49506}" destId="{2612C5D3-60B2-4821-9D38-EC9A8A85E264}" srcOrd="0" destOrd="0" presId="urn:microsoft.com/office/officeart/2005/8/layout/hierarchy2"/>
    <dgm:cxn modelId="{88E4CF0E-2210-4D79-BF80-F9112B9C60AC}" type="presParOf" srcId="{2CAED48D-FF22-4B96-9344-B4845CE49506}" destId="{AFF03E56-1550-4850-BF94-F7017870A871}" srcOrd="1" destOrd="0" presId="urn:microsoft.com/office/officeart/2005/8/layout/hierarchy2"/>
    <dgm:cxn modelId="{25340F4B-316F-420F-9BE8-C1EC1565CC8D}" type="presParOf" srcId="{AFF03E56-1550-4850-BF94-F7017870A871}" destId="{A2505D2F-C74C-43E6-B1B6-ADF941083378}" srcOrd="0" destOrd="0" presId="urn:microsoft.com/office/officeart/2005/8/layout/hierarchy2"/>
    <dgm:cxn modelId="{94BBD106-2506-47BB-BADB-F0119ACA8470}" type="presParOf" srcId="{A2505D2F-C74C-43E6-B1B6-ADF941083378}" destId="{8AF83239-F380-4979-8FB8-0A10AD62AA75}" srcOrd="0" destOrd="0" presId="urn:microsoft.com/office/officeart/2005/8/layout/hierarchy2"/>
    <dgm:cxn modelId="{2091F8D2-3526-424A-9B4F-DD4DC08ED96A}" type="presParOf" srcId="{AFF03E56-1550-4850-BF94-F7017870A871}" destId="{59A14CE9-D429-42A8-882E-78FD4C271FCF}" srcOrd="1" destOrd="0" presId="urn:microsoft.com/office/officeart/2005/8/layout/hierarchy2"/>
    <dgm:cxn modelId="{FD432C94-3BE3-452A-B324-B05998A451FC}" type="presParOf" srcId="{59A14CE9-D429-42A8-882E-78FD4C271FCF}" destId="{0A7A77D4-61F2-43F4-A7F8-6A8C7753230F}" srcOrd="0" destOrd="0" presId="urn:microsoft.com/office/officeart/2005/8/layout/hierarchy2"/>
    <dgm:cxn modelId="{C2447504-5CD4-492C-AB14-F5A8BD92283D}" type="presParOf" srcId="{59A14CE9-D429-42A8-882E-78FD4C271FCF}" destId="{552ADA4B-90EE-4AF8-8D3D-426B13C83FE6}" srcOrd="1" destOrd="0" presId="urn:microsoft.com/office/officeart/2005/8/layout/hierarchy2"/>
    <dgm:cxn modelId="{9F543253-6F00-4DA2-9374-FD7FAF4D31F1}" type="presParOf" srcId="{552ADA4B-90EE-4AF8-8D3D-426B13C83FE6}" destId="{34B9C845-F17E-4BEE-951F-6185D5B8E02F}" srcOrd="0" destOrd="0" presId="urn:microsoft.com/office/officeart/2005/8/layout/hierarchy2"/>
    <dgm:cxn modelId="{C0D88567-D94A-4F60-8301-209FC498D541}" type="presParOf" srcId="{34B9C845-F17E-4BEE-951F-6185D5B8E02F}" destId="{B47441CA-3FBD-49D3-83E8-718558EE8EFD}" srcOrd="0" destOrd="0" presId="urn:microsoft.com/office/officeart/2005/8/layout/hierarchy2"/>
    <dgm:cxn modelId="{8988DAFD-4775-48A3-A9B6-124982673E07}" type="presParOf" srcId="{552ADA4B-90EE-4AF8-8D3D-426B13C83FE6}" destId="{90DF93BA-078F-47CF-8699-62EA384CB7D3}" srcOrd="1" destOrd="0" presId="urn:microsoft.com/office/officeart/2005/8/layout/hierarchy2"/>
    <dgm:cxn modelId="{7B73FD7F-91EA-42D6-BE69-FC7FCF722105}" type="presParOf" srcId="{90DF93BA-078F-47CF-8699-62EA384CB7D3}" destId="{9D82C936-92C7-4989-9A51-D0238C516EF9}" srcOrd="0" destOrd="0" presId="urn:microsoft.com/office/officeart/2005/8/layout/hierarchy2"/>
    <dgm:cxn modelId="{E346953C-0DE8-42B3-A85A-28B7C3161A95}" type="presParOf" srcId="{90DF93BA-078F-47CF-8699-62EA384CB7D3}" destId="{79113263-88A4-49B9-A34E-5570DD0A9ABC}" srcOrd="1" destOrd="0" presId="urn:microsoft.com/office/officeart/2005/8/layout/hierarchy2"/>
    <dgm:cxn modelId="{232D8183-37FC-4FA2-B714-25730DF854B3}" type="presParOf" srcId="{79113263-88A4-49B9-A34E-5570DD0A9ABC}" destId="{112CD55E-35FE-4EDC-8378-E08014BB5FCF}" srcOrd="0" destOrd="0" presId="urn:microsoft.com/office/officeart/2005/8/layout/hierarchy2"/>
    <dgm:cxn modelId="{8074C230-F11B-462F-B03F-94D3AD3CBE88}" type="presParOf" srcId="{112CD55E-35FE-4EDC-8378-E08014BB5FCF}" destId="{C3B58A94-3B82-4C68-937C-13FF81666CC0}" srcOrd="0" destOrd="0" presId="urn:microsoft.com/office/officeart/2005/8/layout/hierarchy2"/>
    <dgm:cxn modelId="{9FD71D99-9059-4842-B4DA-06A6BD219420}" type="presParOf" srcId="{79113263-88A4-49B9-A34E-5570DD0A9ABC}" destId="{542B3C66-9F55-47A5-8E69-05720A7ADB02}" srcOrd="1" destOrd="0" presId="urn:microsoft.com/office/officeart/2005/8/layout/hierarchy2"/>
    <dgm:cxn modelId="{83404AC3-E412-4A69-90C8-53D58B3C080F}" type="presParOf" srcId="{542B3C66-9F55-47A5-8E69-05720A7ADB02}" destId="{C2015658-B43B-4A5A-AB6C-3C8E54AD3EA9}" srcOrd="0" destOrd="0" presId="urn:microsoft.com/office/officeart/2005/8/layout/hierarchy2"/>
    <dgm:cxn modelId="{2D56D88C-E6CA-40EA-81AD-D93E83A1EEED}" type="presParOf" srcId="{542B3C66-9F55-47A5-8E69-05720A7ADB02}" destId="{F7B20B54-5A25-4FCB-8ED3-A584F63425BC}" srcOrd="1" destOrd="0" presId="urn:microsoft.com/office/officeart/2005/8/layout/hierarchy2"/>
    <dgm:cxn modelId="{A0E96137-23BB-42C4-8D56-8ED559FEDA87}" type="presParOf" srcId="{79113263-88A4-49B9-A34E-5570DD0A9ABC}" destId="{02017111-DEE5-4D89-9961-7B50EC5FFCA7}" srcOrd="2" destOrd="0" presId="urn:microsoft.com/office/officeart/2005/8/layout/hierarchy2"/>
    <dgm:cxn modelId="{294A9D90-0123-4D9E-ADFF-CCAFBF069DFB}" type="presParOf" srcId="{02017111-DEE5-4D89-9961-7B50EC5FFCA7}" destId="{FCA11EF6-C635-4B84-AC14-7992E0829F7D}" srcOrd="0" destOrd="0" presId="urn:microsoft.com/office/officeart/2005/8/layout/hierarchy2"/>
    <dgm:cxn modelId="{3A1F54F9-277E-4308-B9BE-702BE2CCAC94}" type="presParOf" srcId="{79113263-88A4-49B9-A34E-5570DD0A9ABC}" destId="{65CB2E47-C4DB-41C9-9350-43EF878BB241}" srcOrd="3" destOrd="0" presId="urn:microsoft.com/office/officeart/2005/8/layout/hierarchy2"/>
    <dgm:cxn modelId="{3E43D20B-57D7-4BBF-8FF8-0B9E77E3D2BF}" type="presParOf" srcId="{65CB2E47-C4DB-41C9-9350-43EF878BB241}" destId="{81DB3D40-3515-4D50-958B-7F875DC80158}" srcOrd="0" destOrd="0" presId="urn:microsoft.com/office/officeart/2005/8/layout/hierarchy2"/>
    <dgm:cxn modelId="{057B29F1-0CA8-4B3A-8E73-D7AB40E7089C}" type="presParOf" srcId="{65CB2E47-C4DB-41C9-9350-43EF878BB241}" destId="{ED403641-E4B5-4094-888B-C8867A17E8A2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16AE69AE-7972-4BA5-B099-B1D6E6ADDE2D}" type="doc">
      <dgm:prSet loTypeId="urn:microsoft.com/office/officeart/2005/8/layout/architecture" loCatId="hierarchy" qsTypeId="urn:microsoft.com/office/officeart/2005/8/quickstyle/simple1" qsCatId="simple" csTypeId="urn:microsoft.com/office/officeart/2005/8/colors/accent2_1" csCatId="accent2" phldr="1"/>
      <dgm:spPr/>
      <dgm:t>
        <a:bodyPr/>
        <a:lstStyle/>
        <a:p>
          <a:endParaRPr lang="en-US"/>
        </a:p>
      </dgm:t>
    </dgm:pt>
    <dgm:pt modelId="{A0A5C79C-3D8E-4EB2-9CA8-763B9FE2D4BB}">
      <dgm:prSet phldrT="[Текст]" custT="1"/>
      <dgm:spPr/>
      <dgm:t>
        <a:bodyPr/>
        <a:lstStyle/>
        <a:p>
          <a:endParaRPr lang="en-US" sz="1400" b="1" dirty="0"/>
        </a:p>
        <a:p>
          <a:r>
            <a:rPr lang="en-US" sz="1400" b="1" dirty="0">
              <a:solidFill>
                <a:schemeClr val="accent3">
                  <a:lumMod val="75000"/>
                </a:schemeClr>
              </a:solidFill>
            </a:rPr>
            <a:t>GACMO, LEAP can support filling in several CTF tables</a:t>
          </a:r>
        </a:p>
        <a:p>
          <a:endParaRPr lang="en-US" sz="1400" b="1" dirty="0"/>
        </a:p>
      </dgm:t>
    </dgm:pt>
    <dgm:pt modelId="{C4C19626-984E-4D64-9D8C-342E165BDE75}" type="parTrans" cxnId="{21B148A7-C2D8-4C93-B09E-AFD2512A0029}">
      <dgm:prSet/>
      <dgm:spPr/>
      <dgm:t>
        <a:bodyPr/>
        <a:lstStyle/>
        <a:p>
          <a:endParaRPr lang="en-US" sz="1400" b="1"/>
        </a:p>
      </dgm:t>
    </dgm:pt>
    <dgm:pt modelId="{BCBC4005-8C22-403F-B90C-74B05A211011}" type="sibTrans" cxnId="{21B148A7-C2D8-4C93-B09E-AFD2512A0029}">
      <dgm:prSet/>
      <dgm:spPr/>
      <dgm:t>
        <a:bodyPr/>
        <a:lstStyle/>
        <a:p>
          <a:endParaRPr lang="en-US" sz="1400" b="1"/>
        </a:p>
      </dgm:t>
    </dgm:pt>
    <dgm:pt modelId="{12232EFF-EA8A-43D3-8F85-B9F93CBF7898}">
      <dgm:prSet phldrT="[Текст]" custT="1"/>
      <dgm:spPr/>
      <dgm:t>
        <a:bodyPr/>
        <a:lstStyle/>
        <a:p>
          <a:r>
            <a:rPr lang="en-US" sz="1400" b="1" dirty="0">
              <a:solidFill>
                <a:schemeClr val="tx1"/>
              </a:solidFill>
            </a:rPr>
            <a:t>CTF Table 7. P</a:t>
          </a:r>
          <a:r>
            <a:rPr lang="en-US" sz="1400" b="1" dirty="0"/>
            <a:t>rojections </a:t>
          </a:r>
          <a:r>
            <a:rPr lang="en-US" sz="1400" b="1" dirty="0">
              <a:solidFill>
                <a:srgbClr val="00B050"/>
              </a:solidFill>
            </a:rPr>
            <a:t>‘with measures’ scenario</a:t>
          </a:r>
          <a:endParaRPr lang="en-US" sz="1400" b="1" dirty="0"/>
        </a:p>
      </dgm:t>
    </dgm:pt>
    <dgm:pt modelId="{B04A4EFE-3F47-486C-9DE7-10BEB455113F}" type="parTrans" cxnId="{79BA3E57-D421-4E5D-A0A9-569A61D2CEF4}">
      <dgm:prSet custT="1"/>
      <dgm:spPr/>
      <dgm:t>
        <a:bodyPr/>
        <a:lstStyle/>
        <a:p>
          <a:endParaRPr lang="en-US" sz="1400" b="1"/>
        </a:p>
      </dgm:t>
    </dgm:pt>
    <dgm:pt modelId="{7E3EC028-C62E-4A25-B57C-6D0376C5A579}" type="sibTrans" cxnId="{79BA3E57-D421-4E5D-A0A9-569A61D2CEF4}">
      <dgm:prSet/>
      <dgm:spPr/>
      <dgm:t>
        <a:bodyPr/>
        <a:lstStyle/>
        <a:p>
          <a:endParaRPr lang="en-US" sz="1400" b="1"/>
        </a:p>
      </dgm:t>
    </dgm:pt>
    <dgm:pt modelId="{535CD7D0-8E2E-41AF-8266-102B9A200DDE}">
      <dgm:prSet custT="1"/>
      <dgm:spPr/>
      <dgm:t>
        <a:bodyPr/>
        <a:lstStyle/>
        <a:p>
          <a:r>
            <a:rPr lang="en-US" sz="1400" b="1" dirty="0">
              <a:solidFill>
                <a:schemeClr val="tx1"/>
              </a:solidFill>
            </a:rPr>
            <a:t>CTF Table 8. P</a:t>
          </a:r>
          <a:r>
            <a:rPr lang="en-US" sz="1400" b="1" dirty="0"/>
            <a:t>rojections </a:t>
          </a:r>
          <a:r>
            <a:rPr lang="en-US" sz="1400" b="1" dirty="0">
              <a:solidFill>
                <a:srgbClr val="00B050"/>
              </a:solidFill>
            </a:rPr>
            <a:t>‘with additional measures’ scenario</a:t>
          </a:r>
          <a:endParaRPr lang="en-US" sz="1400" b="1" dirty="0"/>
        </a:p>
      </dgm:t>
    </dgm:pt>
    <dgm:pt modelId="{39E999EA-A8FD-450D-9595-179B1D30CD00}" type="parTrans" cxnId="{A7037110-75E5-4166-B239-CCA87F8ECABC}">
      <dgm:prSet custT="1"/>
      <dgm:spPr/>
      <dgm:t>
        <a:bodyPr/>
        <a:lstStyle/>
        <a:p>
          <a:endParaRPr lang="en-US" sz="1400" b="1"/>
        </a:p>
      </dgm:t>
    </dgm:pt>
    <dgm:pt modelId="{0A5C0524-ADDF-4323-B4C5-08F3C20CDD67}" type="sibTrans" cxnId="{A7037110-75E5-4166-B239-CCA87F8ECABC}">
      <dgm:prSet/>
      <dgm:spPr/>
      <dgm:t>
        <a:bodyPr/>
        <a:lstStyle/>
        <a:p>
          <a:endParaRPr lang="en-US" sz="1400" b="1"/>
        </a:p>
      </dgm:t>
    </dgm:pt>
    <dgm:pt modelId="{E2EB04D1-F06C-48E5-857C-EDCA5B42F7B4}">
      <dgm:prSet custT="1"/>
      <dgm:spPr/>
      <dgm:t>
        <a:bodyPr/>
        <a:lstStyle/>
        <a:p>
          <a:r>
            <a:rPr lang="en-US" sz="1400" b="1" dirty="0">
              <a:solidFill>
                <a:schemeClr val="tx1"/>
              </a:solidFill>
            </a:rPr>
            <a:t>CTF Table 9. P</a:t>
          </a:r>
          <a:r>
            <a:rPr lang="en-US" sz="1400" b="1" dirty="0"/>
            <a:t>rojections </a:t>
          </a:r>
          <a:r>
            <a:rPr lang="en-US" sz="1400" b="1" dirty="0">
              <a:solidFill>
                <a:srgbClr val="00B050"/>
              </a:solidFill>
            </a:rPr>
            <a:t>‘with additional measures’ scenario</a:t>
          </a:r>
        </a:p>
      </dgm:t>
    </dgm:pt>
    <dgm:pt modelId="{B3817FCB-B2ED-40CF-B5A8-BFA6BF90646C}" type="parTrans" cxnId="{E6651292-8152-4255-9AA5-A27BA18AF1BB}">
      <dgm:prSet/>
      <dgm:spPr/>
      <dgm:t>
        <a:bodyPr/>
        <a:lstStyle/>
        <a:p>
          <a:endParaRPr lang="en-US" sz="1400" b="1"/>
        </a:p>
      </dgm:t>
    </dgm:pt>
    <dgm:pt modelId="{9D6BA49F-A147-404A-BFA0-2DA96ABE1C86}" type="sibTrans" cxnId="{E6651292-8152-4255-9AA5-A27BA18AF1BB}">
      <dgm:prSet/>
      <dgm:spPr/>
      <dgm:t>
        <a:bodyPr/>
        <a:lstStyle/>
        <a:p>
          <a:endParaRPr lang="en-US" sz="1400" b="1"/>
        </a:p>
      </dgm:t>
    </dgm:pt>
    <dgm:pt modelId="{9DDEE6FA-3BCB-4AE9-893B-6C39B7014B34}">
      <dgm:prSet custT="1"/>
      <dgm:spPr/>
      <dgm:t>
        <a:bodyPr/>
        <a:lstStyle/>
        <a:p>
          <a:r>
            <a:rPr lang="en-US" sz="1400" b="1" dirty="0">
              <a:solidFill>
                <a:schemeClr val="tx1"/>
              </a:solidFill>
            </a:rPr>
            <a:t>CTF Table 10. </a:t>
          </a:r>
          <a:r>
            <a:rPr lang="en-US" sz="1400" b="1" dirty="0">
              <a:solidFill>
                <a:srgbClr val="00B050"/>
              </a:solidFill>
            </a:rPr>
            <a:t>Projections of key indicators</a:t>
          </a:r>
        </a:p>
      </dgm:t>
    </dgm:pt>
    <dgm:pt modelId="{0041D320-C89C-4C77-BDD8-E1A74F633FEF}" type="parTrans" cxnId="{2805EB28-2A6E-418B-A06E-2E41276E406C}">
      <dgm:prSet/>
      <dgm:spPr/>
      <dgm:t>
        <a:bodyPr/>
        <a:lstStyle/>
        <a:p>
          <a:endParaRPr lang="en-US" sz="1400" b="1"/>
        </a:p>
      </dgm:t>
    </dgm:pt>
    <dgm:pt modelId="{90E37C03-EDE6-450A-994F-D2CF6074104B}" type="sibTrans" cxnId="{2805EB28-2A6E-418B-A06E-2E41276E406C}">
      <dgm:prSet/>
      <dgm:spPr/>
      <dgm:t>
        <a:bodyPr/>
        <a:lstStyle/>
        <a:p>
          <a:endParaRPr lang="en-US" sz="1400" b="1"/>
        </a:p>
      </dgm:t>
    </dgm:pt>
    <dgm:pt modelId="{3593A5EE-BB05-443A-934F-01F533C454AB}">
      <dgm:prSet phldrT="[Текст]" custT="1"/>
      <dgm:spPr>
        <a:solidFill>
          <a:schemeClr val="accent4">
            <a:lumMod val="20000"/>
            <a:lumOff val="80000"/>
          </a:schemeClr>
        </a:solidFill>
      </dgm:spPr>
      <dgm:t>
        <a:bodyPr/>
        <a:lstStyle/>
        <a:p>
          <a:r>
            <a:rPr lang="en-US" sz="1400" b="1" dirty="0"/>
            <a:t>CTF Table 3. </a:t>
          </a:r>
          <a:r>
            <a:rPr lang="en-US" sz="1400" b="1" dirty="0">
              <a:solidFill>
                <a:srgbClr val="00B050"/>
              </a:solidFill>
            </a:rPr>
            <a:t>Methodologies</a:t>
          </a:r>
        </a:p>
      </dgm:t>
    </dgm:pt>
    <dgm:pt modelId="{CB1DCA9B-A222-42EF-99F3-A3AD5564A85B}" type="parTrans" cxnId="{203C17AD-9606-47A6-9D7A-9905AD42C440}">
      <dgm:prSet/>
      <dgm:spPr/>
      <dgm:t>
        <a:bodyPr/>
        <a:lstStyle/>
        <a:p>
          <a:endParaRPr lang="en-GB" sz="1400" b="1"/>
        </a:p>
      </dgm:t>
    </dgm:pt>
    <dgm:pt modelId="{FC9AD31A-82AB-45FC-BA41-38E9963A2115}" type="sibTrans" cxnId="{203C17AD-9606-47A6-9D7A-9905AD42C440}">
      <dgm:prSet/>
      <dgm:spPr/>
      <dgm:t>
        <a:bodyPr/>
        <a:lstStyle/>
        <a:p>
          <a:endParaRPr lang="en-GB" sz="1400" b="1"/>
        </a:p>
      </dgm:t>
    </dgm:pt>
    <dgm:pt modelId="{BF4FD19E-2C04-498F-B65F-F56E3B701E27}">
      <dgm:prSet custT="1"/>
      <dgm:spPr>
        <a:solidFill>
          <a:schemeClr val="accent4">
            <a:lumMod val="20000"/>
            <a:lumOff val="80000"/>
          </a:schemeClr>
        </a:solidFill>
      </dgm:spPr>
      <dgm:t>
        <a:bodyPr/>
        <a:lstStyle/>
        <a:p>
          <a:r>
            <a:rPr lang="en-US" sz="1400" b="1" dirty="0"/>
            <a:t>CTF Table 11. </a:t>
          </a:r>
          <a:r>
            <a:rPr lang="en-US" sz="1400" b="1" dirty="0">
              <a:solidFill>
                <a:srgbClr val="00B050"/>
              </a:solidFill>
            </a:rPr>
            <a:t>Key underlying assumptions used for projections </a:t>
          </a:r>
          <a:endParaRPr lang="en-GB" sz="1400" b="1" dirty="0">
            <a:solidFill>
              <a:srgbClr val="00B050"/>
            </a:solidFill>
          </a:endParaRPr>
        </a:p>
      </dgm:t>
    </dgm:pt>
    <dgm:pt modelId="{5BA9CEFA-F7E5-48B5-BA85-235E5A34CFD1}" type="parTrans" cxnId="{B3F5247C-DBCB-49FE-9982-AEFDE771A3E1}">
      <dgm:prSet/>
      <dgm:spPr/>
      <dgm:t>
        <a:bodyPr/>
        <a:lstStyle/>
        <a:p>
          <a:endParaRPr lang="en-GB"/>
        </a:p>
      </dgm:t>
    </dgm:pt>
    <dgm:pt modelId="{991AA9C4-EDE8-41C4-987C-5D7EBCE753FB}" type="sibTrans" cxnId="{B3F5247C-DBCB-49FE-9982-AEFDE771A3E1}">
      <dgm:prSet/>
      <dgm:spPr/>
      <dgm:t>
        <a:bodyPr/>
        <a:lstStyle/>
        <a:p>
          <a:endParaRPr lang="en-GB"/>
        </a:p>
      </dgm:t>
    </dgm:pt>
    <dgm:pt modelId="{ED4D787B-42EF-4751-9FB8-9E3ABA8EA0F3}">
      <dgm:prSet custT="1"/>
      <dgm:spPr/>
      <dgm:t>
        <a:bodyPr/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b="1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" panose="020F0502020204030204"/>
              <a:ea typeface="+mn-ea"/>
              <a:cs typeface="+mn-cs"/>
            </a:rPr>
            <a:t>CTF Table 5. </a:t>
          </a:r>
          <a:r>
            <a:rPr lang="en-GB" sz="1400" b="1" kern="1200" dirty="0">
              <a:solidFill>
                <a:srgbClr val="00B050"/>
              </a:solidFill>
              <a:latin typeface="Calibri" panose="020F0502020204030204"/>
              <a:ea typeface="+mn-ea"/>
              <a:cs typeface="+mn-cs"/>
            </a:rPr>
            <a:t>Mitigation policies and measures (emission reduction)</a:t>
          </a:r>
        </a:p>
      </dgm:t>
    </dgm:pt>
    <dgm:pt modelId="{CC716F33-16CD-4477-A530-C3EDAAC60132}" type="parTrans" cxnId="{20AD861A-751F-4D7C-B96E-2DCC5A4977BE}">
      <dgm:prSet/>
      <dgm:spPr/>
      <dgm:t>
        <a:bodyPr/>
        <a:lstStyle/>
        <a:p>
          <a:endParaRPr lang="en-GB"/>
        </a:p>
      </dgm:t>
    </dgm:pt>
    <dgm:pt modelId="{03AB7512-DD7D-4C20-BC5A-B0D0CBF6CCF4}" type="sibTrans" cxnId="{20AD861A-751F-4D7C-B96E-2DCC5A4977BE}">
      <dgm:prSet/>
      <dgm:spPr/>
      <dgm:t>
        <a:bodyPr/>
        <a:lstStyle/>
        <a:p>
          <a:endParaRPr lang="en-GB"/>
        </a:p>
      </dgm:t>
    </dgm:pt>
    <dgm:pt modelId="{48AA82C3-071F-4646-9556-3CE8A524FFF3}" type="pres">
      <dgm:prSet presAssocID="{16AE69AE-7972-4BA5-B099-B1D6E6ADDE2D}" presName="Name0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EDE7D7BB-D70C-4220-B4AE-492D57C70B95}" type="pres">
      <dgm:prSet presAssocID="{A0A5C79C-3D8E-4EB2-9CA8-763B9FE2D4BB}" presName="vertOne" presStyleCnt="0"/>
      <dgm:spPr/>
    </dgm:pt>
    <dgm:pt modelId="{3068E112-27AA-4D5A-B495-24E4163898A6}" type="pres">
      <dgm:prSet presAssocID="{A0A5C79C-3D8E-4EB2-9CA8-763B9FE2D4BB}" presName="txOne" presStyleLbl="node0" presStyleIdx="0" presStyleCnt="1">
        <dgm:presLayoutVars>
          <dgm:chPref val="3"/>
        </dgm:presLayoutVars>
      </dgm:prSet>
      <dgm:spPr/>
    </dgm:pt>
    <dgm:pt modelId="{2B6E045F-46D0-44AA-9FAB-173D3A2319C6}" type="pres">
      <dgm:prSet presAssocID="{A0A5C79C-3D8E-4EB2-9CA8-763B9FE2D4BB}" presName="parTransOne" presStyleCnt="0"/>
      <dgm:spPr/>
    </dgm:pt>
    <dgm:pt modelId="{1E171AA4-723F-4BB9-ADD5-F0438C452B8D}" type="pres">
      <dgm:prSet presAssocID="{A0A5C79C-3D8E-4EB2-9CA8-763B9FE2D4BB}" presName="horzOne" presStyleCnt="0"/>
      <dgm:spPr/>
    </dgm:pt>
    <dgm:pt modelId="{3765928A-ADA6-4E3F-B70C-C0261EFE4D0B}" type="pres">
      <dgm:prSet presAssocID="{3593A5EE-BB05-443A-934F-01F533C454AB}" presName="vertTwo" presStyleCnt="0"/>
      <dgm:spPr/>
    </dgm:pt>
    <dgm:pt modelId="{67465747-E95D-4D22-909F-1480A50027D2}" type="pres">
      <dgm:prSet presAssocID="{3593A5EE-BB05-443A-934F-01F533C454AB}" presName="txTwo" presStyleLbl="node2" presStyleIdx="0" presStyleCnt="7">
        <dgm:presLayoutVars>
          <dgm:chPref val="3"/>
        </dgm:presLayoutVars>
      </dgm:prSet>
      <dgm:spPr/>
    </dgm:pt>
    <dgm:pt modelId="{E7B157D7-4EFA-4859-861A-F1324740B445}" type="pres">
      <dgm:prSet presAssocID="{3593A5EE-BB05-443A-934F-01F533C454AB}" presName="horzTwo" presStyleCnt="0"/>
      <dgm:spPr/>
    </dgm:pt>
    <dgm:pt modelId="{83B4DE0D-F82F-4F26-9E05-9E53BA68D993}" type="pres">
      <dgm:prSet presAssocID="{FC9AD31A-82AB-45FC-BA41-38E9963A2115}" presName="sibSpaceTwo" presStyleCnt="0"/>
      <dgm:spPr/>
    </dgm:pt>
    <dgm:pt modelId="{B988723D-5AE0-431E-9438-3AFE43D7FFAE}" type="pres">
      <dgm:prSet presAssocID="{ED4D787B-42EF-4751-9FB8-9E3ABA8EA0F3}" presName="vertTwo" presStyleCnt="0"/>
      <dgm:spPr/>
    </dgm:pt>
    <dgm:pt modelId="{8C0B19CC-87D9-4BB2-A31D-A0757902D0B6}" type="pres">
      <dgm:prSet presAssocID="{ED4D787B-42EF-4751-9FB8-9E3ABA8EA0F3}" presName="txTwo" presStyleLbl="node2" presStyleIdx="1" presStyleCnt="7">
        <dgm:presLayoutVars>
          <dgm:chPref val="3"/>
        </dgm:presLayoutVars>
      </dgm:prSet>
      <dgm:spPr/>
    </dgm:pt>
    <dgm:pt modelId="{28CAB8E9-03ED-4A2B-97C3-541B70221666}" type="pres">
      <dgm:prSet presAssocID="{ED4D787B-42EF-4751-9FB8-9E3ABA8EA0F3}" presName="horzTwo" presStyleCnt="0"/>
      <dgm:spPr/>
    </dgm:pt>
    <dgm:pt modelId="{A91B0D2F-BCD1-4123-8142-D87C1D1C69AC}" type="pres">
      <dgm:prSet presAssocID="{03AB7512-DD7D-4C20-BC5A-B0D0CBF6CCF4}" presName="sibSpaceTwo" presStyleCnt="0"/>
      <dgm:spPr/>
    </dgm:pt>
    <dgm:pt modelId="{3865D828-D1C0-4D86-89E2-CC8D5394C4B7}" type="pres">
      <dgm:prSet presAssocID="{12232EFF-EA8A-43D3-8F85-B9F93CBF7898}" presName="vertTwo" presStyleCnt="0"/>
      <dgm:spPr/>
    </dgm:pt>
    <dgm:pt modelId="{339A2D19-FD8A-4324-B2F8-9855F89C303F}" type="pres">
      <dgm:prSet presAssocID="{12232EFF-EA8A-43D3-8F85-B9F93CBF7898}" presName="txTwo" presStyleLbl="node2" presStyleIdx="2" presStyleCnt="7">
        <dgm:presLayoutVars>
          <dgm:chPref val="3"/>
        </dgm:presLayoutVars>
      </dgm:prSet>
      <dgm:spPr/>
    </dgm:pt>
    <dgm:pt modelId="{9FEDB333-0F9F-4698-9517-4FFCACA726C0}" type="pres">
      <dgm:prSet presAssocID="{12232EFF-EA8A-43D3-8F85-B9F93CBF7898}" presName="horzTwo" presStyleCnt="0"/>
      <dgm:spPr/>
    </dgm:pt>
    <dgm:pt modelId="{80D75C4D-652D-4201-8F4C-B02E40EC9D26}" type="pres">
      <dgm:prSet presAssocID="{7E3EC028-C62E-4A25-B57C-6D0376C5A579}" presName="sibSpaceTwo" presStyleCnt="0"/>
      <dgm:spPr/>
    </dgm:pt>
    <dgm:pt modelId="{3B692D08-9C02-4515-AC95-D470F11FB6EF}" type="pres">
      <dgm:prSet presAssocID="{535CD7D0-8E2E-41AF-8266-102B9A200DDE}" presName="vertTwo" presStyleCnt="0"/>
      <dgm:spPr/>
    </dgm:pt>
    <dgm:pt modelId="{94A1A874-71B5-4E98-8D8D-D6139ABD2B63}" type="pres">
      <dgm:prSet presAssocID="{535CD7D0-8E2E-41AF-8266-102B9A200DDE}" presName="txTwo" presStyleLbl="node2" presStyleIdx="3" presStyleCnt="7">
        <dgm:presLayoutVars>
          <dgm:chPref val="3"/>
        </dgm:presLayoutVars>
      </dgm:prSet>
      <dgm:spPr/>
    </dgm:pt>
    <dgm:pt modelId="{1F3C7959-DE2D-44F8-ADBC-E25C486513AE}" type="pres">
      <dgm:prSet presAssocID="{535CD7D0-8E2E-41AF-8266-102B9A200DDE}" presName="horzTwo" presStyleCnt="0"/>
      <dgm:spPr/>
    </dgm:pt>
    <dgm:pt modelId="{52157763-ED5E-4E2E-8450-623B929FC082}" type="pres">
      <dgm:prSet presAssocID="{0A5C0524-ADDF-4323-B4C5-08F3C20CDD67}" presName="sibSpaceTwo" presStyleCnt="0"/>
      <dgm:spPr/>
    </dgm:pt>
    <dgm:pt modelId="{C19F2891-99BB-4307-80C6-1B7A49560B7C}" type="pres">
      <dgm:prSet presAssocID="{E2EB04D1-F06C-48E5-857C-EDCA5B42F7B4}" presName="vertTwo" presStyleCnt="0"/>
      <dgm:spPr/>
    </dgm:pt>
    <dgm:pt modelId="{86588CC1-05DC-4661-9B2F-1DB7EB4A9458}" type="pres">
      <dgm:prSet presAssocID="{E2EB04D1-F06C-48E5-857C-EDCA5B42F7B4}" presName="txTwo" presStyleLbl="node2" presStyleIdx="4" presStyleCnt="7">
        <dgm:presLayoutVars>
          <dgm:chPref val="3"/>
        </dgm:presLayoutVars>
      </dgm:prSet>
      <dgm:spPr/>
    </dgm:pt>
    <dgm:pt modelId="{DB25032D-49BC-4300-944B-132F6693D332}" type="pres">
      <dgm:prSet presAssocID="{E2EB04D1-F06C-48E5-857C-EDCA5B42F7B4}" presName="horzTwo" presStyleCnt="0"/>
      <dgm:spPr/>
    </dgm:pt>
    <dgm:pt modelId="{B3D75AF5-8D5A-4911-921A-4DDBF3F207BB}" type="pres">
      <dgm:prSet presAssocID="{9D6BA49F-A147-404A-BFA0-2DA96ABE1C86}" presName="sibSpaceTwo" presStyleCnt="0"/>
      <dgm:spPr/>
    </dgm:pt>
    <dgm:pt modelId="{EDDF1639-F7AA-4E97-9F28-8ECA55DDC235}" type="pres">
      <dgm:prSet presAssocID="{9DDEE6FA-3BCB-4AE9-893B-6C39B7014B34}" presName="vertTwo" presStyleCnt="0"/>
      <dgm:spPr/>
    </dgm:pt>
    <dgm:pt modelId="{8A552E9F-7BE6-4DB0-8DCF-FD6D509C8CAE}" type="pres">
      <dgm:prSet presAssocID="{9DDEE6FA-3BCB-4AE9-893B-6C39B7014B34}" presName="txTwo" presStyleLbl="node2" presStyleIdx="5" presStyleCnt="7">
        <dgm:presLayoutVars>
          <dgm:chPref val="3"/>
        </dgm:presLayoutVars>
      </dgm:prSet>
      <dgm:spPr/>
    </dgm:pt>
    <dgm:pt modelId="{D40B20C0-4099-46B0-9268-6356F1E58761}" type="pres">
      <dgm:prSet presAssocID="{9DDEE6FA-3BCB-4AE9-893B-6C39B7014B34}" presName="horzTwo" presStyleCnt="0"/>
      <dgm:spPr/>
    </dgm:pt>
    <dgm:pt modelId="{66F1ACB0-2F0D-4D8C-AC91-279702848AAD}" type="pres">
      <dgm:prSet presAssocID="{90E37C03-EDE6-450A-994F-D2CF6074104B}" presName="sibSpaceTwo" presStyleCnt="0"/>
      <dgm:spPr/>
    </dgm:pt>
    <dgm:pt modelId="{36176386-D345-4A5E-AD10-1FEE798F3221}" type="pres">
      <dgm:prSet presAssocID="{BF4FD19E-2C04-498F-B65F-F56E3B701E27}" presName="vertTwo" presStyleCnt="0"/>
      <dgm:spPr/>
    </dgm:pt>
    <dgm:pt modelId="{932A4A77-6D0F-45FF-9927-3B7D25523D84}" type="pres">
      <dgm:prSet presAssocID="{BF4FD19E-2C04-498F-B65F-F56E3B701E27}" presName="txTwo" presStyleLbl="node2" presStyleIdx="6" presStyleCnt="7">
        <dgm:presLayoutVars>
          <dgm:chPref val="3"/>
        </dgm:presLayoutVars>
      </dgm:prSet>
      <dgm:spPr/>
    </dgm:pt>
    <dgm:pt modelId="{49C2C28A-07D0-4EFD-AF3B-8DD97B3F9152}" type="pres">
      <dgm:prSet presAssocID="{BF4FD19E-2C04-498F-B65F-F56E3B701E27}" presName="horzTwo" presStyleCnt="0"/>
      <dgm:spPr/>
    </dgm:pt>
  </dgm:ptLst>
  <dgm:cxnLst>
    <dgm:cxn modelId="{A7037110-75E5-4166-B239-CCA87F8ECABC}" srcId="{A0A5C79C-3D8E-4EB2-9CA8-763B9FE2D4BB}" destId="{535CD7D0-8E2E-41AF-8266-102B9A200DDE}" srcOrd="3" destOrd="0" parTransId="{39E999EA-A8FD-450D-9595-179B1D30CD00}" sibTransId="{0A5C0524-ADDF-4323-B4C5-08F3C20CDD67}"/>
    <dgm:cxn modelId="{20AD861A-751F-4D7C-B96E-2DCC5A4977BE}" srcId="{A0A5C79C-3D8E-4EB2-9CA8-763B9FE2D4BB}" destId="{ED4D787B-42EF-4751-9FB8-9E3ABA8EA0F3}" srcOrd="1" destOrd="0" parTransId="{CC716F33-16CD-4477-A530-C3EDAAC60132}" sibTransId="{03AB7512-DD7D-4C20-BC5A-B0D0CBF6CCF4}"/>
    <dgm:cxn modelId="{2805EB28-2A6E-418B-A06E-2E41276E406C}" srcId="{A0A5C79C-3D8E-4EB2-9CA8-763B9FE2D4BB}" destId="{9DDEE6FA-3BCB-4AE9-893B-6C39B7014B34}" srcOrd="5" destOrd="0" parTransId="{0041D320-C89C-4C77-BDD8-E1A74F633FEF}" sibTransId="{90E37C03-EDE6-450A-994F-D2CF6074104B}"/>
    <dgm:cxn modelId="{F3915265-ED94-4E74-9ABF-A5CE1E3C5810}" type="presOf" srcId="{12232EFF-EA8A-43D3-8F85-B9F93CBF7898}" destId="{339A2D19-FD8A-4324-B2F8-9855F89C303F}" srcOrd="0" destOrd="0" presId="urn:microsoft.com/office/officeart/2005/8/layout/architecture"/>
    <dgm:cxn modelId="{4327A065-B785-4C89-91D1-DC11122694BF}" type="presOf" srcId="{ED4D787B-42EF-4751-9FB8-9E3ABA8EA0F3}" destId="{8C0B19CC-87D9-4BB2-A31D-A0757902D0B6}" srcOrd="0" destOrd="0" presId="urn:microsoft.com/office/officeart/2005/8/layout/architecture"/>
    <dgm:cxn modelId="{52912969-03EB-4238-9996-B8215370D162}" type="presOf" srcId="{16AE69AE-7972-4BA5-B099-B1D6E6ADDE2D}" destId="{48AA82C3-071F-4646-9556-3CE8A524FFF3}" srcOrd="0" destOrd="0" presId="urn:microsoft.com/office/officeart/2005/8/layout/architecture"/>
    <dgm:cxn modelId="{EB5BA172-D6B2-4718-B75B-799DDD53E3EB}" type="presOf" srcId="{3593A5EE-BB05-443A-934F-01F533C454AB}" destId="{67465747-E95D-4D22-909F-1480A50027D2}" srcOrd="0" destOrd="0" presId="urn:microsoft.com/office/officeart/2005/8/layout/architecture"/>
    <dgm:cxn modelId="{79BA3E57-D421-4E5D-A0A9-569A61D2CEF4}" srcId="{A0A5C79C-3D8E-4EB2-9CA8-763B9FE2D4BB}" destId="{12232EFF-EA8A-43D3-8F85-B9F93CBF7898}" srcOrd="2" destOrd="0" parTransId="{B04A4EFE-3F47-486C-9DE7-10BEB455113F}" sibTransId="{7E3EC028-C62E-4A25-B57C-6D0376C5A579}"/>
    <dgm:cxn modelId="{E2A5B078-DFC1-40E2-9014-5626505AAE54}" type="presOf" srcId="{535CD7D0-8E2E-41AF-8266-102B9A200DDE}" destId="{94A1A874-71B5-4E98-8D8D-D6139ABD2B63}" srcOrd="0" destOrd="0" presId="urn:microsoft.com/office/officeart/2005/8/layout/architecture"/>
    <dgm:cxn modelId="{48FB727B-D934-43DE-A66F-F45AE60F3A1D}" type="presOf" srcId="{E2EB04D1-F06C-48E5-857C-EDCA5B42F7B4}" destId="{86588CC1-05DC-4661-9B2F-1DB7EB4A9458}" srcOrd="0" destOrd="0" presId="urn:microsoft.com/office/officeart/2005/8/layout/architecture"/>
    <dgm:cxn modelId="{B3F5247C-DBCB-49FE-9982-AEFDE771A3E1}" srcId="{A0A5C79C-3D8E-4EB2-9CA8-763B9FE2D4BB}" destId="{BF4FD19E-2C04-498F-B65F-F56E3B701E27}" srcOrd="6" destOrd="0" parTransId="{5BA9CEFA-F7E5-48B5-BA85-235E5A34CFD1}" sibTransId="{991AA9C4-EDE8-41C4-987C-5D7EBCE753FB}"/>
    <dgm:cxn modelId="{AF478C7C-63AC-46AE-B257-2CA78E70651A}" type="presOf" srcId="{BF4FD19E-2C04-498F-B65F-F56E3B701E27}" destId="{932A4A77-6D0F-45FF-9927-3B7D25523D84}" srcOrd="0" destOrd="0" presId="urn:microsoft.com/office/officeart/2005/8/layout/architecture"/>
    <dgm:cxn modelId="{E6651292-8152-4255-9AA5-A27BA18AF1BB}" srcId="{A0A5C79C-3D8E-4EB2-9CA8-763B9FE2D4BB}" destId="{E2EB04D1-F06C-48E5-857C-EDCA5B42F7B4}" srcOrd="4" destOrd="0" parTransId="{B3817FCB-B2ED-40CF-B5A8-BFA6BF90646C}" sibTransId="{9D6BA49F-A147-404A-BFA0-2DA96ABE1C86}"/>
    <dgm:cxn modelId="{872E7397-B7B0-401F-A304-E3FCD56975C8}" type="presOf" srcId="{A0A5C79C-3D8E-4EB2-9CA8-763B9FE2D4BB}" destId="{3068E112-27AA-4D5A-B495-24E4163898A6}" srcOrd="0" destOrd="0" presId="urn:microsoft.com/office/officeart/2005/8/layout/architecture"/>
    <dgm:cxn modelId="{E25ED69F-192B-490A-B2EF-3752A6A04343}" type="presOf" srcId="{9DDEE6FA-3BCB-4AE9-893B-6C39B7014B34}" destId="{8A552E9F-7BE6-4DB0-8DCF-FD6D509C8CAE}" srcOrd="0" destOrd="0" presId="urn:microsoft.com/office/officeart/2005/8/layout/architecture"/>
    <dgm:cxn modelId="{21B148A7-C2D8-4C93-B09E-AFD2512A0029}" srcId="{16AE69AE-7972-4BA5-B099-B1D6E6ADDE2D}" destId="{A0A5C79C-3D8E-4EB2-9CA8-763B9FE2D4BB}" srcOrd="0" destOrd="0" parTransId="{C4C19626-984E-4D64-9D8C-342E165BDE75}" sibTransId="{BCBC4005-8C22-403F-B90C-74B05A211011}"/>
    <dgm:cxn modelId="{203C17AD-9606-47A6-9D7A-9905AD42C440}" srcId="{A0A5C79C-3D8E-4EB2-9CA8-763B9FE2D4BB}" destId="{3593A5EE-BB05-443A-934F-01F533C454AB}" srcOrd="0" destOrd="0" parTransId="{CB1DCA9B-A222-42EF-99F3-A3AD5564A85B}" sibTransId="{FC9AD31A-82AB-45FC-BA41-38E9963A2115}"/>
    <dgm:cxn modelId="{B5393322-9C06-478F-ADB5-652E00918691}" type="presParOf" srcId="{48AA82C3-071F-4646-9556-3CE8A524FFF3}" destId="{EDE7D7BB-D70C-4220-B4AE-492D57C70B95}" srcOrd="0" destOrd="0" presId="urn:microsoft.com/office/officeart/2005/8/layout/architecture"/>
    <dgm:cxn modelId="{C62235CA-0BA2-4628-B005-C9ECD943F2AB}" type="presParOf" srcId="{EDE7D7BB-D70C-4220-B4AE-492D57C70B95}" destId="{3068E112-27AA-4D5A-B495-24E4163898A6}" srcOrd="0" destOrd="0" presId="urn:microsoft.com/office/officeart/2005/8/layout/architecture"/>
    <dgm:cxn modelId="{A7C70B00-19B1-40C3-A3A0-A58528FB01BC}" type="presParOf" srcId="{EDE7D7BB-D70C-4220-B4AE-492D57C70B95}" destId="{2B6E045F-46D0-44AA-9FAB-173D3A2319C6}" srcOrd="1" destOrd="0" presId="urn:microsoft.com/office/officeart/2005/8/layout/architecture"/>
    <dgm:cxn modelId="{2FB706B8-AEB6-43A0-84D4-E33CD595AC48}" type="presParOf" srcId="{EDE7D7BB-D70C-4220-B4AE-492D57C70B95}" destId="{1E171AA4-723F-4BB9-ADD5-F0438C452B8D}" srcOrd="2" destOrd="0" presId="urn:microsoft.com/office/officeart/2005/8/layout/architecture"/>
    <dgm:cxn modelId="{42172EE5-C433-49F3-B736-57E6220C9BE8}" type="presParOf" srcId="{1E171AA4-723F-4BB9-ADD5-F0438C452B8D}" destId="{3765928A-ADA6-4E3F-B70C-C0261EFE4D0B}" srcOrd="0" destOrd="0" presId="urn:microsoft.com/office/officeart/2005/8/layout/architecture"/>
    <dgm:cxn modelId="{8769F551-DC71-4E65-818D-47FFF1A15225}" type="presParOf" srcId="{3765928A-ADA6-4E3F-B70C-C0261EFE4D0B}" destId="{67465747-E95D-4D22-909F-1480A50027D2}" srcOrd="0" destOrd="0" presId="urn:microsoft.com/office/officeart/2005/8/layout/architecture"/>
    <dgm:cxn modelId="{9937A8F4-38DC-4FBF-BB35-A5D23F615A3A}" type="presParOf" srcId="{3765928A-ADA6-4E3F-B70C-C0261EFE4D0B}" destId="{E7B157D7-4EFA-4859-861A-F1324740B445}" srcOrd="1" destOrd="0" presId="urn:microsoft.com/office/officeart/2005/8/layout/architecture"/>
    <dgm:cxn modelId="{E2D2846F-640F-4F1E-B15C-977C45E3593B}" type="presParOf" srcId="{1E171AA4-723F-4BB9-ADD5-F0438C452B8D}" destId="{83B4DE0D-F82F-4F26-9E05-9E53BA68D993}" srcOrd="1" destOrd="0" presId="urn:microsoft.com/office/officeart/2005/8/layout/architecture"/>
    <dgm:cxn modelId="{64598385-B591-41CF-94EF-2A6C6174F017}" type="presParOf" srcId="{1E171AA4-723F-4BB9-ADD5-F0438C452B8D}" destId="{B988723D-5AE0-431E-9438-3AFE43D7FFAE}" srcOrd="2" destOrd="0" presId="urn:microsoft.com/office/officeart/2005/8/layout/architecture"/>
    <dgm:cxn modelId="{71704E73-ED2D-42E3-936E-8ABD3C48B70C}" type="presParOf" srcId="{B988723D-5AE0-431E-9438-3AFE43D7FFAE}" destId="{8C0B19CC-87D9-4BB2-A31D-A0757902D0B6}" srcOrd="0" destOrd="0" presId="urn:microsoft.com/office/officeart/2005/8/layout/architecture"/>
    <dgm:cxn modelId="{FD0BEA24-467A-4E49-9429-0E75625849E0}" type="presParOf" srcId="{B988723D-5AE0-431E-9438-3AFE43D7FFAE}" destId="{28CAB8E9-03ED-4A2B-97C3-541B70221666}" srcOrd="1" destOrd="0" presId="urn:microsoft.com/office/officeart/2005/8/layout/architecture"/>
    <dgm:cxn modelId="{B0A05AB8-0E6D-4628-A537-4A27D4EC57EC}" type="presParOf" srcId="{1E171AA4-723F-4BB9-ADD5-F0438C452B8D}" destId="{A91B0D2F-BCD1-4123-8142-D87C1D1C69AC}" srcOrd="3" destOrd="0" presId="urn:microsoft.com/office/officeart/2005/8/layout/architecture"/>
    <dgm:cxn modelId="{F7083AF7-1931-4C57-9788-358300111D49}" type="presParOf" srcId="{1E171AA4-723F-4BB9-ADD5-F0438C452B8D}" destId="{3865D828-D1C0-4D86-89E2-CC8D5394C4B7}" srcOrd="4" destOrd="0" presId="urn:microsoft.com/office/officeart/2005/8/layout/architecture"/>
    <dgm:cxn modelId="{F5AE28F7-9F2F-4018-98FD-3C23A4739832}" type="presParOf" srcId="{3865D828-D1C0-4D86-89E2-CC8D5394C4B7}" destId="{339A2D19-FD8A-4324-B2F8-9855F89C303F}" srcOrd="0" destOrd="0" presId="urn:microsoft.com/office/officeart/2005/8/layout/architecture"/>
    <dgm:cxn modelId="{315F9AF5-7945-4180-B26E-CE93531627EA}" type="presParOf" srcId="{3865D828-D1C0-4D86-89E2-CC8D5394C4B7}" destId="{9FEDB333-0F9F-4698-9517-4FFCACA726C0}" srcOrd="1" destOrd="0" presId="urn:microsoft.com/office/officeart/2005/8/layout/architecture"/>
    <dgm:cxn modelId="{C2EED7FF-115D-4E67-A207-0FB947DE037F}" type="presParOf" srcId="{1E171AA4-723F-4BB9-ADD5-F0438C452B8D}" destId="{80D75C4D-652D-4201-8F4C-B02E40EC9D26}" srcOrd="5" destOrd="0" presId="urn:microsoft.com/office/officeart/2005/8/layout/architecture"/>
    <dgm:cxn modelId="{588D335B-BCA1-48AA-A571-EBCD08D74E9C}" type="presParOf" srcId="{1E171AA4-723F-4BB9-ADD5-F0438C452B8D}" destId="{3B692D08-9C02-4515-AC95-D470F11FB6EF}" srcOrd="6" destOrd="0" presId="urn:microsoft.com/office/officeart/2005/8/layout/architecture"/>
    <dgm:cxn modelId="{C5B7E56C-7EEB-4D8D-8ED5-86CCECE554DD}" type="presParOf" srcId="{3B692D08-9C02-4515-AC95-D470F11FB6EF}" destId="{94A1A874-71B5-4E98-8D8D-D6139ABD2B63}" srcOrd="0" destOrd="0" presId="urn:microsoft.com/office/officeart/2005/8/layout/architecture"/>
    <dgm:cxn modelId="{A5EF2232-7E54-4611-8743-B404F3F1EE7F}" type="presParOf" srcId="{3B692D08-9C02-4515-AC95-D470F11FB6EF}" destId="{1F3C7959-DE2D-44F8-ADBC-E25C486513AE}" srcOrd="1" destOrd="0" presId="urn:microsoft.com/office/officeart/2005/8/layout/architecture"/>
    <dgm:cxn modelId="{D009158A-9896-4CDB-B89C-831F9B3E041F}" type="presParOf" srcId="{1E171AA4-723F-4BB9-ADD5-F0438C452B8D}" destId="{52157763-ED5E-4E2E-8450-623B929FC082}" srcOrd="7" destOrd="0" presId="urn:microsoft.com/office/officeart/2005/8/layout/architecture"/>
    <dgm:cxn modelId="{23E6B5F2-084F-4118-97CA-414747C8A2DE}" type="presParOf" srcId="{1E171AA4-723F-4BB9-ADD5-F0438C452B8D}" destId="{C19F2891-99BB-4307-80C6-1B7A49560B7C}" srcOrd="8" destOrd="0" presId="urn:microsoft.com/office/officeart/2005/8/layout/architecture"/>
    <dgm:cxn modelId="{80DC782D-19C9-47B0-AA65-BEB394E2AA1B}" type="presParOf" srcId="{C19F2891-99BB-4307-80C6-1B7A49560B7C}" destId="{86588CC1-05DC-4661-9B2F-1DB7EB4A9458}" srcOrd="0" destOrd="0" presId="urn:microsoft.com/office/officeart/2005/8/layout/architecture"/>
    <dgm:cxn modelId="{6AA6F1AA-232F-4656-A326-686CD9FDF134}" type="presParOf" srcId="{C19F2891-99BB-4307-80C6-1B7A49560B7C}" destId="{DB25032D-49BC-4300-944B-132F6693D332}" srcOrd="1" destOrd="0" presId="urn:microsoft.com/office/officeart/2005/8/layout/architecture"/>
    <dgm:cxn modelId="{D188CC5B-CB89-46CB-8B12-405A06492E82}" type="presParOf" srcId="{1E171AA4-723F-4BB9-ADD5-F0438C452B8D}" destId="{B3D75AF5-8D5A-4911-921A-4DDBF3F207BB}" srcOrd="9" destOrd="0" presId="urn:microsoft.com/office/officeart/2005/8/layout/architecture"/>
    <dgm:cxn modelId="{8E446A80-AB40-4BA4-A7CF-8937764B7C05}" type="presParOf" srcId="{1E171AA4-723F-4BB9-ADD5-F0438C452B8D}" destId="{EDDF1639-F7AA-4E97-9F28-8ECA55DDC235}" srcOrd="10" destOrd="0" presId="urn:microsoft.com/office/officeart/2005/8/layout/architecture"/>
    <dgm:cxn modelId="{3E1CF15B-BC0F-41D0-84CB-AD024B5C89A5}" type="presParOf" srcId="{EDDF1639-F7AA-4E97-9F28-8ECA55DDC235}" destId="{8A552E9F-7BE6-4DB0-8DCF-FD6D509C8CAE}" srcOrd="0" destOrd="0" presId="urn:microsoft.com/office/officeart/2005/8/layout/architecture"/>
    <dgm:cxn modelId="{A5BAE962-6621-4FEC-88C0-B22E1DFE4D3D}" type="presParOf" srcId="{EDDF1639-F7AA-4E97-9F28-8ECA55DDC235}" destId="{D40B20C0-4099-46B0-9268-6356F1E58761}" srcOrd="1" destOrd="0" presId="urn:microsoft.com/office/officeart/2005/8/layout/architecture"/>
    <dgm:cxn modelId="{D11C6E33-BB0C-46A5-A1EB-FE04B644303E}" type="presParOf" srcId="{1E171AA4-723F-4BB9-ADD5-F0438C452B8D}" destId="{66F1ACB0-2F0D-4D8C-AC91-279702848AAD}" srcOrd="11" destOrd="0" presId="urn:microsoft.com/office/officeart/2005/8/layout/architecture"/>
    <dgm:cxn modelId="{FD9E9CC4-E6B9-456B-811A-1F7D17585031}" type="presParOf" srcId="{1E171AA4-723F-4BB9-ADD5-F0438C452B8D}" destId="{36176386-D345-4A5E-AD10-1FEE798F3221}" srcOrd="12" destOrd="0" presId="urn:microsoft.com/office/officeart/2005/8/layout/architecture"/>
    <dgm:cxn modelId="{1D6CFCC5-8C42-4EA0-AB28-2D0647AB02EF}" type="presParOf" srcId="{36176386-D345-4A5E-AD10-1FEE798F3221}" destId="{932A4A77-6D0F-45FF-9927-3B7D25523D84}" srcOrd="0" destOrd="0" presId="urn:microsoft.com/office/officeart/2005/8/layout/architecture"/>
    <dgm:cxn modelId="{11EAFF09-0EA2-4A09-A507-23FDFF6C6622}" type="presParOf" srcId="{36176386-D345-4A5E-AD10-1FEE798F3221}" destId="{49C2C28A-07D0-4EFD-AF3B-8DD97B3F9152}" srcOrd="1" destOrd="0" presId="urn:microsoft.com/office/officeart/2005/8/layout/architecture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F868B4B-6FA5-402F-9C26-D4DF0CBFD5FE}">
      <dsp:nvSpPr>
        <dsp:cNvPr id="0" name=""/>
        <dsp:cNvSpPr/>
      </dsp:nvSpPr>
      <dsp:spPr>
        <a:xfrm>
          <a:off x="0" y="8959"/>
          <a:ext cx="8916353" cy="31824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NDC definition and methods</a:t>
          </a:r>
        </a:p>
      </dsp:txBody>
      <dsp:txXfrm>
        <a:off x="15535" y="24494"/>
        <a:ext cx="8885283" cy="287170"/>
      </dsp:txXfrm>
    </dsp:sp>
    <dsp:sp modelId="{21CB16EF-18D8-4F47-8BD1-36E517F3DED4}">
      <dsp:nvSpPr>
        <dsp:cNvPr id="0" name=""/>
        <dsp:cNvSpPr/>
      </dsp:nvSpPr>
      <dsp:spPr>
        <a:xfrm>
          <a:off x="0" y="327199"/>
          <a:ext cx="8916353" cy="75658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83094" tIns="13970" rIns="78232" bIns="13970" numCol="1" spcCol="1270" anchor="t" anchorCtr="0">
          <a:noAutofit/>
        </a:bodyPr>
        <a:lstStyle/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20000"/>
            </a:spcAft>
            <a:buClrTx/>
            <a:buSzTx/>
            <a:buFont typeface="Arial" panose="020B0604020202020204" pitchFamily="34" charset="0"/>
            <a:buChar char="•"/>
          </a:pPr>
          <a:r>
            <a:rPr lang="en-US" sz="1100" b="1" kern="1200" dirty="0">
              <a:ea typeface="+mn-ea"/>
              <a:cs typeface="+mn-cs"/>
            </a:rPr>
            <a:t>Appendix: </a:t>
          </a:r>
          <a:r>
            <a:rPr lang="en-US" sz="1100" b="0" kern="1200" dirty="0">
              <a:ea typeface="+mn-ea"/>
              <a:cs typeface="+mn-cs"/>
            </a:rPr>
            <a:t>Description of a Party´s NDC</a:t>
          </a:r>
          <a:endParaRPr lang="en-US" sz="1100" kern="1200" dirty="0"/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100" b="1" kern="1200">
              <a:ea typeface="+mn-ea"/>
              <a:cs typeface="+mn-cs"/>
            </a:rPr>
            <a:t>Table 1: </a:t>
          </a:r>
          <a:r>
            <a:rPr lang="en-US" sz="1100" b="0" kern="1200">
              <a:ea typeface="+mn-ea"/>
              <a:cs typeface="+mn-cs"/>
            </a:rPr>
            <a:t>Description of selected indicators</a:t>
          </a:r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100" b="1" kern="1200" dirty="0">
              <a:ea typeface="+mn-ea"/>
              <a:cs typeface="+mn-cs"/>
            </a:rPr>
            <a:t>Table 2: </a:t>
          </a:r>
          <a:r>
            <a:rPr lang="en-US" sz="1100" b="0" kern="1200" dirty="0">
              <a:ea typeface="+mn-ea"/>
              <a:cs typeface="+mn-cs"/>
            </a:rPr>
            <a:t>Definitions needed to understand the NDC</a:t>
          </a:r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100" b="1" kern="1200" dirty="0">
              <a:ea typeface="+mn-ea"/>
              <a:cs typeface="+mn-cs"/>
            </a:rPr>
            <a:t>Table 3: </a:t>
          </a:r>
          <a:r>
            <a:rPr lang="en-US" sz="1100" b="0" kern="1200" dirty="0">
              <a:ea typeface="+mn-ea"/>
              <a:cs typeface="+mn-cs"/>
            </a:rPr>
            <a:t>Methodologies and accounting approaches</a:t>
          </a:r>
          <a:endParaRPr lang="en-US" sz="1200" b="0" kern="1200" dirty="0">
            <a:ea typeface="+mn-ea"/>
            <a:cs typeface="+mn-cs"/>
          </a:endParaRPr>
        </a:p>
      </dsp:txBody>
      <dsp:txXfrm>
        <a:off x="0" y="327199"/>
        <a:ext cx="8916353" cy="756585"/>
      </dsp:txXfrm>
    </dsp:sp>
    <dsp:sp modelId="{3100ACEE-63F6-4E25-9A31-91DC8F0BF4AE}">
      <dsp:nvSpPr>
        <dsp:cNvPr id="0" name=""/>
        <dsp:cNvSpPr/>
      </dsp:nvSpPr>
      <dsp:spPr>
        <a:xfrm>
          <a:off x="0" y="1083784"/>
          <a:ext cx="8916353" cy="31824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ClrTx/>
            <a:buSzTx/>
            <a:buNone/>
          </a:pPr>
          <a:r>
            <a:rPr lang="en-US" sz="1200" kern="1200" dirty="0">
              <a:ea typeface="+mn-ea"/>
              <a:cs typeface="+mn-cs"/>
            </a:rPr>
            <a:t>Current mitigation status and tracking progress</a:t>
          </a:r>
          <a:endParaRPr lang="en-US" sz="1200" kern="1200" dirty="0"/>
        </a:p>
      </dsp:txBody>
      <dsp:txXfrm>
        <a:off x="15535" y="1099319"/>
        <a:ext cx="8885283" cy="287170"/>
      </dsp:txXfrm>
    </dsp:sp>
    <dsp:sp modelId="{A558C861-91D4-4DFB-A0C8-F41BFC98A1F3}">
      <dsp:nvSpPr>
        <dsp:cNvPr id="0" name=""/>
        <dsp:cNvSpPr/>
      </dsp:nvSpPr>
      <dsp:spPr>
        <a:xfrm>
          <a:off x="0" y="1402024"/>
          <a:ext cx="8916353" cy="56304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83094" tIns="13970" rIns="78232" bIns="13970" numCol="1" spcCol="1270" anchor="t" anchorCtr="0">
          <a:noAutofit/>
        </a:bodyPr>
        <a:lstStyle/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20000"/>
            </a:spcAft>
            <a:buClrTx/>
            <a:buSzTx/>
            <a:buFont typeface="Arial" panose="020B0604020202020204" pitchFamily="34" charset="0"/>
            <a:buChar char="•"/>
          </a:pPr>
          <a:r>
            <a:rPr lang="en-US" sz="1100" b="1" kern="1200" dirty="0">
              <a:ea typeface="+mn-ea"/>
              <a:cs typeface="+mn-cs"/>
            </a:rPr>
            <a:t>Table 4: </a:t>
          </a:r>
          <a:r>
            <a:rPr lang="en-US" sz="1100" b="0" kern="1200" dirty="0">
              <a:ea typeface="+mn-ea"/>
              <a:cs typeface="+mn-cs"/>
            </a:rPr>
            <a:t>Tracking progress</a:t>
          </a:r>
          <a:endParaRPr lang="en-US" sz="1100" kern="1200" dirty="0"/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100" b="1" kern="1200">
              <a:ea typeface="+mn-ea"/>
              <a:cs typeface="+mn-cs"/>
            </a:rPr>
            <a:t>Table 5: </a:t>
          </a:r>
          <a:r>
            <a:rPr lang="en-US" sz="1100" b="0" kern="1200">
              <a:ea typeface="+mn-ea"/>
              <a:cs typeface="+mn-cs"/>
            </a:rPr>
            <a:t>Mitigation policies, measures, actions and plans (Achieved)</a:t>
          </a:r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100" b="1" kern="1200">
              <a:ea typeface="+mn-ea"/>
              <a:cs typeface="+mn-cs"/>
            </a:rPr>
            <a:t>Table 6: </a:t>
          </a:r>
          <a:r>
            <a:rPr lang="en-US" sz="1100" b="0" kern="1200">
              <a:ea typeface="+mn-ea"/>
              <a:cs typeface="+mn-cs"/>
            </a:rPr>
            <a:t>Inventory summary</a:t>
          </a:r>
        </a:p>
      </dsp:txBody>
      <dsp:txXfrm>
        <a:off x="0" y="1402024"/>
        <a:ext cx="8916353" cy="563040"/>
      </dsp:txXfrm>
    </dsp:sp>
    <dsp:sp modelId="{7F063A20-093D-4DA8-8BFD-80AB2ADCCFB1}">
      <dsp:nvSpPr>
        <dsp:cNvPr id="0" name=""/>
        <dsp:cNvSpPr/>
      </dsp:nvSpPr>
      <dsp:spPr>
        <a:xfrm>
          <a:off x="0" y="1965064"/>
          <a:ext cx="8916353" cy="318240"/>
        </a:xfrm>
        <a:prstGeom prst="roundRect">
          <a:avLst/>
        </a:prstGeom>
        <a:solidFill>
          <a:srgbClr val="C00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 dirty="0"/>
            <a:t>Projections and expected emissions reduction</a:t>
          </a:r>
        </a:p>
      </dsp:txBody>
      <dsp:txXfrm>
        <a:off x="15535" y="1980599"/>
        <a:ext cx="8885283" cy="287170"/>
      </dsp:txXfrm>
    </dsp:sp>
    <dsp:sp modelId="{7D1B9598-C3CB-4CF9-B63E-1919C854C6EE}">
      <dsp:nvSpPr>
        <dsp:cNvPr id="0" name=""/>
        <dsp:cNvSpPr/>
      </dsp:nvSpPr>
      <dsp:spPr>
        <a:xfrm>
          <a:off x="0" y="2283304"/>
          <a:ext cx="8916353" cy="11260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83094" tIns="13970" rIns="78232" bIns="13970" numCol="1" spcCol="1270" anchor="t" anchorCtr="0">
          <a:noAutofit/>
        </a:bodyPr>
        <a:lstStyle/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20000"/>
            </a:spcAft>
            <a:buFont typeface="Arial" panose="020B0604020202020204" pitchFamily="34" charset="0"/>
            <a:buChar char="•"/>
          </a:pPr>
          <a:r>
            <a:rPr lang="en-US" sz="1100" b="1" kern="1200">
              <a:ea typeface="+mn-ea"/>
              <a:cs typeface="+mn-cs"/>
            </a:rPr>
            <a:t>Table 5: </a:t>
          </a:r>
          <a:r>
            <a:rPr lang="en-US" sz="1100" b="0" kern="1200">
              <a:ea typeface="+mn-ea"/>
              <a:cs typeface="+mn-cs"/>
            </a:rPr>
            <a:t>Mitigation policies, measures, actions and plans (expected)</a:t>
          </a:r>
          <a:endParaRPr lang="en-US" sz="1100" kern="1200"/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20000"/>
            </a:spcAft>
            <a:buClrTx/>
            <a:buSzTx/>
            <a:buFont typeface="Arial" panose="020B0604020202020204" pitchFamily="34" charset="0"/>
            <a:buChar char="•"/>
          </a:pPr>
          <a:r>
            <a:rPr lang="en-US" sz="1100" b="1" kern="1200">
              <a:ea typeface="+mn-ea"/>
              <a:cs typeface="+mn-cs"/>
            </a:rPr>
            <a:t>Table 7: </a:t>
          </a:r>
          <a:r>
            <a:rPr lang="en-US" sz="1100" b="0" kern="1200">
              <a:ea typeface="+mn-ea"/>
              <a:cs typeface="+mn-cs"/>
            </a:rPr>
            <a:t>Projections “with measures” scenario</a:t>
          </a:r>
          <a:endParaRPr lang="en-US" sz="1100" kern="1200"/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100" b="1" kern="1200">
              <a:ea typeface="+mn-ea"/>
              <a:cs typeface="+mn-cs"/>
            </a:rPr>
            <a:t>Table 8: </a:t>
          </a:r>
          <a:r>
            <a:rPr lang="en-US" sz="1100" b="0" kern="1200">
              <a:ea typeface="+mn-ea"/>
              <a:cs typeface="+mn-cs"/>
            </a:rPr>
            <a:t>Projections “with additional measures” scenario</a:t>
          </a:r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100" b="1" kern="1200">
              <a:ea typeface="+mn-ea"/>
              <a:cs typeface="+mn-cs"/>
            </a:rPr>
            <a:t>Table 9: </a:t>
          </a:r>
          <a:r>
            <a:rPr lang="en-US" sz="1100" b="0" kern="1200">
              <a:ea typeface="+mn-ea"/>
              <a:cs typeface="+mn-cs"/>
            </a:rPr>
            <a:t>Projections “without measure” scenario</a:t>
          </a:r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kumimoji="0" lang="en-US" sz="1100" b="1" i="0" u="none" strike="noStrike" kern="1200" cap="none" spc="0" normalizeH="0" baseline="0" noProof="0">
              <a:effectLst/>
              <a:uLnTx/>
              <a:uFillTx/>
              <a:ea typeface="+mn-ea"/>
              <a:cs typeface="+mn-cs"/>
            </a:rPr>
            <a:t>Table 10: </a:t>
          </a:r>
          <a:r>
            <a:rPr kumimoji="0" lang="en-US" sz="1100" b="0" i="0" u="none" strike="noStrike" kern="1200" cap="none" spc="0" normalizeH="0" baseline="0" noProof="0">
              <a:effectLst/>
              <a:uLnTx/>
              <a:uFillTx/>
              <a:ea typeface="+mn-ea"/>
              <a:cs typeface="+mn-cs"/>
            </a:rPr>
            <a:t>Projections of key indicators</a:t>
          </a:r>
        </a:p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100" b="1" kern="1200">
              <a:ea typeface="+mn-ea"/>
              <a:cs typeface="+mn-cs"/>
            </a:rPr>
            <a:t>Table 11: </a:t>
          </a:r>
          <a:r>
            <a:rPr lang="en-US" sz="1100" b="0" kern="1200">
              <a:ea typeface="+mn-ea"/>
              <a:cs typeface="+mn-cs"/>
            </a:rPr>
            <a:t>Key underlying assumptions and parameters of projections</a:t>
          </a:r>
        </a:p>
      </dsp:txBody>
      <dsp:txXfrm>
        <a:off x="0" y="2283304"/>
        <a:ext cx="8916353" cy="1126080"/>
      </dsp:txXfrm>
    </dsp:sp>
    <dsp:sp modelId="{F2533525-42D5-4DCA-9A33-8F44EFF9EC50}">
      <dsp:nvSpPr>
        <dsp:cNvPr id="0" name=""/>
        <dsp:cNvSpPr/>
      </dsp:nvSpPr>
      <dsp:spPr>
        <a:xfrm>
          <a:off x="0" y="3409384"/>
          <a:ext cx="8916353" cy="31824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100" kern="1200"/>
            <a:t>Response measures</a:t>
          </a:r>
        </a:p>
      </dsp:txBody>
      <dsp:txXfrm>
        <a:off x="15535" y="3424919"/>
        <a:ext cx="8885283" cy="287170"/>
      </dsp:txXfrm>
    </dsp:sp>
    <dsp:sp modelId="{CA094C70-8A2F-46EC-B153-E85D0A99B075}">
      <dsp:nvSpPr>
        <dsp:cNvPr id="0" name=""/>
        <dsp:cNvSpPr/>
      </dsp:nvSpPr>
      <dsp:spPr>
        <a:xfrm>
          <a:off x="0" y="3727624"/>
          <a:ext cx="8916353" cy="34310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83094" tIns="13970" rIns="78232" bIns="13970" numCol="1" spcCol="1270" anchor="t" anchorCtr="0">
          <a:noAutofit/>
        </a:bodyPr>
        <a:lstStyle/>
        <a:p>
          <a:pPr marL="57150" lvl="1" indent="-57150" algn="l" defTabSz="4889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100" b="1" kern="1200"/>
            <a:t>Table 12. </a:t>
          </a:r>
          <a:r>
            <a:rPr lang="en-US" sz="1100" kern="1200"/>
            <a:t>Information necessary to track progress on the implementation and achievement of the domestic policies and measures implemented to address the social and economic consequences of response measures</a:t>
          </a:r>
        </a:p>
      </dsp:txBody>
      <dsp:txXfrm>
        <a:off x="0" y="3727624"/>
        <a:ext cx="8916353" cy="34310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81EBB16-2382-4539-A74B-49496915A8BB}">
      <dsp:nvSpPr>
        <dsp:cNvPr id="0" name=""/>
        <dsp:cNvSpPr/>
      </dsp:nvSpPr>
      <dsp:spPr>
        <a:xfrm>
          <a:off x="2735" y="1196990"/>
          <a:ext cx="1207602" cy="603801"/>
        </a:xfrm>
        <a:prstGeom prst="roundRect">
          <a:avLst>
            <a:gd name="adj" fmla="val 10000"/>
          </a:avLst>
        </a:prstGeom>
        <a:solidFill>
          <a:srgbClr val="FFC000"/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 dirty="0"/>
            <a:t>Projections</a:t>
          </a:r>
        </a:p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 dirty="0"/>
            <a:t> (with and without LULUCF)</a:t>
          </a:r>
        </a:p>
      </dsp:txBody>
      <dsp:txXfrm>
        <a:off x="20420" y="1214675"/>
        <a:ext cx="1172232" cy="568431"/>
      </dsp:txXfrm>
    </dsp:sp>
    <dsp:sp modelId="{DFFA81CB-30EA-4AB6-AF66-9839ED3B5A25}">
      <dsp:nvSpPr>
        <dsp:cNvPr id="0" name=""/>
        <dsp:cNvSpPr/>
      </dsp:nvSpPr>
      <dsp:spPr>
        <a:xfrm rot="18289469">
          <a:off x="1028928" y="1133577"/>
          <a:ext cx="845860" cy="36254"/>
        </a:xfrm>
        <a:custGeom>
          <a:avLst/>
          <a:gdLst/>
          <a:ahLst/>
          <a:cxnLst/>
          <a:rect l="0" t="0" r="0" b="0"/>
          <a:pathLst>
            <a:path>
              <a:moveTo>
                <a:pt x="0" y="18127"/>
              </a:moveTo>
              <a:lnTo>
                <a:pt x="845860" y="18127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900" kern="1200"/>
        </a:p>
      </dsp:txBody>
      <dsp:txXfrm>
        <a:off x="1430712" y="1130558"/>
        <a:ext cx="42293" cy="42293"/>
      </dsp:txXfrm>
    </dsp:sp>
    <dsp:sp modelId="{2132BFDA-2C4E-46E1-8900-0F420B6EE2C1}">
      <dsp:nvSpPr>
        <dsp:cNvPr id="0" name=""/>
        <dsp:cNvSpPr/>
      </dsp:nvSpPr>
      <dsp:spPr>
        <a:xfrm>
          <a:off x="1693379" y="502618"/>
          <a:ext cx="1207602" cy="603801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 dirty="0"/>
            <a:t>With measures (shall)</a:t>
          </a:r>
        </a:p>
      </dsp:txBody>
      <dsp:txXfrm>
        <a:off x="1711064" y="520303"/>
        <a:ext cx="1172232" cy="568431"/>
      </dsp:txXfrm>
    </dsp:sp>
    <dsp:sp modelId="{8BBF625F-2DAD-4F64-A88E-D4594CCB793F}">
      <dsp:nvSpPr>
        <dsp:cNvPr id="0" name=""/>
        <dsp:cNvSpPr/>
      </dsp:nvSpPr>
      <dsp:spPr>
        <a:xfrm>
          <a:off x="2900981" y="786392"/>
          <a:ext cx="483041" cy="36254"/>
        </a:xfrm>
        <a:custGeom>
          <a:avLst/>
          <a:gdLst/>
          <a:ahLst/>
          <a:cxnLst/>
          <a:rect l="0" t="0" r="0" b="0"/>
          <a:pathLst>
            <a:path>
              <a:moveTo>
                <a:pt x="0" y="18127"/>
              </a:moveTo>
              <a:lnTo>
                <a:pt x="483041" y="18127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900" kern="1200"/>
        </a:p>
      </dsp:txBody>
      <dsp:txXfrm>
        <a:off x="3130426" y="792443"/>
        <a:ext cx="24152" cy="24152"/>
      </dsp:txXfrm>
    </dsp:sp>
    <dsp:sp modelId="{87A082AA-EB30-418A-9C06-544DB54D6885}">
      <dsp:nvSpPr>
        <dsp:cNvPr id="0" name=""/>
        <dsp:cNvSpPr/>
      </dsp:nvSpPr>
      <dsp:spPr>
        <a:xfrm>
          <a:off x="3384022" y="502618"/>
          <a:ext cx="1207602" cy="603801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/>
            <a:t>Implemented and adopted policies and measures</a:t>
          </a:r>
        </a:p>
      </dsp:txBody>
      <dsp:txXfrm>
        <a:off x="3401707" y="520303"/>
        <a:ext cx="1172232" cy="568431"/>
      </dsp:txXfrm>
    </dsp:sp>
    <dsp:sp modelId="{D7FC0F1E-31E4-4D00-A94A-A8E04FAA6DE2}">
      <dsp:nvSpPr>
        <dsp:cNvPr id="0" name=""/>
        <dsp:cNvSpPr/>
      </dsp:nvSpPr>
      <dsp:spPr>
        <a:xfrm>
          <a:off x="1210338" y="1480763"/>
          <a:ext cx="483041" cy="36254"/>
        </a:xfrm>
        <a:custGeom>
          <a:avLst/>
          <a:gdLst/>
          <a:ahLst/>
          <a:cxnLst/>
          <a:rect l="0" t="0" r="0" b="0"/>
          <a:pathLst>
            <a:path>
              <a:moveTo>
                <a:pt x="0" y="18127"/>
              </a:moveTo>
              <a:lnTo>
                <a:pt x="483041" y="18127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900" kern="1200"/>
        </a:p>
      </dsp:txBody>
      <dsp:txXfrm>
        <a:off x="1439782" y="1486814"/>
        <a:ext cx="24152" cy="24152"/>
      </dsp:txXfrm>
    </dsp:sp>
    <dsp:sp modelId="{7E1C6D46-9341-4E3C-B168-D4AD7099DD6B}">
      <dsp:nvSpPr>
        <dsp:cNvPr id="0" name=""/>
        <dsp:cNvSpPr/>
      </dsp:nvSpPr>
      <dsp:spPr>
        <a:xfrm>
          <a:off x="1693379" y="1196990"/>
          <a:ext cx="1207602" cy="603801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/>
            <a:t>With additional measures (may)</a:t>
          </a:r>
        </a:p>
      </dsp:txBody>
      <dsp:txXfrm>
        <a:off x="1711064" y="1214675"/>
        <a:ext cx="1172232" cy="568431"/>
      </dsp:txXfrm>
    </dsp:sp>
    <dsp:sp modelId="{94ADBE18-EA7F-42A8-9669-F82B9CEA5311}">
      <dsp:nvSpPr>
        <dsp:cNvPr id="0" name=""/>
        <dsp:cNvSpPr/>
      </dsp:nvSpPr>
      <dsp:spPr>
        <a:xfrm>
          <a:off x="2900981" y="1480763"/>
          <a:ext cx="483041" cy="36254"/>
        </a:xfrm>
        <a:custGeom>
          <a:avLst/>
          <a:gdLst/>
          <a:ahLst/>
          <a:cxnLst/>
          <a:rect l="0" t="0" r="0" b="0"/>
          <a:pathLst>
            <a:path>
              <a:moveTo>
                <a:pt x="0" y="18127"/>
              </a:moveTo>
              <a:lnTo>
                <a:pt x="483041" y="18127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900" kern="1200"/>
        </a:p>
      </dsp:txBody>
      <dsp:txXfrm>
        <a:off x="3130426" y="1486814"/>
        <a:ext cx="24152" cy="24152"/>
      </dsp:txXfrm>
    </dsp:sp>
    <dsp:sp modelId="{2331FF25-69F0-4630-8168-D93ACB9149C6}">
      <dsp:nvSpPr>
        <dsp:cNvPr id="0" name=""/>
        <dsp:cNvSpPr/>
      </dsp:nvSpPr>
      <dsp:spPr>
        <a:xfrm>
          <a:off x="3384022" y="1196990"/>
          <a:ext cx="1207602" cy="603801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/>
            <a:t>Implemented, adopted and </a:t>
          </a:r>
          <a:r>
            <a:rPr lang="en-US" sz="1000" b="1" kern="1200"/>
            <a:t>planned</a:t>
          </a:r>
          <a:r>
            <a:rPr lang="en-US" sz="1000" kern="1200"/>
            <a:t> policies and measures</a:t>
          </a:r>
        </a:p>
      </dsp:txBody>
      <dsp:txXfrm>
        <a:off x="3401707" y="1214675"/>
        <a:ext cx="1172232" cy="568431"/>
      </dsp:txXfrm>
    </dsp:sp>
    <dsp:sp modelId="{33B47325-0CFA-4A55-9C00-C0AC2E9BB8A4}">
      <dsp:nvSpPr>
        <dsp:cNvPr id="0" name=""/>
        <dsp:cNvSpPr/>
      </dsp:nvSpPr>
      <dsp:spPr>
        <a:xfrm rot="3310531">
          <a:off x="1028928" y="1827949"/>
          <a:ext cx="845860" cy="36254"/>
        </a:xfrm>
        <a:custGeom>
          <a:avLst/>
          <a:gdLst/>
          <a:ahLst/>
          <a:cxnLst/>
          <a:rect l="0" t="0" r="0" b="0"/>
          <a:pathLst>
            <a:path>
              <a:moveTo>
                <a:pt x="0" y="18127"/>
              </a:moveTo>
              <a:lnTo>
                <a:pt x="845860" y="18127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900" kern="1200"/>
        </a:p>
      </dsp:txBody>
      <dsp:txXfrm>
        <a:off x="1430712" y="1824930"/>
        <a:ext cx="42293" cy="42293"/>
      </dsp:txXfrm>
    </dsp:sp>
    <dsp:sp modelId="{8E27D7A3-E3F0-4A95-8EC5-04324F222AEA}">
      <dsp:nvSpPr>
        <dsp:cNvPr id="0" name=""/>
        <dsp:cNvSpPr/>
      </dsp:nvSpPr>
      <dsp:spPr>
        <a:xfrm>
          <a:off x="1693379" y="1891361"/>
          <a:ext cx="1207602" cy="603801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kern="1200"/>
            <a:t>Without measures (may)</a:t>
          </a:r>
        </a:p>
      </dsp:txBody>
      <dsp:txXfrm>
        <a:off x="1711064" y="1909046"/>
        <a:ext cx="1172232" cy="568431"/>
      </dsp:txXfrm>
    </dsp:sp>
    <dsp:sp modelId="{8BFA6930-85A6-4617-B2A4-73BCBC66DF16}">
      <dsp:nvSpPr>
        <dsp:cNvPr id="0" name=""/>
        <dsp:cNvSpPr/>
      </dsp:nvSpPr>
      <dsp:spPr>
        <a:xfrm>
          <a:off x="2900981" y="2175135"/>
          <a:ext cx="483041" cy="36254"/>
        </a:xfrm>
        <a:custGeom>
          <a:avLst/>
          <a:gdLst/>
          <a:ahLst/>
          <a:cxnLst/>
          <a:rect l="0" t="0" r="0" b="0"/>
          <a:pathLst>
            <a:path>
              <a:moveTo>
                <a:pt x="0" y="18127"/>
              </a:moveTo>
              <a:lnTo>
                <a:pt x="483041" y="18127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900" kern="1200"/>
        </a:p>
      </dsp:txBody>
      <dsp:txXfrm>
        <a:off x="3130426" y="2181186"/>
        <a:ext cx="24152" cy="24152"/>
      </dsp:txXfrm>
    </dsp:sp>
    <dsp:sp modelId="{9C6079A3-8AE9-4381-B03F-17862CFB2BB4}">
      <dsp:nvSpPr>
        <dsp:cNvPr id="0" name=""/>
        <dsp:cNvSpPr/>
      </dsp:nvSpPr>
      <dsp:spPr>
        <a:xfrm>
          <a:off x="3384022" y="1891361"/>
          <a:ext cx="1207602" cy="603801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" tIns="6350" rIns="6350" bIns="6350" numCol="1" spcCol="1270" anchor="ctr" anchorCtr="0">
          <a:noAutofit/>
        </a:bodyPr>
        <a:lstStyle/>
        <a:p>
          <a:pPr marL="0" lvl="0" indent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000" b="1" kern="1200"/>
            <a:t>Excludes </a:t>
          </a:r>
          <a:r>
            <a:rPr lang="en-US" sz="1000" kern="1200"/>
            <a:t>all policies and measures after the cut-off date</a:t>
          </a:r>
        </a:p>
      </dsp:txBody>
      <dsp:txXfrm>
        <a:off x="3401707" y="1909046"/>
        <a:ext cx="1172232" cy="568431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D5E8D07-9578-4341-B17A-6D22437474E7}">
      <dsp:nvSpPr>
        <dsp:cNvPr id="0" name=""/>
        <dsp:cNvSpPr/>
      </dsp:nvSpPr>
      <dsp:spPr>
        <a:xfrm>
          <a:off x="6385500" y="1940186"/>
          <a:ext cx="380428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380428" y="45720"/>
              </a:lnTo>
            </a:path>
          </a:pathLst>
        </a:custGeom>
        <a:noFill/>
        <a:ln w="127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1A2D85D-A200-4AE3-AABF-D64819F6221C}">
      <dsp:nvSpPr>
        <dsp:cNvPr id="0" name=""/>
        <dsp:cNvSpPr/>
      </dsp:nvSpPr>
      <dsp:spPr>
        <a:xfrm>
          <a:off x="4102930" y="1940186"/>
          <a:ext cx="380428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380428" y="45720"/>
              </a:lnTo>
            </a:path>
          </a:pathLst>
        </a:custGeom>
        <a:noFill/>
        <a:ln w="127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70803CA-9119-42B8-99D3-51368A59D514}">
      <dsp:nvSpPr>
        <dsp:cNvPr id="0" name=""/>
        <dsp:cNvSpPr/>
      </dsp:nvSpPr>
      <dsp:spPr>
        <a:xfrm>
          <a:off x="1846761" y="1940186"/>
          <a:ext cx="380428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380428" y="45720"/>
              </a:lnTo>
            </a:path>
          </a:pathLst>
        </a:custGeom>
        <a:noFill/>
        <a:ln w="1270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EB83091-A9A1-4FC5-9DCC-E7F8BC1AD394}">
      <dsp:nvSpPr>
        <dsp:cNvPr id="0" name=""/>
        <dsp:cNvSpPr/>
      </dsp:nvSpPr>
      <dsp:spPr>
        <a:xfrm>
          <a:off x="828" y="1687998"/>
          <a:ext cx="1845933" cy="595817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b="1" kern="1200" dirty="0"/>
            <a:t>Table 1. 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Description of selected indicator</a:t>
          </a:r>
        </a:p>
      </dsp:txBody>
      <dsp:txXfrm>
        <a:off x="828" y="1687998"/>
        <a:ext cx="1845933" cy="595817"/>
      </dsp:txXfrm>
    </dsp:sp>
    <dsp:sp modelId="{91C3A509-0495-4D12-B2BA-3B5D182AD8E6}">
      <dsp:nvSpPr>
        <dsp:cNvPr id="0" name=""/>
        <dsp:cNvSpPr/>
      </dsp:nvSpPr>
      <dsp:spPr>
        <a:xfrm>
          <a:off x="2227190" y="1678982"/>
          <a:ext cx="1875740" cy="613848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b="1" kern="1200" dirty="0"/>
            <a:t>Table 2. 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Definitions needed to understand NDC</a:t>
          </a:r>
        </a:p>
      </dsp:txBody>
      <dsp:txXfrm>
        <a:off x="2227190" y="1678982"/>
        <a:ext cx="1875740" cy="613848"/>
      </dsp:txXfrm>
    </dsp:sp>
    <dsp:sp modelId="{AFBF9F05-56DE-4592-8FCA-5E69770C6FB8}">
      <dsp:nvSpPr>
        <dsp:cNvPr id="0" name=""/>
        <dsp:cNvSpPr/>
      </dsp:nvSpPr>
      <dsp:spPr>
        <a:xfrm>
          <a:off x="4483358" y="1695830"/>
          <a:ext cx="1902141" cy="580153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b="1" kern="1200" dirty="0"/>
            <a:t>Table 4. 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kern="1200" dirty="0"/>
            <a:t>Track progress</a:t>
          </a:r>
        </a:p>
      </dsp:txBody>
      <dsp:txXfrm>
        <a:off x="4483358" y="1695830"/>
        <a:ext cx="1902141" cy="580153"/>
      </dsp:txXfrm>
    </dsp:sp>
    <dsp:sp modelId="{C71430F8-8774-4968-93A6-5104BA31FC36}">
      <dsp:nvSpPr>
        <dsp:cNvPr id="0" name=""/>
        <dsp:cNvSpPr/>
      </dsp:nvSpPr>
      <dsp:spPr>
        <a:xfrm>
          <a:off x="6765928" y="1695830"/>
          <a:ext cx="1902141" cy="580153"/>
        </a:xfrm>
        <a:prstGeom prst="rect">
          <a:avLst/>
        </a:prstGeom>
        <a:solidFill>
          <a:srgbClr val="FFC000"/>
        </a:solidFill>
        <a:ln w="127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200" b="1" kern="1200" dirty="0"/>
            <a:t>Table 10. </a:t>
          </a:r>
          <a:r>
            <a:rPr lang="en-US" sz="1200" kern="1200" dirty="0"/>
            <a:t>Projections of key indicators </a:t>
          </a:r>
        </a:p>
      </dsp:txBody>
      <dsp:txXfrm>
        <a:off x="6765928" y="1695830"/>
        <a:ext cx="1902141" cy="580153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612C5D3-60B2-4821-9D38-EC9A8A85E264}">
      <dsp:nvSpPr>
        <dsp:cNvPr id="0" name=""/>
        <dsp:cNvSpPr/>
      </dsp:nvSpPr>
      <dsp:spPr>
        <a:xfrm>
          <a:off x="5524" y="1024274"/>
          <a:ext cx="1424958" cy="712479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 dirty="0"/>
            <a:t>Mitigation policy and measure</a:t>
          </a:r>
        </a:p>
      </dsp:txBody>
      <dsp:txXfrm>
        <a:off x="26392" y="1045142"/>
        <a:ext cx="1383222" cy="670743"/>
      </dsp:txXfrm>
    </dsp:sp>
    <dsp:sp modelId="{A2505D2F-C74C-43E6-B1B6-ADF941083378}">
      <dsp:nvSpPr>
        <dsp:cNvPr id="0" name=""/>
        <dsp:cNvSpPr/>
      </dsp:nvSpPr>
      <dsp:spPr>
        <a:xfrm>
          <a:off x="1430483" y="1357290"/>
          <a:ext cx="569983" cy="46448"/>
        </a:xfrm>
        <a:custGeom>
          <a:avLst/>
          <a:gdLst/>
          <a:ahLst/>
          <a:cxnLst/>
          <a:rect l="0" t="0" r="0" b="0"/>
          <a:pathLst>
            <a:path>
              <a:moveTo>
                <a:pt x="0" y="23224"/>
              </a:moveTo>
              <a:lnTo>
                <a:pt x="569983" y="23224"/>
              </a:lnTo>
            </a:path>
          </a:pathLst>
        </a:custGeom>
        <a:noFill/>
        <a:ln w="12700" cap="flat" cmpd="sng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1701225" y="1366264"/>
        <a:ext cx="28499" cy="28499"/>
      </dsp:txXfrm>
    </dsp:sp>
    <dsp:sp modelId="{0A7A77D4-61F2-43F4-A7F8-6A8C7753230F}">
      <dsp:nvSpPr>
        <dsp:cNvPr id="0" name=""/>
        <dsp:cNvSpPr/>
      </dsp:nvSpPr>
      <dsp:spPr>
        <a:xfrm>
          <a:off x="2000466" y="913886"/>
          <a:ext cx="1684956" cy="933255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Objectives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Sectors affected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Gases affected</a:t>
          </a:r>
        </a:p>
      </dsp:txBody>
      <dsp:txXfrm>
        <a:off x="2027800" y="941220"/>
        <a:ext cx="1630288" cy="878587"/>
      </dsp:txXfrm>
    </dsp:sp>
    <dsp:sp modelId="{34B9C845-F17E-4BEE-951F-6185D5B8E02F}">
      <dsp:nvSpPr>
        <dsp:cNvPr id="0" name=""/>
        <dsp:cNvSpPr/>
      </dsp:nvSpPr>
      <dsp:spPr>
        <a:xfrm>
          <a:off x="3685423" y="1357290"/>
          <a:ext cx="569983" cy="46448"/>
        </a:xfrm>
        <a:custGeom>
          <a:avLst/>
          <a:gdLst/>
          <a:ahLst/>
          <a:cxnLst/>
          <a:rect l="0" t="0" r="0" b="0"/>
          <a:pathLst>
            <a:path>
              <a:moveTo>
                <a:pt x="0" y="23224"/>
              </a:moveTo>
              <a:lnTo>
                <a:pt x="569983" y="23224"/>
              </a:lnTo>
            </a:path>
          </a:pathLst>
        </a:custGeom>
        <a:noFill/>
        <a:ln w="127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3956165" y="1366264"/>
        <a:ext cx="28499" cy="28499"/>
      </dsp:txXfrm>
    </dsp:sp>
    <dsp:sp modelId="{9D82C936-92C7-4989-9A51-D0238C516EF9}">
      <dsp:nvSpPr>
        <dsp:cNvPr id="0" name=""/>
        <dsp:cNvSpPr/>
      </dsp:nvSpPr>
      <dsp:spPr>
        <a:xfrm>
          <a:off x="4255407" y="1024274"/>
          <a:ext cx="1424958" cy="712479"/>
        </a:xfrm>
        <a:prstGeom prst="roundRect">
          <a:avLst>
            <a:gd name="adj" fmla="val 10000"/>
          </a:avLst>
        </a:prstGeom>
        <a:solidFill>
          <a:srgbClr val="FFC000"/>
        </a:solidFill>
        <a:ln w="127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 dirty="0"/>
            <a:t>Estimates of GHG emissions reductions</a:t>
          </a:r>
        </a:p>
      </dsp:txBody>
      <dsp:txXfrm>
        <a:off x="4276275" y="1045142"/>
        <a:ext cx="1383222" cy="670743"/>
      </dsp:txXfrm>
    </dsp:sp>
    <dsp:sp modelId="{112CD55E-35FE-4EDC-8378-E08014BB5FCF}">
      <dsp:nvSpPr>
        <dsp:cNvPr id="0" name=""/>
        <dsp:cNvSpPr/>
      </dsp:nvSpPr>
      <dsp:spPr>
        <a:xfrm rot="19457599">
          <a:off x="5614389" y="1152452"/>
          <a:ext cx="701936" cy="46448"/>
        </a:xfrm>
        <a:custGeom>
          <a:avLst/>
          <a:gdLst/>
          <a:ahLst/>
          <a:cxnLst/>
          <a:rect l="0" t="0" r="0" b="0"/>
          <a:pathLst>
            <a:path>
              <a:moveTo>
                <a:pt x="0" y="23224"/>
              </a:moveTo>
              <a:lnTo>
                <a:pt x="701936" y="23224"/>
              </a:lnTo>
            </a:path>
          </a:pathLst>
        </a:custGeom>
        <a:noFill/>
        <a:ln w="127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5947809" y="1158128"/>
        <a:ext cx="35096" cy="35096"/>
      </dsp:txXfrm>
    </dsp:sp>
    <dsp:sp modelId="{C2015658-B43B-4A5A-AB6C-3C8E54AD3EA9}">
      <dsp:nvSpPr>
        <dsp:cNvPr id="0" name=""/>
        <dsp:cNvSpPr/>
      </dsp:nvSpPr>
      <dsp:spPr>
        <a:xfrm>
          <a:off x="6250349" y="614599"/>
          <a:ext cx="1424958" cy="712479"/>
        </a:xfrm>
        <a:prstGeom prst="roundRect">
          <a:avLst>
            <a:gd name="adj" fmla="val 10000"/>
          </a:avLst>
        </a:prstGeom>
        <a:solidFill>
          <a:srgbClr val="FFC000"/>
        </a:solidFill>
        <a:ln w="127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 dirty="0"/>
            <a:t>Expected</a:t>
          </a:r>
        </a:p>
      </dsp:txBody>
      <dsp:txXfrm>
        <a:off x="6271217" y="635467"/>
        <a:ext cx="1383222" cy="670743"/>
      </dsp:txXfrm>
    </dsp:sp>
    <dsp:sp modelId="{02017111-DEE5-4D89-9961-7B50EC5FFCA7}">
      <dsp:nvSpPr>
        <dsp:cNvPr id="0" name=""/>
        <dsp:cNvSpPr/>
      </dsp:nvSpPr>
      <dsp:spPr>
        <a:xfrm rot="2142401">
          <a:off x="5614389" y="1562127"/>
          <a:ext cx="701936" cy="46448"/>
        </a:xfrm>
        <a:custGeom>
          <a:avLst/>
          <a:gdLst/>
          <a:ahLst/>
          <a:cxnLst/>
          <a:rect l="0" t="0" r="0" b="0"/>
          <a:pathLst>
            <a:path>
              <a:moveTo>
                <a:pt x="0" y="23224"/>
              </a:moveTo>
              <a:lnTo>
                <a:pt x="701936" y="23224"/>
              </a:lnTo>
            </a:path>
          </a:pathLst>
        </a:custGeom>
        <a:noFill/>
        <a:ln w="127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5947809" y="1567803"/>
        <a:ext cx="35096" cy="35096"/>
      </dsp:txXfrm>
    </dsp:sp>
    <dsp:sp modelId="{81DB3D40-3515-4D50-958B-7F875DC80158}">
      <dsp:nvSpPr>
        <dsp:cNvPr id="0" name=""/>
        <dsp:cNvSpPr/>
      </dsp:nvSpPr>
      <dsp:spPr>
        <a:xfrm>
          <a:off x="6250349" y="1433950"/>
          <a:ext cx="1424958" cy="712479"/>
        </a:xfrm>
        <a:prstGeom prst="roundRect">
          <a:avLst>
            <a:gd name="adj" fmla="val 10000"/>
          </a:avLst>
        </a:prstGeom>
        <a:solidFill>
          <a:srgbClr val="FFC000"/>
        </a:solidFill>
        <a:ln w="127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" tIns="9525" rIns="9525" bIns="9525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 dirty="0"/>
            <a:t>Achieved</a:t>
          </a:r>
        </a:p>
      </dsp:txBody>
      <dsp:txXfrm>
        <a:off x="6271217" y="1454818"/>
        <a:ext cx="1383222" cy="670743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068E112-27AA-4D5A-B495-24E4163898A6}">
      <dsp:nvSpPr>
        <dsp:cNvPr id="0" name=""/>
        <dsp:cNvSpPr/>
      </dsp:nvSpPr>
      <dsp:spPr>
        <a:xfrm>
          <a:off x="6830" y="1412962"/>
          <a:ext cx="8840157" cy="1185653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400" b="1" kern="1200" dirty="0"/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>
              <a:solidFill>
                <a:schemeClr val="accent3">
                  <a:lumMod val="75000"/>
                </a:schemeClr>
              </a:solidFill>
            </a:rPr>
            <a:t>GACMO, LEAP can support filling in several CTF tables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400" b="1" kern="1200" dirty="0"/>
        </a:p>
      </dsp:txBody>
      <dsp:txXfrm>
        <a:off x="41557" y="1447689"/>
        <a:ext cx="8770703" cy="1116199"/>
      </dsp:txXfrm>
    </dsp:sp>
    <dsp:sp modelId="{67465747-E95D-4D22-909F-1480A50027D2}">
      <dsp:nvSpPr>
        <dsp:cNvPr id="0" name=""/>
        <dsp:cNvSpPr/>
      </dsp:nvSpPr>
      <dsp:spPr>
        <a:xfrm>
          <a:off x="6830" y="1190"/>
          <a:ext cx="1178059" cy="1185653"/>
        </a:xfrm>
        <a:prstGeom prst="roundRect">
          <a:avLst>
            <a:gd name="adj" fmla="val 10000"/>
          </a:avLst>
        </a:prstGeom>
        <a:solidFill>
          <a:schemeClr val="accent4">
            <a:lumMod val="20000"/>
            <a:lumOff val="80000"/>
          </a:schemeClr>
        </a:solidFill>
        <a:ln w="127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/>
            <a:t>CTF Table 3. </a:t>
          </a:r>
          <a:r>
            <a:rPr lang="en-US" sz="1400" b="1" kern="1200" dirty="0">
              <a:solidFill>
                <a:srgbClr val="00B050"/>
              </a:solidFill>
            </a:rPr>
            <a:t>Methodologies</a:t>
          </a:r>
        </a:p>
      </dsp:txBody>
      <dsp:txXfrm>
        <a:off x="41334" y="35694"/>
        <a:ext cx="1109051" cy="1116645"/>
      </dsp:txXfrm>
    </dsp:sp>
    <dsp:sp modelId="{8C0B19CC-87D9-4BB2-A31D-A0757902D0B6}">
      <dsp:nvSpPr>
        <dsp:cNvPr id="0" name=""/>
        <dsp:cNvSpPr/>
      </dsp:nvSpPr>
      <dsp:spPr>
        <a:xfrm>
          <a:off x="1283846" y="1190"/>
          <a:ext cx="1178059" cy="1185653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400" b="1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" panose="020F0502020204030204"/>
              <a:ea typeface="+mn-ea"/>
              <a:cs typeface="+mn-cs"/>
            </a:rPr>
            <a:t>CTF Table 5. </a:t>
          </a:r>
          <a:r>
            <a:rPr lang="en-GB" sz="1400" b="1" kern="1200" dirty="0">
              <a:solidFill>
                <a:srgbClr val="00B050"/>
              </a:solidFill>
              <a:latin typeface="Calibri" panose="020F0502020204030204"/>
              <a:ea typeface="+mn-ea"/>
              <a:cs typeface="+mn-cs"/>
            </a:rPr>
            <a:t>Mitigation policies and measures (emission reduction)</a:t>
          </a:r>
        </a:p>
      </dsp:txBody>
      <dsp:txXfrm>
        <a:off x="1318350" y="35694"/>
        <a:ext cx="1109051" cy="1116645"/>
      </dsp:txXfrm>
    </dsp:sp>
    <dsp:sp modelId="{339A2D19-FD8A-4324-B2F8-9855F89C303F}">
      <dsp:nvSpPr>
        <dsp:cNvPr id="0" name=""/>
        <dsp:cNvSpPr/>
      </dsp:nvSpPr>
      <dsp:spPr>
        <a:xfrm>
          <a:off x="2560863" y="1190"/>
          <a:ext cx="1178059" cy="1185653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>
              <a:solidFill>
                <a:schemeClr val="tx1"/>
              </a:solidFill>
            </a:rPr>
            <a:t>CTF Table 7. P</a:t>
          </a:r>
          <a:r>
            <a:rPr lang="en-US" sz="1400" b="1" kern="1200" dirty="0"/>
            <a:t>rojections </a:t>
          </a:r>
          <a:r>
            <a:rPr lang="en-US" sz="1400" b="1" kern="1200" dirty="0">
              <a:solidFill>
                <a:srgbClr val="00B050"/>
              </a:solidFill>
            </a:rPr>
            <a:t>‘with measures’ scenario</a:t>
          </a:r>
          <a:endParaRPr lang="en-US" sz="1400" b="1" kern="1200" dirty="0"/>
        </a:p>
      </dsp:txBody>
      <dsp:txXfrm>
        <a:off x="2595367" y="35694"/>
        <a:ext cx="1109051" cy="1116645"/>
      </dsp:txXfrm>
    </dsp:sp>
    <dsp:sp modelId="{94A1A874-71B5-4E98-8D8D-D6139ABD2B63}">
      <dsp:nvSpPr>
        <dsp:cNvPr id="0" name=""/>
        <dsp:cNvSpPr/>
      </dsp:nvSpPr>
      <dsp:spPr>
        <a:xfrm>
          <a:off x="3837879" y="1190"/>
          <a:ext cx="1178059" cy="1185653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>
              <a:solidFill>
                <a:schemeClr val="tx1"/>
              </a:solidFill>
            </a:rPr>
            <a:t>CTF Table 8. P</a:t>
          </a:r>
          <a:r>
            <a:rPr lang="en-US" sz="1400" b="1" kern="1200" dirty="0"/>
            <a:t>rojections </a:t>
          </a:r>
          <a:r>
            <a:rPr lang="en-US" sz="1400" b="1" kern="1200" dirty="0">
              <a:solidFill>
                <a:srgbClr val="00B050"/>
              </a:solidFill>
            </a:rPr>
            <a:t>‘with additional measures’ scenario</a:t>
          </a:r>
          <a:endParaRPr lang="en-US" sz="1400" b="1" kern="1200" dirty="0"/>
        </a:p>
      </dsp:txBody>
      <dsp:txXfrm>
        <a:off x="3872383" y="35694"/>
        <a:ext cx="1109051" cy="1116645"/>
      </dsp:txXfrm>
    </dsp:sp>
    <dsp:sp modelId="{86588CC1-05DC-4661-9B2F-1DB7EB4A9458}">
      <dsp:nvSpPr>
        <dsp:cNvPr id="0" name=""/>
        <dsp:cNvSpPr/>
      </dsp:nvSpPr>
      <dsp:spPr>
        <a:xfrm>
          <a:off x="5114896" y="1190"/>
          <a:ext cx="1178059" cy="1185653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>
              <a:solidFill>
                <a:schemeClr val="tx1"/>
              </a:solidFill>
            </a:rPr>
            <a:t>CTF Table 9. P</a:t>
          </a:r>
          <a:r>
            <a:rPr lang="en-US" sz="1400" b="1" kern="1200" dirty="0"/>
            <a:t>rojections </a:t>
          </a:r>
          <a:r>
            <a:rPr lang="en-US" sz="1400" b="1" kern="1200" dirty="0">
              <a:solidFill>
                <a:srgbClr val="00B050"/>
              </a:solidFill>
            </a:rPr>
            <a:t>‘with additional measures’ scenario</a:t>
          </a:r>
        </a:p>
      </dsp:txBody>
      <dsp:txXfrm>
        <a:off x="5149400" y="35694"/>
        <a:ext cx="1109051" cy="1116645"/>
      </dsp:txXfrm>
    </dsp:sp>
    <dsp:sp modelId="{8A552E9F-7BE6-4DB0-8DCF-FD6D509C8CAE}">
      <dsp:nvSpPr>
        <dsp:cNvPr id="0" name=""/>
        <dsp:cNvSpPr/>
      </dsp:nvSpPr>
      <dsp:spPr>
        <a:xfrm>
          <a:off x="6391912" y="1190"/>
          <a:ext cx="1178059" cy="1185653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>
              <a:solidFill>
                <a:schemeClr val="tx1"/>
              </a:solidFill>
            </a:rPr>
            <a:t>CTF Table 10. </a:t>
          </a:r>
          <a:r>
            <a:rPr lang="en-US" sz="1400" b="1" kern="1200" dirty="0">
              <a:solidFill>
                <a:srgbClr val="00B050"/>
              </a:solidFill>
            </a:rPr>
            <a:t>Projections of key indicators</a:t>
          </a:r>
        </a:p>
      </dsp:txBody>
      <dsp:txXfrm>
        <a:off x="6426416" y="35694"/>
        <a:ext cx="1109051" cy="1116645"/>
      </dsp:txXfrm>
    </dsp:sp>
    <dsp:sp modelId="{932A4A77-6D0F-45FF-9927-3B7D25523D84}">
      <dsp:nvSpPr>
        <dsp:cNvPr id="0" name=""/>
        <dsp:cNvSpPr/>
      </dsp:nvSpPr>
      <dsp:spPr>
        <a:xfrm>
          <a:off x="7668929" y="1190"/>
          <a:ext cx="1178059" cy="1185653"/>
        </a:xfrm>
        <a:prstGeom prst="roundRect">
          <a:avLst>
            <a:gd name="adj" fmla="val 10000"/>
          </a:avLst>
        </a:prstGeom>
        <a:solidFill>
          <a:schemeClr val="accent4">
            <a:lumMod val="20000"/>
            <a:lumOff val="80000"/>
          </a:schemeClr>
        </a:solidFill>
        <a:ln w="127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b="1" kern="1200" dirty="0"/>
            <a:t>CTF Table 11. </a:t>
          </a:r>
          <a:r>
            <a:rPr lang="en-US" sz="1400" b="1" kern="1200" dirty="0">
              <a:solidFill>
                <a:srgbClr val="00B050"/>
              </a:solidFill>
            </a:rPr>
            <a:t>Key underlying assumptions used for projections </a:t>
          </a:r>
          <a:endParaRPr lang="en-GB" sz="1400" b="1" kern="1200" dirty="0">
            <a:solidFill>
              <a:srgbClr val="00B050"/>
            </a:solidFill>
          </a:endParaRPr>
        </a:p>
      </dsp:txBody>
      <dsp:txXfrm>
        <a:off x="7703433" y="35694"/>
        <a:ext cx="1109051" cy="111664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9/3/layout/HorizontalOrganizationChart">
  <dgm:title val=""/>
  <dgm:desc val=""/>
  <dgm:catLst>
    <dgm:cat type="hierarchy" pri="43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305"/>
      <dgm:constr type="w" for="des" forName="rootComposite" refType="w" fact="10"/>
      <dgm:constr type="h" for="des" forName="rootComposite" refType="w" refFor="des" refForName="rootComposite1" fact="0.305"/>
      <dgm:constr type="w" for="des" forName="rootComposite3" refType="w" fact="10"/>
      <dgm:constr type="h" for="des" forName="rootComposite3" refType="w" refFor="des" refForName="rootComposite1" fact="0.305"/>
      <dgm:constr type="primFontSz" for="des" ptType="node" op="equ"/>
      <dgm:constr type="sp" for="des" op="equ"/>
      <dgm:constr type="sp" for="des" forName="hierRoot1" refType="w" refFor="des" refForName="rootComposite1" fact="0.2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125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125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func="var" arg="dir" op="equ" val="norm">
                  <dgm:alg type="hierRoot">
                    <dgm:param type="hierAlign" val="lT"/>
                  </dgm:alg>
                  <dgm:constrLst>
                    <dgm:constr type="alignOff" val="0.75"/>
                  </dgm:constrLst>
                </dgm:if>
                <dgm:else name="Name9">
                  <dgm:alg type="hierRoot">
                    <dgm:param type="hierAlign" val="rT"/>
                  </dgm:alg>
                  <dgm:constrLst>
                    <dgm:constr type="alignOff" val="0.75"/>
                  </dgm:constrLst>
                </dgm:else>
              </dgm:choose>
            </dgm:if>
            <dgm:if name="Name10" func="var" arg="hierBranch" op="equ" val="r">
              <dgm:choose name="Name11">
                <dgm:if name="Name12" func="var" arg="dir" op="equ" val="norm">
                  <dgm:alg type="hierRoot">
                    <dgm:param type="hierAlign" val="lB"/>
                  </dgm:alg>
                  <dgm:constrLst>
                    <dgm:constr type="alignOff" val="0.75"/>
                  </dgm:constrLst>
                </dgm:if>
                <dgm:else name="Name13">
                  <dgm:alg type="hierRoot">
                    <dgm:param type="hierAlign" val="rB"/>
                  </dgm:alg>
                  <dgm:constrLst>
                    <dgm:constr type="alignOff" val="0.75"/>
                  </dgm:constrLst>
                </dgm:else>
              </dgm:choose>
            </dgm:if>
            <dgm:if name="Name14" func="var" arg="hierBranch" op="equ" val="hang">
              <dgm:choose name="Name15">
                <dgm:if name="Name16" func="var" arg="dir" op="equ" val="norm">
                  <dgm:alg type="hierRoot">
                    <dgm:param type="hierAlign" val="lCtrCh"/>
                  </dgm:alg>
                  <dgm:constrLst>
                    <dgm:constr type="alignOff" val="0.65"/>
                  </dgm:constrLst>
                </dgm:if>
                <dgm:else name="Name17">
                  <dgm:alg type="hierRoot">
                    <dgm:param type="hierAlign" val="rCtrCh"/>
                  </dgm:alg>
                  <dgm:constrLst>
                    <dgm:constr type="alignOff" val="0.65"/>
                  </dgm:constrLst>
                </dgm:else>
              </dgm:choose>
            </dgm:if>
            <dgm:else name="Name18">
              <dgm:choose name="Name19">
                <dgm:if name="Name20" func="var" arg="dir" op="equ" val="norm">
                  <dgm:alg type="hierRoot">
                    <dgm:param type="hierAlign" val="lCtrCh"/>
                  </dgm:alg>
                  <dgm:constrLst>
                    <dgm:constr type="alignOff"/>
                    <dgm:constr type="bendDist" for="des" ptType="parTrans" refType="sp" fact="0.5"/>
                  </dgm:constrLst>
                </dgm:if>
                <dgm:else name="Name21">
                  <dgm:alg type="hierRoot">
                    <dgm:param type="hierAlign" val="rCtrCh"/>
                  </dgm:alg>
                  <dgm:constrLst>
                    <dgm:constr type="alignOff"/>
                    <dgm:constr type="bendDist" for="des" ptType="parTrans" refType="sp" fact="0.5"/>
                  </dgm:constrLst>
                </dgm:else>
              </dgm:choose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22">
              <dgm:if name="Name23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24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25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6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7">
              <dgm:if name="Name28" func="var" arg="hierBranch" op="equ" val="l">
                <dgm:choose name="Name29">
                  <dgm:if name="Name30" func="var" arg="dir" op="equ" val="norm">
                    <dgm:alg type="hierChild">
                      <dgm:param type="chAlign" val="t"/>
                      <dgm:param type="linDir" val="fromL"/>
                    </dgm:alg>
                  </dgm:if>
                  <dgm:else name="Name31">
                    <dgm:alg type="hierChild">
                      <dgm:param type="chAlign" val="t"/>
                      <dgm:param type="linDir" val="fromR"/>
                    </dgm:alg>
                  </dgm:else>
                </dgm:choose>
              </dgm:if>
              <dgm:if name="Name32" func="var" arg="hierBranch" op="equ" val="r">
                <dgm:choose name="Name33">
                  <dgm:if name="Name34" func="var" arg="dir" op="equ" val="norm">
                    <dgm:alg type="hierChild">
                      <dgm:param type="chAlign" val="b"/>
                      <dgm:param type="linDir" val="fromL"/>
                    </dgm:alg>
                  </dgm:if>
                  <dgm:else name="Name35">
                    <dgm:alg type="hierChild">
                      <dgm:param type="chAlign" val="b"/>
                      <dgm:param type="linDir" val="fromR"/>
                    </dgm:alg>
                  </dgm:else>
                </dgm:choose>
              </dgm:if>
              <dgm:if name="Name36" func="var" arg="hierBranch" op="equ" val="hang">
                <dgm:choose name="Name37">
                  <dgm:if name="Name38" func="var" arg="dir" op="equ" val="norm">
                    <dgm:alg type="hierChild">
                      <dgm:param type="chAlign" val="l"/>
                      <dgm:param type="linDir" val="fromT"/>
                      <dgm:param type="secChAlign" val="t"/>
                      <dgm:param type="secLinDir" val="fromL"/>
                    </dgm:alg>
                  </dgm:if>
                  <dgm:else name="Name39">
                    <dgm:alg type="hierChild">
                      <dgm:param type="chAlign" val="r"/>
                      <dgm:param type="linDir" val="fromT"/>
                      <dgm:param type="secChAlign" val="t"/>
                      <dgm:param type="secLinDir" val="fromR"/>
                    </dgm:alg>
                  </dgm:else>
                </dgm:choose>
              </dgm:if>
              <dgm:else name="Name40">
                <dgm:choose name="Name41">
                  <dgm:if name="Name42" func="var" arg="dir" op="equ" val="norm">
                    <dgm:alg type="hierChild">
                      <dgm:param type="linDir" val="fromT"/>
                      <dgm:param type="chAlign" val="l"/>
                    </dgm:alg>
                  </dgm:if>
                  <dgm:else name="Name43">
                    <dgm:alg type="hierChild">
                      <dgm:param type="linDir" val="fromT"/>
                      <dgm:param type="chAlign" val="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44" axis="precedSib" ptType="parTrans" st="-1" cnt="1">
                <dgm:choose name="Name45">
                  <dgm:if name="Name46" func="var" arg="hierBranch" op="equ" val="hang">
                    <dgm:layoutNode name="Name47">
                      <dgm:choose name="Name48">
                        <dgm:if name="Name49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bCtr tCtr"/>
                          </dgm:alg>
                        </dgm:if>
                        <dgm:else name="Name5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bCtr t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51" func="var" arg="hierBranch" op="equ" val="l">
                    <dgm:layoutNode name="Name52">
                      <dgm:choose name="Name53">
                        <dgm:if name="Name54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tCtr"/>
                          </dgm:alg>
                        </dgm:if>
                        <dgm:else name="Name55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t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56" func="var" arg="hierBranch" op="equ" val="r">
                    <dgm:layoutNode name="Name57">
                      <dgm:choose name="Name58">
                        <dgm:if name="Name59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bCtr"/>
                          </dgm:alg>
                        </dgm:if>
                        <dgm:else name="Name6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b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61">
                    <dgm:choose name="Name62">
                      <dgm:if name="Name63" func="var" arg="dir" op="equ" val="norm">
                        <dgm:layoutNode name="Name64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midL"/>
                            <dgm:param type="bendPt" val="end"/>
                          </dgm:alg>
                          <dgm:shape xmlns:r="http://schemas.openxmlformats.org/officeDocument/2006/relationships" type="conn" r:blip="" zOrderOff="-99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if>
                      <dgm:else name="Name65">
                        <dgm:layoutNode name="Name66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midR"/>
                            <dgm:param type="bendPt" val="end"/>
                          </dgm:alg>
                          <dgm:shape xmlns:r="http://schemas.openxmlformats.org/officeDocument/2006/relationships" type="conn" r:blip="" zOrderOff="-99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else>
                    </dgm:choos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7">
                  <dgm:if name="Name68" func="var" arg="hierBranch" op="equ" val="l">
                    <dgm:choose name="Name69">
                      <dgm:if name="Name70" func="var" arg="dir" op="equ" val="norm">
                        <dgm:alg type="hierRoot">
                          <dgm:param type="hierAlign" val="lT"/>
                        </dgm:alg>
                        <dgm:constrLst>
                          <dgm:constr type="alignOff" val="0.75"/>
                        </dgm:constrLst>
                      </dgm:if>
                      <dgm:else name="Name71">
                        <dgm:alg type="hierRoot">
                          <dgm:param type="hierAlign" val="rT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72" func="var" arg="hierBranch" op="equ" val="r">
                    <dgm:choose name="Name73">
                      <dgm:if name="Name74" func="var" arg="dir" op="equ" val="norm">
                        <dgm:alg type="hierRoot">
                          <dgm:param type="hierAlign" val="lB"/>
                        </dgm:alg>
                        <dgm:constrLst>
                          <dgm:constr type="alignOff" val="0.75"/>
                        </dgm:constrLst>
                      </dgm:if>
                      <dgm:else name="Name75">
                        <dgm:alg type="hierRoot">
                          <dgm:param type="hierAlign" val="rB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76" func="var" arg="hierBranch" op="equ" val="hang">
                    <dgm:choose name="Name77">
                      <dgm:if name="Name78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 val="0.65"/>
                        </dgm:constrLst>
                      </dgm:if>
                      <dgm:else name="Name79">
                        <dgm:alg type="hierRoot">
                          <dgm:param type="hierAlign" val="rCtrCh"/>
                        </dgm:alg>
                        <dgm:constrLst>
                          <dgm:constr type="alignOff" val="0.65"/>
                        </dgm:constrLst>
                      </dgm:else>
                    </dgm:choose>
                  </dgm:if>
                  <dgm:else name="Name80">
                    <dgm:choose name="Name81">
                      <dgm:if name="Name82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if>
                      <dgm:else name="Name83">
                        <dgm:alg type="hierRoot">
                          <dgm:param type="hierAlign" val="r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84">
                    <dgm:if name="Name85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6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7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8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9">
                    <dgm:if name="Name90" func="var" arg="hierBranch" op="equ" val="l">
                      <dgm:choose name="Name91">
                        <dgm:if name="Name92" func="var" arg="dir" op="equ" val="norm">
                          <dgm:alg type="hierChild">
                            <dgm:param type="chAlign" val="t"/>
                            <dgm:param type="linDir" val="fromL"/>
                          </dgm:alg>
                        </dgm:if>
                        <dgm:else name="Name93">
                          <dgm:alg type="hierChild">
                            <dgm:param type="chAlign" val="t"/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r">
                      <dgm:choose name="Name95">
                        <dgm:if name="Name96" func="var" arg="dir" op="equ" val="norm">
                          <dgm:alg type="hierChild">
                            <dgm:param type="chAlign" val="b"/>
                            <dgm:param type="linDir" val="fromL"/>
                          </dgm:alg>
                        </dgm:if>
                        <dgm:else name="Name97">
                          <dgm:alg type="hierChild">
                            <dgm:param type="chAlign" val="b"/>
                            <dgm:param type="linDir" val="fromR"/>
                          </dgm:alg>
                        </dgm:else>
                      </dgm:choose>
                    </dgm:if>
                    <dgm:if name="Name98" func="var" arg="hierBranch" op="equ" val="hang">
                      <dgm:choose name="Name99">
                        <dgm:if name="Name100" func="var" arg="dir" op="equ" val="norm">
                          <dgm:alg type="hierChild">
                            <dgm:param type="chAlign" val="l"/>
                            <dgm:param type="linDir" val="fromT"/>
                            <dgm:param type="secChAlign" val="t"/>
                            <dgm:param type="secLinDir" val="fromL"/>
                          </dgm:alg>
                        </dgm:if>
                        <dgm:else name="Name101">
                          <dgm:alg type="hierChild">
                            <dgm:param type="chAlign" val="r"/>
                            <dgm:param type="linDir" val="fromT"/>
                            <dgm:param type="secChAlign" val="t"/>
                            <dgm:param type="secLinDir" val="fromR"/>
                          </dgm:alg>
                        </dgm:else>
                      </dgm:choose>
                    </dgm:if>
                    <dgm:else name="Name102">
                      <dgm:choose name="Name103">
                        <dgm:if name="Name104" func="var" arg="dir" op="equ" val="norm">
                          <dgm:alg type="hierChild">
                            <dgm:param type="linDir" val="fromT"/>
                            <dgm:param type="chAlign" val="l"/>
                          </dgm:alg>
                        </dgm:if>
                        <dgm:else name="Name105">
                          <dgm:alg type="hierChild">
                            <dgm:param type="linDir" val="fromT"/>
                            <dgm:param type="ch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a"/>
                </dgm:layoutNode>
                <dgm:layoutNode name="hierChild5">
                  <dgm:choose name="Name107">
                    <dgm:if name="Name108" func="var" arg="dir" op="equ" val="norm">
                      <dgm:alg type="hierChild">
                        <dgm:param type="chAlign" val="l"/>
                        <dgm:param type="linDir" val="fromT"/>
                        <dgm:param type="secChAlign" val="t"/>
                        <dgm:param type="secLinDir" val="fromL"/>
                      </dgm:alg>
                    </dgm:if>
                    <dgm:else name="Name109">
                      <dgm:alg type="hierChild">
                        <dgm:param type="chAlign" val="r"/>
                        <dgm:param type="linDir" val="fromT"/>
                        <dgm:param type="secChAlign" val="t"/>
                        <dgm:param type="sec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10" ref="rep2b"/>
                </dgm:layoutNode>
              </dgm:layoutNode>
            </dgm:forEach>
          </dgm:layoutNode>
          <dgm:layoutNode name="hierChild3">
            <dgm:choose name="Name111">
              <dgm:if name="Name112" func="var" arg="dir" op="equ" val="norm">
                <dgm:alg type="hierChild">
                  <dgm:param type="chAlign" val="l"/>
                  <dgm:param type="linDir" val="fromT"/>
                  <dgm:param type="secChAlign" val="t"/>
                  <dgm:param type="secLinDir" val="fromL"/>
                </dgm:alg>
              </dgm:if>
              <dgm:else name="Name113">
                <dgm:alg type="hierChild">
                  <dgm:param type="chAlign" val="r"/>
                  <dgm:param type="linDir" val="fromT"/>
                  <dgm:param type="secChAlign" val="t"/>
                  <dgm:param type="sec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4" axis="precedSib" ptType="parTrans" st="-1" cnt="1">
                <dgm:layoutNode name="Name115">
                  <dgm:choose name="Name116">
                    <dgm:if name="Name117" func="var" arg="dir" op="equ" val="norm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midR"/>
                        <dgm:param type="endPts" val="bCtr tCtr"/>
                      </dgm:alg>
                    </dgm:if>
                    <dgm:else name="Name11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midL"/>
                        <dgm:param type="endPts" val="bCtr tCtr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9">
                  <dgm:if name="Name120" func="var" arg="hierBranch" op="equ" val="l">
                    <dgm:choose name="Name121">
                      <dgm:if name="Name122" func="var" arg="dir" op="equ" val="norm">
                        <dgm:alg type="hierRoot">
                          <dgm:param type="hierAlign" val="lT"/>
                        </dgm:alg>
                        <dgm:constrLst>
                          <dgm:constr type="alignOff" val="0.75"/>
                        </dgm:constrLst>
                      </dgm:if>
                      <dgm:else name="Name123">
                        <dgm:alg type="hierRoot">
                          <dgm:param type="hierAlign" val="rT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124" func="var" arg="hierBranch" op="equ" val="r">
                    <dgm:choose name="Name125">
                      <dgm:if name="Name126" func="var" arg="dir" op="equ" val="norm">
                        <dgm:alg type="hierRoot">
                          <dgm:param type="hierAlign" val="lB"/>
                        </dgm:alg>
                        <dgm:constrLst>
                          <dgm:constr type="alignOff" val="0.75"/>
                        </dgm:constrLst>
                      </dgm:if>
                      <dgm:else name="Name127">
                        <dgm:alg type="hierRoot">
                          <dgm:param type="hierAlign" val="rB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128" func="var" arg="hierBranch" op="equ" val="hang">
                    <dgm:choose name="Name129">
                      <dgm:if name="Name130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 val="0.65"/>
                        </dgm:constrLst>
                      </dgm:if>
                      <dgm:else name="Name131">
                        <dgm:alg type="hierRoot">
                          <dgm:param type="hierAlign" val="rCtrCh"/>
                        </dgm:alg>
                        <dgm:constrLst>
                          <dgm:constr type="alignOff" val="0.65"/>
                        </dgm:constrLst>
                      </dgm:else>
                    </dgm:choose>
                  </dgm:if>
                  <dgm:else name="Name132">
                    <dgm:choose name="Name133">
                      <dgm:if name="Name134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if>
                      <dgm:else name="Name135">
                        <dgm:alg type="hierRoot">
                          <dgm:param type="hierAlign" val="r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36">
                    <dgm:if name="Name137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38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39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40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41">
                    <dgm:if name="Name142" func="var" arg="hierBranch" op="equ" val="l">
                      <dgm:choose name="Name143">
                        <dgm:if name="Name144" func="var" arg="dir" op="equ" val="norm">
                          <dgm:alg type="hierChild">
                            <dgm:param type="chAlign" val="t"/>
                            <dgm:param type="linDir" val="fromL"/>
                          </dgm:alg>
                        </dgm:if>
                        <dgm:else name="Name145">
                          <dgm:alg type="hierChild">
                            <dgm:param type="chAlign" val="t"/>
                            <dgm:param type="linDir" val="fromR"/>
                          </dgm:alg>
                        </dgm:else>
                      </dgm:choose>
                    </dgm:if>
                    <dgm:if name="Name146" func="var" arg="hierBranch" op="equ" val="r">
                      <dgm:choose name="Name147">
                        <dgm:if name="Name148" func="var" arg="dir" op="equ" val="norm">
                          <dgm:alg type="hierChild">
                            <dgm:param type="chAlign" val="b"/>
                            <dgm:param type="linDir" val="fromL"/>
                          </dgm:alg>
                        </dgm:if>
                        <dgm:else name="Name149">
                          <dgm:alg type="hierChild">
                            <dgm:param type="chAlign" val="b"/>
                            <dgm:param type="linDir" val="fromR"/>
                          </dgm:alg>
                        </dgm:else>
                      </dgm:choose>
                    </dgm:if>
                    <dgm:if name="Name150" func="var" arg="hierBranch" op="equ" val="hang">
                      <dgm:choose name="Name151">
                        <dgm:if name="Name152" func="var" arg="dir" op="equ" val="norm">
                          <dgm:alg type="hierChild">
                            <dgm:param type="chAlign" val="l"/>
                            <dgm:param type="linDir" val="fromT"/>
                            <dgm:param type="secChAlign" val="t"/>
                            <dgm:param type="secLinDir" val="fromL"/>
                          </dgm:alg>
                        </dgm:if>
                        <dgm:else name="Name153">
                          <dgm:alg type="hierChild">
                            <dgm:param type="chAlign" val="r"/>
                            <dgm:param type="linDir" val="fromT"/>
                            <dgm:param type="secChAlign" val="t"/>
                            <dgm:param type="secLinDir" val="fromR"/>
                          </dgm:alg>
                        </dgm:else>
                      </dgm:choose>
                    </dgm:if>
                    <dgm:else name="Name154">
                      <dgm:choose name="Name155">
                        <dgm:if name="Name156" func="var" arg="dir" op="equ" val="norm">
                          <dgm:alg type="hierChild">
                            <dgm:param type="linDir" val="fromT"/>
                            <dgm:param type="chAlign" val="l"/>
                          </dgm:alg>
                        </dgm:if>
                        <dgm:else name="Name157">
                          <dgm:alg type="hierChild">
                            <dgm:param type="linDir" val="fromT"/>
                            <dgm:param type="ch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58" ref="rep2a"/>
                </dgm:layoutNode>
                <dgm:layoutNode name="hierChild7">
                  <dgm:choose name="Name159">
                    <dgm:if name="Name160" func="var" arg="dir" op="equ" val="norm">
                      <dgm:alg type="hierChild">
                        <dgm:param type="chAlign" val="l"/>
                        <dgm:param type="linDir" val="fromT"/>
                        <dgm:param type="secChAlign" val="t"/>
                        <dgm:param type="secLinDir" val="fromL"/>
                      </dgm:alg>
                    </dgm:if>
                    <dgm:else name="Name161">
                      <dgm:alg type="hierChild">
                        <dgm:param type="chAlign" val="r"/>
                        <dgm:param type="linDir" val="fromT"/>
                        <dgm:param type="secChAlign" val="t"/>
                        <dgm:param type="sec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62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architecture">
  <dgm:title val="Architecture Layout"/>
  <dgm:desc val="Use to show hierarchical relationships that build from the bottom up. This layout works well for showing architectural components or objects that build on other objects."/>
  <dgm:catLst>
    <dgm:cat type="hierarchy" pri="4500"/>
    <dgm:cat type="list" pri="24500"/>
    <dgm:cat type="relationship" pri="10500"/>
    <dgm:cat type="officeonline" pri="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b"/>
        </dgm:alg>
      </dgm:if>
      <dgm:else name="Name3">
        <dgm:alg type="lin">
          <dgm:param type="linDir" val="fromR"/>
          <dgm:param type="nodeVertAlign" val="b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B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b"/>
              </dgm:alg>
            </dgm:if>
            <dgm:else name="Name10">
              <dgm:alg type="lin">
                <dgm:param type="linDir" val="fromR"/>
                <dgm:param type="nodeVertAlign" val="b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B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b"/>
                    </dgm:alg>
                  </dgm:if>
                  <dgm:else name="Name17">
                    <dgm:alg type="lin">
                      <dgm:param type="linDir" val="fromR"/>
                      <dgm:param type="nodeVertAlign" val="b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B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b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b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B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b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b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79484" y="0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ADFF0B0-00E6-4337-88E4-054218D1A064}" type="datetimeFigureOut">
              <a:rPr lang="en-GB" smtClean="0"/>
              <a:t>12/09/2023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514600" y="857250"/>
            <a:ext cx="4114800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300412"/>
            <a:ext cx="7315200" cy="2700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79484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290483A-52E2-41F2-9983-531F8F6461D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342394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 dirty="0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290483A-52E2-41F2-9983-531F8F6461DD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1274684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290483A-52E2-41F2-9983-531F8F6461DD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2692224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>
            <a:normAutofit/>
          </a:bodyPr>
          <a:lstStyle>
            <a:lvl1pPr algn="ctr">
              <a:defRPr sz="300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E1ECAD-4BD3-4311-8361-E5BB213F338F}" type="datetimeFigureOut">
              <a:rPr lang="en-GB" smtClean="0"/>
              <a:t>12/09/2023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4E01BE-6689-47C5-A8DA-A3160FEE859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273239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E1ECAD-4BD3-4311-8361-E5BB213F338F}" type="datetimeFigureOut">
              <a:rPr lang="en-GB" smtClean="0"/>
              <a:t>12/09/2023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4E01BE-6689-47C5-A8DA-A3160FEE859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502086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01-Forrest Cov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23851" y="1655019"/>
            <a:ext cx="4248151" cy="1944688"/>
          </a:xfrm>
          <a:noFill/>
        </p:spPr>
        <p:txBody>
          <a:bodyPr/>
          <a:lstStyle>
            <a:lvl1pPr marL="0" indent="0" algn="l">
              <a:buFontTx/>
              <a:buNone/>
              <a:defRPr>
                <a:latin typeface="+mn-lt"/>
                <a:cs typeface="Arial" pitchFamily="34" charset="0"/>
              </a:defRPr>
            </a:lvl1pPr>
          </a:lstStyle>
          <a:p>
            <a:r>
              <a:rPr lang="en-US" dirty="0"/>
              <a:t>Click to edit Master subtitle style</a:t>
            </a:r>
            <a:endParaRPr lang="da-DK" dirty="0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ctrTitle" hasCustomPrompt="1"/>
          </p:nvPr>
        </p:nvSpPr>
        <p:spPr>
          <a:xfrm>
            <a:off x="323850" y="267496"/>
            <a:ext cx="4248150" cy="1097108"/>
          </a:xfrm>
          <a:prstGeom prst="rect">
            <a:avLst/>
          </a:prstGeom>
          <a:noFill/>
        </p:spPr>
        <p:txBody>
          <a:bodyPr vert="horz" lIns="0" tIns="45720" rIns="91440" bIns="45720" rtlCol="0" anchor="b">
            <a:noAutofit/>
          </a:bodyPr>
          <a:lstStyle>
            <a:lvl1pPr>
              <a:defRPr lang="da-DK" sz="3700" dirty="0"/>
            </a:lvl1pPr>
          </a:lstStyle>
          <a:p>
            <a:pPr lvl="0">
              <a:lnSpc>
                <a:spcPct val="100000"/>
              </a:lnSpc>
            </a:pPr>
            <a:r>
              <a:rPr lang="da-DK" dirty="0"/>
              <a:t>FRONT PAGE </a:t>
            </a:r>
          </a:p>
        </p:txBody>
      </p:sp>
    </p:spTree>
    <p:extLst>
      <p:ext uri="{BB962C8B-B14F-4D97-AF65-F5344CB8AC3E}">
        <p14:creationId xmlns:p14="http://schemas.microsoft.com/office/powerpoint/2010/main" val="2444673541"/>
      </p:ext>
    </p:extLst>
  </p:cSld>
  <p:clrMapOvr>
    <a:masterClrMapping/>
  </p:clrMapOvr>
  <p:transition>
    <p:fade/>
  </p:transition>
  <p:extLst>
    <p:ext uri="{DCECCB84-F9BA-43D5-87BE-67443E8EF086}">
      <p15:sldGuideLst xmlns:p15="http://schemas.microsoft.com/office/powerpoint/2012/main">
        <p15:guide id="1" orient="horz" pos="1215">
          <p15:clr>
            <a:srgbClr val="FBAE40"/>
          </p15:clr>
        </p15:guide>
        <p15:guide id="2" pos="2160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E1ECAD-4BD3-4311-8361-E5BB213F338F}" type="datetimeFigureOut">
              <a:rPr lang="en-GB" smtClean="0"/>
              <a:t>12/09/2023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4E01BE-6689-47C5-A8DA-A3160FEE859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60431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282304"/>
            <a:ext cx="7886700" cy="2139553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3442098"/>
            <a:ext cx="7886700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E1ECAD-4BD3-4311-8361-E5BB213F338F}" type="datetimeFigureOut">
              <a:rPr lang="en-GB" smtClean="0"/>
              <a:t>12/09/2023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4E01BE-6689-47C5-A8DA-A3160FEE859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504878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369219"/>
            <a:ext cx="3886200" cy="3263504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369219"/>
            <a:ext cx="3886200" cy="326350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E1ECAD-4BD3-4311-8361-E5BB213F338F}" type="datetimeFigureOut">
              <a:rPr lang="en-GB" smtClean="0"/>
              <a:t>12/09/2023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4E01BE-6689-47C5-A8DA-A3160FEE859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514312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1878806"/>
            <a:ext cx="3868340" cy="2763441"/>
          </a:xfr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260872"/>
            <a:ext cx="3887391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1878806"/>
            <a:ext cx="3887391" cy="276344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E1ECAD-4BD3-4311-8361-E5BB213F338F}" type="datetimeFigureOut">
              <a:rPr lang="en-GB" smtClean="0"/>
              <a:t>12/09/2023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4E01BE-6689-47C5-A8DA-A3160FEE859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309023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E1ECAD-4BD3-4311-8361-E5BB213F338F}" type="datetimeFigureOut">
              <a:rPr lang="en-GB" smtClean="0"/>
              <a:t>12/09/2023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4E01BE-6689-47C5-A8DA-A3160FEE859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644266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E1ECAD-4BD3-4311-8361-E5BB213F338F}" type="datetimeFigureOut">
              <a:rPr lang="en-GB" smtClean="0"/>
              <a:t>12/09/2023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4E01BE-6689-47C5-A8DA-A3160FEE859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029754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E1ECAD-4BD3-4311-8361-E5BB213F338F}" type="datetimeFigureOut">
              <a:rPr lang="en-GB" smtClean="0"/>
              <a:t>12/09/2023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4E01BE-6689-47C5-A8DA-A3160FEE859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145686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E1ECAD-4BD3-4311-8361-E5BB213F338F}" type="datetimeFigureOut">
              <a:rPr lang="en-GB" smtClean="0"/>
              <a:t>12/09/2023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4E01BE-6689-47C5-A8DA-A3160FEE859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7599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49" y="1369218"/>
            <a:ext cx="8225389" cy="35356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E1ECAD-4BD3-4311-8361-E5BB213F338F}" type="datetimeFigureOut">
              <a:rPr lang="en-GB" smtClean="0"/>
              <a:t>12/09/2023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4E01BE-6689-47C5-A8DA-A3160FEE859E}" type="slidenum">
              <a:rPr lang="en-GB" smtClean="0"/>
              <a:t>‹#›</a:t>
            </a:fld>
            <a:endParaRPr lang="en-GB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6B3E350E-68F4-7443-A766-9368BAB4B7BA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177309" y="4330061"/>
            <a:ext cx="757001" cy="757001"/>
          </a:xfrm>
          <a:prstGeom prst="rect">
            <a:avLst/>
          </a:prstGeom>
        </p:spPr>
      </p:pic>
      <p:pic>
        <p:nvPicPr>
          <p:cNvPr id="9" name="Billede 8">
            <a:extLst>
              <a:ext uri="{FF2B5EF4-FFF2-40B4-BE49-F238E27FC236}">
                <a16:creationId xmlns:a16="http://schemas.microsoft.com/office/drawing/2014/main" id="{2E688D9C-F8A1-519C-2B41-E00F27E8156E}"/>
              </a:ext>
            </a:extLst>
          </p:cNvPr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09690" y="4407214"/>
            <a:ext cx="1536786" cy="602309"/>
          </a:xfrm>
          <a:prstGeom prst="rect">
            <a:avLst/>
          </a:prstGeom>
        </p:spPr>
      </p:pic>
      <p:pic>
        <p:nvPicPr>
          <p:cNvPr id="8" name="Billede 7" descr="Et billede, der indeholder tekst, nattehimmel&#10;&#10;Automatisk genereret beskrivelse">
            <a:extLst>
              <a:ext uri="{FF2B5EF4-FFF2-40B4-BE49-F238E27FC236}">
                <a16:creationId xmlns:a16="http://schemas.microsoft.com/office/drawing/2014/main" id="{5D244933-64C2-8873-CE19-F78B0607E700}"/>
              </a:ext>
            </a:extLst>
          </p:cNvPr>
          <p:cNvPicPr>
            <a:picLocks noChangeAspect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78618" y="4770357"/>
            <a:ext cx="1097280" cy="2256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9893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7" r:id="rId2"/>
    <p:sldLayoutId id="2147483668" r:id="rId3"/>
    <p:sldLayoutId id="2147483669" r:id="rId4"/>
    <p:sldLayoutId id="2147483670" r:id="rId5"/>
    <p:sldLayoutId id="2147483671" r:id="rId6"/>
    <p:sldLayoutId id="2147483672" r:id="rId7"/>
    <p:sldLayoutId id="2147483673" r:id="rId8"/>
    <p:sldLayoutId id="2147483674" r:id="rId9"/>
    <p:sldLayoutId id="2147483675" r:id="rId10"/>
    <p:sldLayoutId id="2147483710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2400" b="1" kern="1200">
          <a:solidFill>
            <a:schemeClr val="tx1"/>
          </a:solidFill>
          <a:latin typeface="+mn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1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4.jpeg"/><Relationship Id="rId7" Type="http://schemas.openxmlformats.org/officeDocument/2006/relationships/image" Target="../media/image8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1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Relationship Id="rId9" Type="http://schemas.openxmlformats.org/officeDocument/2006/relationships/image" Target="../media/image10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hyperlink" Target="https://leap.sei.org/help/Views/Marginal_Abatement_Cost_Curve_(MACC)_Reports.htm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sciencedirect.com/science/article/pii/S0360544223005017" TargetMode="External"/><Relationship Id="rId4" Type="http://schemas.openxmlformats.org/officeDocument/2006/relationships/image" Target="../media/image1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hyperlink" Target="mailto:aiymgul.kerimray@un.org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jpeg"/><Relationship Id="rId5" Type="http://schemas.openxmlformats.org/officeDocument/2006/relationships/image" Target="../media/image7.png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95CA36DF-EB48-D6B6-72EC-13FBE330E8D6}"/>
              </a:ext>
            </a:extLst>
          </p:cNvPr>
          <p:cNvSpPr txBox="1"/>
          <p:nvPr/>
        </p:nvSpPr>
        <p:spPr>
          <a:xfrm>
            <a:off x="786442" y="1503195"/>
            <a:ext cx="8089198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800" b="1" dirty="0"/>
              <a:t>Tracking Progress of the Mitigation Commitments of Nationally Determined Contributions (NDCs)</a:t>
            </a:r>
            <a:endParaRPr lang="en-US" sz="1800" b="1" dirty="0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  <p:pic>
        <p:nvPicPr>
          <p:cNvPr id="2" name="Picture 1" descr="A picture containing graphical user interface&#10;&#10;Description automatically generated">
            <a:extLst>
              <a:ext uri="{FF2B5EF4-FFF2-40B4-BE49-F238E27FC236}">
                <a16:creationId xmlns:a16="http://schemas.microsoft.com/office/drawing/2014/main" id="{B1CE6DB0-A1EA-E65E-4BF4-E295CB1D3BA3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844" t="21599" r="11940" b="24755"/>
          <a:stretch/>
        </p:blipFill>
        <p:spPr bwMode="auto">
          <a:xfrm>
            <a:off x="2310245" y="211992"/>
            <a:ext cx="2289449" cy="730701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7DF7E842-B50E-3DA2-8CDE-BD64DF58CF2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90133" y="4032452"/>
            <a:ext cx="3186197" cy="1076322"/>
          </a:xfrm>
          <a:prstGeom prst="rect">
            <a:avLst/>
          </a:prstGeom>
        </p:spPr>
      </p:pic>
      <p:pic>
        <p:nvPicPr>
          <p:cNvPr id="6" name="Picture 5" descr="Logo&#10;&#10;Description automatically generated with medium confidence">
            <a:extLst>
              <a:ext uri="{FF2B5EF4-FFF2-40B4-BE49-F238E27FC236}">
                <a16:creationId xmlns:a16="http://schemas.microsoft.com/office/drawing/2014/main" id="{667ED17C-BBBD-3D0E-4866-844E360E5D39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81560" y="290568"/>
            <a:ext cx="1806664" cy="477346"/>
          </a:xfrm>
          <a:prstGeom prst="rect">
            <a:avLst/>
          </a:prstGeom>
        </p:spPr>
      </p:pic>
      <p:pic>
        <p:nvPicPr>
          <p:cNvPr id="14" name="Picture 10">
            <a:extLst>
              <a:ext uri="{FF2B5EF4-FFF2-40B4-BE49-F238E27FC236}">
                <a16:creationId xmlns:a16="http://schemas.microsoft.com/office/drawing/2014/main" id="{1C8A3BC9-82F4-0A07-B4AA-F61EC529BF9D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001410" y="4130602"/>
            <a:ext cx="880023" cy="880023"/>
          </a:xfrm>
          <a:prstGeom prst="rect">
            <a:avLst/>
          </a:prstGeom>
        </p:spPr>
      </p:pic>
      <p:pic>
        <p:nvPicPr>
          <p:cNvPr id="15" name="Picture 14" descr="Logo&#10;&#10;Description automatically generated">
            <a:extLst>
              <a:ext uri="{FF2B5EF4-FFF2-40B4-BE49-F238E27FC236}">
                <a16:creationId xmlns:a16="http://schemas.microsoft.com/office/drawing/2014/main" id="{314276ED-277E-ECE1-C0FF-0DA582D2CA01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58489" y="4161630"/>
            <a:ext cx="636905" cy="848995"/>
          </a:xfrm>
          <a:prstGeom prst="rect">
            <a:avLst/>
          </a:prstGeom>
        </p:spPr>
      </p:pic>
      <p:pic>
        <p:nvPicPr>
          <p:cNvPr id="16" name="Picture 5">
            <a:extLst>
              <a:ext uri="{FF2B5EF4-FFF2-40B4-BE49-F238E27FC236}">
                <a16:creationId xmlns:a16="http://schemas.microsoft.com/office/drawing/2014/main" id="{5A3094C3-33C8-434B-A450-109A7C1068B6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39849" y="242717"/>
            <a:ext cx="1921907" cy="556442"/>
          </a:xfrm>
          <a:prstGeom prst="rect">
            <a:avLst/>
          </a:prstGeom>
        </p:spPr>
      </p:pic>
      <p:pic>
        <p:nvPicPr>
          <p:cNvPr id="17" name="Picture 1905970987">
            <a:extLst>
              <a:ext uri="{FF2B5EF4-FFF2-40B4-BE49-F238E27FC236}">
                <a16:creationId xmlns:a16="http://schemas.microsoft.com/office/drawing/2014/main" id="{65CA0958-9DF0-48A8-93A3-8E0A91A9C959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70090" y="228230"/>
            <a:ext cx="1886055" cy="611124"/>
          </a:xfrm>
          <a:prstGeom prst="rect">
            <a:avLst/>
          </a:prstGeom>
        </p:spPr>
      </p:pic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5D6EDCCF-F99E-AFCA-BF6C-09311359A958}"/>
              </a:ext>
            </a:extLst>
          </p:cNvPr>
          <p:cNvSpPr/>
          <p:nvPr/>
        </p:nvSpPr>
        <p:spPr>
          <a:xfrm>
            <a:off x="786442" y="2396917"/>
            <a:ext cx="3486956" cy="1241822"/>
          </a:xfrm>
          <a:prstGeom prst="roundRect">
            <a:avLst/>
          </a:prstGeom>
          <a:solidFill>
            <a:srgbClr val="41C79A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800" dirty="0">
                <a:solidFill>
                  <a:schemeClr val="bg1"/>
                </a:solidFill>
                <a:latin typeface="Calibri" panose="020F0502020204030204" pitchFamily="34" charset="0"/>
              </a:rPr>
              <a:t>Presentation: Summary of filling reporting tables using</a:t>
            </a:r>
          </a:p>
          <a:p>
            <a:pPr algn="ctr"/>
            <a:r>
              <a:rPr lang="en-US" sz="1800" dirty="0">
                <a:solidFill>
                  <a:schemeClr val="bg1"/>
                </a:solidFill>
                <a:latin typeface="Calibri" panose="020F0502020204030204" pitchFamily="34" charset="0"/>
              </a:rPr>
              <a:t>GACMO and LEAP</a:t>
            </a:r>
          </a:p>
        </p:txBody>
      </p:sp>
      <p:sp>
        <p:nvSpPr>
          <p:cNvPr id="4" name="Подзаголовок 2">
            <a:extLst>
              <a:ext uri="{FF2B5EF4-FFF2-40B4-BE49-F238E27FC236}">
                <a16:creationId xmlns:a16="http://schemas.microsoft.com/office/drawing/2014/main" id="{E1B6DF8D-AF7E-8463-4388-ACB7E274F450}"/>
              </a:ext>
            </a:extLst>
          </p:cNvPr>
          <p:cNvSpPr txBox="1">
            <a:spLocks/>
          </p:cNvSpPr>
          <p:nvPr/>
        </p:nvSpPr>
        <p:spPr>
          <a:xfrm>
            <a:off x="4729417" y="2478493"/>
            <a:ext cx="3681346" cy="1241822"/>
          </a:xfrm>
          <a:prstGeom prst="rect">
            <a:avLst/>
          </a:prstGeom>
        </p:spPr>
        <p:txBody>
          <a:bodyPr vert="horz" lIns="68580" tIns="34290" rIns="68580" bIns="3429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1800" dirty="0"/>
              <a:t>Dr Aiymgul Kerimray</a:t>
            </a:r>
            <a:endParaRPr lang="en-US" sz="1800" dirty="0"/>
          </a:p>
          <a:p>
            <a:r>
              <a:rPr lang="en-US" sz="1800" dirty="0"/>
              <a:t>Mitigation specialist</a:t>
            </a:r>
          </a:p>
          <a:p>
            <a:r>
              <a:rPr lang="en-US" sz="1800" dirty="0"/>
              <a:t>UNEP Copenhagen Climate Centre</a:t>
            </a:r>
            <a:endParaRPr lang="x-none" sz="1800" dirty="0"/>
          </a:p>
        </p:txBody>
      </p:sp>
    </p:spTree>
    <p:extLst>
      <p:ext uri="{BB962C8B-B14F-4D97-AF65-F5344CB8AC3E}">
        <p14:creationId xmlns:p14="http://schemas.microsoft.com/office/powerpoint/2010/main" val="1135350325"/>
      </p:ext>
    </p:extLst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70" name="Rectangle 1069">
            <a:extLst>
              <a:ext uri="{FF2B5EF4-FFF2-40B4-BE49-F238E27FC236}">
                <a16:creationId xmlns:a16="http://schemas.microsoft.com/office/drawing/2014/main" id="{69D47016-023F-44BD-981C-50E7A10A66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51435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B0BE727-8F63-73DA-CB34-2801FC0771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9485" y="0"/>
            <a:ext cx="3257550" cy="1447038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/>
            <a:r>
              <a:rPr lang="en-US" dirty="0">
                <a:latin typeface="+mj-lt"/>
              </a:rPr>
              <a:t>GACMO and LEAP can support to define the target level for the NDC</a:t>
            </a:r>
          </a:p>
        </p:txBody>
      </p:sp>
      <p:sp>
        <p:nvSpPr>
          <p:cNvPr id="1072" name="sketchy line">
            <a:extLst>
              <a:ext uri="{FF2B5EF4-FFF2-40B4-BE49-F238E27FC236}">
                <a16:creationId xmlns:a16="http://schemas.microsoft.com/office/drawing/2014/main" id="{6D8B37B0-0682-433E-BC8D-498C04ABD9A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3353561" y="1059561"/>
            <a:ext cx="1165860" cy="13716"/>
          </a:xfrm>
          <a:custGeom>
            <a:avLst/>
            <a:gdLst>
              <a:gd name="connsiteX0" fmla="*/ 0 w 1165860"/>
              <a:gd name="connsiteY0" fmla="*/ 0 h 13716"/>
              <a:gd name="connsiteX1" fmla="*/ 606247 w 1165860"/>
              <a:gd name="connsiteY1" fmla="*/ 0 h 13716"/>
              <a:gd name="connsiteX2" fmla="*/ 1165860 w 1165860"/>
              <a:gd name="connsiteY2" fmla="*/ 0 h 13716"/>
              <a:gd name="connsiteX3" fmla="*/ 1165860 w 1165860"/>
              <a:gd name="connsiteY3" fmla="*/ 13716 h 13716"/>
              <a:gd name="connsiteX4" fmla="*/ 594589 w 1165860"/>
              <a:gd name="connsiteY4" fmla="*/ 13716 h 13716"/>
              <a:gd name="connsiteX5" fmla="*/ 0 w 1165860"/>
              <a:gd name="connsiteY5" fmla="*/ 13716 h 13716"/>
              <a:gd name="connsiteX6" fmla="*/ 0 w 1165860"/>
              <a:gd name="connsiteY6" fmla="*/ 0 h 13716"/>
              <a:gd name="connsiteX0" fmla="*/ 0 w 1165860"/>
              <a:gd name="connsiteY0" fmla="*/ 0 h 13716"/>
              <a:gd name="connsiteX1" fmla="*/ 571271 w 1165860"/>
              <a:gd name="connsiteY1" fmla="*/ 0 h 13716"/>
              <a:gd name="connsiteX2" fmla="*/ 1165860 w 1165860"/>
              <a:gd name="connsiteY2" fmla="*/ 0 h 13716"/>
              <a:gd name="connsiteX3" fmla="*/ 1165860 w 1165860"/>
              <a:gd name="connsiteY3" fmla="*/ 13716 h 13716"/>
              <a:gd name="connsiteX4" fmla="*/ 582930 w 1165860"/>
              <a:gd name="connsiteY4" fmla="*/ 13716 h 13716"/>
              <a:gd name="connsiteX5" fmla="*/ 0 w 1165860"/>
              <a:gd name="connsiteY5" fmla="*/ 13716 h 13716"/>
              <a:gd name="connsiteX6" fmla="*/ 0 w 1165860"/>
              <a:gd name="connsiteY6" fmla="*/ 0 h 137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165860" h="13716" fill="none" extrusionOk="0">
                <a:moveTo>
                  <a:pt x="0" y="0"/>
                </a:moveTo>
                <a:cubicBezTo>
                  <a:pt x="162513" y="-11573"/>
                  <a:pt x="293236" y="13784"/>
                  <a:pt x="606247" y="0"/>
                </a:cubicBezTo>
                <a:cubicBezTo>
                  <a:pt x="918540" y="21259"/>
                  <a:pt x="1045080" y="-115"/>
                  <a:pt x="1165860" y="0"/>
                </a:cubicBezTo>
                <a:cubicBezTo>
                  <a:pt x="1165019" y="4344"/>
                  <a:pt x="1166624" y="8943"/>
                  <a:pt x="1165860" y="13716"/>
                </a:cubicBezTo>
                <a:cubicBezTo>
                  <a:pt x="946700" y="12426"/>
                  <a:pt x="749200" y="55216"/>
                  <a:pt x="594589" y="13716"/>
                </a:cubicBezTo>
                <a:cubicBezTo>
                  <a:pt x="456803" y="27350"/>
                  <a:pt x="127892" y="32293"/>
                  <a:pt x="0" y="13716"/>
                </a:cubicBezTo>
                <a:cubicBezTo>
                  <a:pt x="333" y="7342"/>
                  <a:pt x="-50" y="3958"/>
                  <a:pt x="0" y="0"/>
                </a:cubicBezTo>
                <a:close/>
              </a:path>
              <a:path w="1165860" h="13716" stroke="0" extrusionOk="0">
                <a:moveTo>
                  <a:pt x="0" y="0"/>
                </a:moveTo>
                <a:cubicBezTo>
                  <a:pt x="167350" y="-3293"/>
                  <a:pt x="437486" y="-21181"/>
                  <a:pt x="571271" y="0"/>
                </a:cubicBezTo>
                <a:cubicBezTo>
                  <a:pt x="682336" y="18030"/>
                  <a:pt x="900098" y="-64409"/>
                  <a:pt x="1165860" y="0"/>
                </a:cubicBezTo>
                <a:cubicBezTo>
                  <a:pt x="1165765" y="6724"/>
                  <a:pt x="1165823" y="9557"/>
                  <a:pt x="1165860" y="13716"/>
                </a:cubicBezTo>
                <a:cubicBezTo>
                  <a:pt x="972168" y="33850"/>
                  <a:pt x="797113" y="36398"/>
                  <a:pt x="582930" y="13716"/>
                </a:cubicBezTo>
                <a:cubicBezTo>
                  <a:pt x="375326" y="35428"/>
                  <a:pt x="253285" y="24936"/>
                  <a:pt x="0" y="13716"/>
                </a:cubicBezTo>
                <a:cubicBezTo>
                  <a:pt x="416" y="7935"/>
                  <a:pt x="-303" y="5797"/>
                  <a:pt x="0" y="0"/>
                </a:cubicBezTo>
                <a:close/>
              </a:path>
              <a:path w="1165860" h="13716" fill="none" stroke="0" extrusionOk="0">
                <a:moveTo>
                  <a:pt x="0" y="0"/>
                </a:moveTo>
                <a:cubicBezTo>
                  <a:pt x="141691" y="-9407"/>
                  <a:pt x="290986" y="-3815"/>
                  <a:pt x="606247" y="0"/>
                </a:cubicBezTo>
                <a:cubicBezTo>
                  <a:pt x="921700" y="15825"/>
                  <a:pt x="1020734" y="-3786"/>
                  <a:pt x="1165860" y="0"/>
                </a:cubicBezTo>
                <a:cubicBezTo>
                  <a:pt x="1164964" y="5033"/>
                  <a:pt x="1165847" y="9200"/>
                  <a:pt x="1165860" y="13716"/>
                </a:cubicBezTo>
                <a:cubicBezTo>
                  <a:pt x="917161" y="-9135"/>
                  <a:pt x="771575" y="33167"/>
                  <a:pt x="594589" y="13716"/>
                </a:cubicBezTo>
                <a:cubicBezTo>
                  <a:pt x="470947" y="9820"/>
                  <a:pt x="122508" y="15185"/>
                  <a:pt x="0" y="13716"/>
                </a:cubicBezTo>
                <a:cubicBezTo>
                  <a:pt x="-660" y="7426"/>
                  <a:pt x="-250" y="4536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custGeom>
                    <a:avLst/>
                    <a:gdLst>
                      <a:gd name="connsiteX0" fmla="*/ 0 w 1165860"/>
                      <a:gd name="connsiteY0" fmla="*/ 0 h 13716"/>
                      <a:gd name="connsiteX1" fmla="*/ 606247 w 1165860"/>
                      <a:gd name="connsiteY1" fmla="*/ 0 h 13716"/>
                      <a:gd name="connsiteX2" fmla="*/ 1165860 w 1165860"/>
                      <a:gd name="connsiteY2" fmla="*/ 0 h 13716"/>
                      <a:gd name="connsiteX3" fmla="*/ 1165860 w 1165860"/>
                      <a:gd name="connsiteY3" fmla="*/ 13716 h 13716"/>
                      <a:gd name="connsiteX4" fmla="*/ 594589 w 1165860"/>
                      <a:gd name="connsiteY4" fmla="*/ 13716 h 13716"/>
                      <a:gd name="connsiteX5" fmla="*/ 0 w 1165860"/>
                      <a:gd name="connsiteY5" fmla="*/ 13716 h 13716"/>
                      <a:gd name="connsiteX6" fmla="*/ 0 w 1165860"/>
                      <a:gd name="connsiteY6" fmla="*/ 0 h 13716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</a:cxnLst>
                    <a:rect l="l" t="t" r="r" b="b"/>
                    <a:pathLst>
                      <a:path w="1165860" h="13716" fill="none" extrusionOk="0">
                        <a:moveTo>
                          <a:pt x="0" y="0"/>
                        </a:moveTo>
                        <a:cubicBezTo>
                          <a:pt x="164196" y="4475"/>
                          <a:pt x="311417" y="-11483"/>
                          <a:pt x="606247" y="0"/>
                        </a:cubicBezTo>
                        <a:cubicBezTo>
                          <a:pt x="901077" y="11483"/>
                          <a:pt x="1028750" y="-4041"/>
                          <a:pt x="1165860" y="0"/>
                        </a:cubicBezTo>
                        <a:cubicBezTo>
                          <a:pt x="1165578" y="4434"/>
                          <a:pt x="1165988" y="8423"/>
                          <a:pt x="1165860" y="13716"/>
                        </a:cubicBezTo>
                        <a:cubicBezTo>
                          <a:pt x="940964" y="3888"/>
                          <a:pt x="745886" y="20893"/>
                          <a:pt x="594589" y="13716"/>
                        </a:cubicBezTo>
                        <a:cubicBezTo>
                          <a:pt x="443292" y="6539"/>
                          <a:pt x="119306" y="21776"/>
                          <a:pt x="0" y="13716"/>
                        </a:cubicBezTo>
                        <a:cubicBezTo>
                          <a:pt x="103" y="7543"/>
                          <a:pt x="-154" y="4446"/>
                          <a:pt x="0" y="0"/>
                        </a:cubicBezTo>
                        <a:close/>
                      </a:path>
                      <a:path w="1165860" h="13716" stroke="0" extrusionOk="0">
                        <a:moveTo>
                          <a:pt x="0" y="0"/>
                        </a:moveTo>
                        <a:cubicBezTo>
                          <a:pt x="199755" y="-8614"/>
                          <a:pt x="439971" y="-19466"/>
                          <a:pt x="571271" y="0"/>
                        </a:cubicBezTo>
                        <a:cubicBezTo>
                          <a:pt x="702571" y="19466"/>
                          <a:pt x="922660" y="-18418"/>
                          <a:pt x="1165860" y="0"/>
                        </a:cubicBezTo>
                        <a:cubicBezTo>
                          <a:pt x="1165756" y="6849"/>
                          <a:pt x="1166068" y="9414"/>
                          <a:pt x="1165860" y="13716"/>
                        </a:cubicBezTo>
                        <a:cubicBezTo>
                          <a:pt x="981594" y="16996"/>
                          <a:pt x="788922" y="30312"/>
                          <a:pt x="582930" y="13716"/>
                        </a:cubicBezTo>
                        <a:cubicBezTo>
                          <a:pt x="376938" y="-2880"/>
                          <a:pt x="227474" y="40246"/>
                          <a:pt x="0" y="13716"/>
                        </a:cubicBezTo>
                        <a:cubicBezTo>
                          <a:pt x="469" y="7851"/>
                          <a:pt x="200" y="5770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58003FB-1E3A-AD89-CB3E-8D53623EA814}"/>
              </a:ext>
            </a:extLst>
          </p:cNvPr>
          <p:cNvSpPr txBox="1"/>
          <p:nvPr/>
        </p:nvSpPr>
        <p:spPr>
          <a:xfrm>
            <a:off x="4093938" y="67111"/>
            <a:ext cx="4927289" cy="178847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lnSpc>
                <a:spcPct val="90000"/>
              </a:lnSpc>
              <a:spcAft>
                <a:spcPts val="600"/>
              </a:spcAft>
            </a:pPr>
            <a:r>
              <a:rPr lang="en-US" sz="1400" dirty="0"/>
              <a:t>GACMO/LEAP models can be useful to </a:t>
            </a:r>
            <a:r>
              <a:rPr lang="en-US" sz="1400" b="1" dirty="0">
                <a:solidFill>
                  <a:srgbClr val="00B050"/>
                </a:solidFill>
              </a:rPr>
              <a:t>identify NDC target levels:</a:t>
            </a:r>
            <a:endParaRPr lang="en-US" sz="1400" dirty="0"/>
          </a:p>
          <a:p>
            <a:pPr lvl="1" indent="-285750" defTabSz="9144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400" dirty="0"/>
              <a:t>Sectoral targets consistent with the economy-wide  targets</a:t>
            </a:r>
          </a:p>
          <a:p>
            <a:pPr lvl="1" indent="-285750" defTabSz="9144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1400" dirty="0"/>
              <a:t>MACC/MARC curves can be useful to select the set of mitigation options</a:t>
            </a:r>
            <a:endParaRPr lang="en-US" sz="1400" dirty="0">
              <a:hlinkClick r:id="rId2"/>
            </a:endParaRPr>
          </a:p>
        </p:txBody>
      </p:sp>
      <p:pic>
        <p:nvPicPr>
          <p:cNvPr id="8" name="Content Placeholder 4" descr="A graph of a graph showing the amount of oxygen in the air&#10;&#10;Description automatically generated">
            <a:extLst>
              <a:ext uri="{FF2B5EF4-FFF2-40B4-BE49-F238E27FC236}">
                <a16:creationId xmlns:a16="http://schemas.microsoft.com/office/drawing/2014/main" id="{5B448F10-6887-62B0-3F9C-3E58DCB08924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b="1713"/>
          <a:stretch/>
        </p:blipFill>
        <p:spPr>
          <a:xfrm>
            <a:off x="571883" y="1545417"/>
            <a:ext cx="3031236" cy="2867586"/>
          </a:xfrm>
          <a:prstGeom prst="rect">
            <a:avLst/>
          </a:prstGeom>
        </p:spPr>
      </p:pic>
      <p:pic>
        <p:nvPicPr>
          <p:cNvPr id="1026" name="Picture 2">
            <a:extLst>
              <a:ext uri="{FF2B5EF4-FFF2-40B4-BE49-F238E27FC236}">
                <a16:creationId xmlns:a16="http://schemas.microsoft.com/office/drawing/2014/main" id="{665DF8E0-38F6-8C02-EAA6-6A5893582A33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459411" y="1685758"/>
            <a:ext cx="4196341" cy="30318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409266AC-51F5-E896-769F-22ED04EEA0BC}"/>
              </a:ext>
            </a:extLst>
          </p:cNvPr>
          <p:cNvSpPr txBox="1"/>
          <p:nvPr/>
        </p:nvSpPr>
        <p:spPr>
          <a:xfrm>
            <a:off x="280468" y="4511383"/>
            <a:ext cx="4572000" cy="6263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defTabSz="914400">
              <a:lnSpc>
                <a:spcPct val="90000"/>
              </a:lnSpc>
              <a:spcAft>
                <a:spcPts val="600"/>
              </a:spcAft>
            </a:pPr>
            <a:r>
              <a:rPr lang="en-US" sz="1100" dirty="0">
                <a:hlinkClick r:id="rId2"/>
              </a:rPr>
              <a:t>Marginal Abatement Cost Curve (MACC) Summary Reports (sei.org)</a:t>
            </a:r>
            <a:endParaRPr lang="en-US" sz="1100" dirty="0"/>
          </a:p>
          <a:p>
            <a:pPr defTabSz="914400">
              <a:lnSpc>
                <a:spcPct val="90000"/>
              </a:lnSpc>
              <a:spcAft>
                <a:spcPts val="600"/>
              </a:spcAft>
            </a:pPr>
            <a:r>
              <a:rPr lang="en-US" sz="1100" dirty="0"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Energy system analysis with a focus on future energy demand projections: The case of Norway - ScienceDirect</a:t>
            </a:r>
            <a:endParaRPr lang="en-US" sz="1100" dirty="0"/>
          </a:p>
        </p:txBody>
      </p:sp>
    </p:spTree>
    <p:extLst>
      <p:ext uri="{BB962C8B-B14F-4D97-AF65-F5344CB8AC3E}">
        <p14:creationId xmlns:p14="http://schemas.microsoft.com/office/powerpoint/2010/main" val="22585314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9" name="Rectangle 18">
            <a:extLst>
              <a:ext uri="{FF2B5EF4-FFF2-40B4-BE49-F238E27FC236}">
                <a16:creationId xmlns:a16="http://schemas.microsoft.com/office/drawing/2014/main" id="{955A2079-FA98-4876-80F0-72364A7D2E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3" cy="51435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E17CB66-10BD-5663-41E7-86F36CE641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7506" y="106845"/>
            <a:ext cx="7886700" cy="850124"/>
          </a:xfr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ctr" defTabSz="914400" fontAlgn="auto">
              <a:spcAft>
                <a:spcPts val="0"/>
              </a:spcAft>
              <a:buClrTx/>
              <a:buSzTx/>
              <a:tabLst/>
              <a:defRPr/>
            </a:pPr>
            <a:r>
              <a:rPr lang="en-US" sz="2100" dirty="0"/>
              <a:t>CTF tables </a:t>
            </a:r>
            <a:r>
              <a:rPr kumimoji="0" lang="en-US" sz="21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+mj-lt"/>
                <a:ea typeface="+mj-ea"/>
                <a:cs typeface="+mj-cs"/>
              </a:rPr>
              <a:t>for the electronic reporting of the information necessary to track progress made in implementing and achieving NDCs</a:t>
            </a:r>
          </a:p>
        </p:txBody>
      </p:sp>
      <p:graphicFrame>
        <p:nvGraphicFramePr>
          <p:cNvPr id="14" name="Схема 13">
            <a:extLst>
              <a:ext uri="{FF2B5EF4-FFF2-40B4-BE49-F238E27FC236}">
                <a16:creationId xmlns:a16="http://schemas.microsoft.com/office/drawing/2014/main" id="{7936DA82-11C3-011F-82BA-9F20E79CE2B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284526007"/>
              </p:ext>
            </p:extLst>
          </p:nvPr>
        </p:nvGraphicFramePr>
        <p:xfrm>
          <a:off x="113823" y="956969"/>
          <a:ext cx="8916353" cy="407968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5754314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3" name="Rectangle 8">
            <a:extLst>
              <a:ext uri="{FF2B5EF4-FFF2-40B4-BE49-F238E27FC236}">
                <a16:creationId xmlns:a16="http://schemas.microsoft.com/office/drawing/2014/main" id="{6C4028FD-8BAA-4A19-BFDE-594D991B75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3" cy="51435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013ED43-6BB8-57F6-00D8-86292DAAAF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50114"/>
            <a:ext cx="7886700" cy="850270"/>
          </a:xfrm>
        </p:spPr>
        <p:txBody>
          <a:bodyPr>
            <a:normAutofit/>
          </a:bodyPr>
          <a:lstStyle/>
          <a:p>
            <a:r>
              <a:rPr lang="en-US" sz="2700" dirty="0"/>
              <a:t>Projections of GHG emissions</a:t>
            </a:r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id="{0A7B6F39-CDE2-D0EA-D92E-CE48A08B9EF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43332416"/>
              </p:ext>
            </p:extLst>
          </p:nvPr>
        </p:nvGraphicFramePr>
        <p:xfrm>
          <a:off x="4472107" y="1403521"/>
          <a:ext cx="4594361" cy="299778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060824AB-6477-F15F-97BA-17281B3B9442}"/>
              </a:ext>
            </a:extLst>
          </p:cNvPr>
          <p:cNvSpPr txBox="1"/>
          <p:nvPr/>
        </p:nvSpPr>
        <p:spPr>
          <a:xfrm>
            <a:off x="721453" y="1510129"/>
            <a:ext cx="223138" cy="3000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/>
              <a:t> 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386C0E4B-0B60-4978-9A87-BA6489AFD8D1}"/>
              </a:ext>
            </a:extLst>
          </p:cNvPr>
          <p:cNvSpPr/>
          <p:nvPr/>
        </p:nvSpPr>
        <p:spPr>
          <a:xfrm>
            <a:off x="176733" y="1295041"/>
            <a:ext cx="2846189" cy="1607371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rgbClr val="FF0000"/>
                </a:solidFill>
              </a:rPr>
              <a:t>GACMO: </a:t>
            </a:r>
          </a:p>
          <a:p>
            <a:pPr algn="ctr"/>
            <a:r>
              <a:rPr lang="en-GB" dirty="0">
                <a:solidFill>
                  <a:schemeClr val="tx1"/>
                </a:solidFill>
              </a:rPr>
              <a:t>GHG emissions projections by sectors</a:t>
            </a:r>
          </a:p>
          <a:p>
            <a:pPr algn="ctr"/>
            <a:r>
              <a:rPr lang="en-GB" dirty="0">
                <a:solidFill>
                  <a:schemeClr val="tx1"/>
                </a:solidFill>
              </a:rPr>
              <a:t>CO2 emissions</a:t>
            </a:r>
          </a:p>
          <a:p>
            <a:pPr algn="ctr"/>
            <a:r>
              <a:rPr lang="en-GB" dirty="0">
                <a:solidFill>
                  <a:schemeClr val="tx1"/>
                </a:solidFill>
              </a:rPr>
              <a:t>Other Gases</a:t>
            </a:r>
          </a:p>
          <a:p>
            <a:pPr algn="ctr"/>
            <a:r>
              <a:rPr lang="en-GB" dirty="0">
                <a:solidFill>
                  <a:schemeClr val="tx1"/>
                </a:solidFill>
              </a:rPr>
              <a:t>Two scenarios: BAU scenario, mitigation scenario</a:t>
            </a:r>
          </a:p>
          <a:p>
            <a:pPr algn="ctr"/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C31454BA-616E-F8EA-57AC-929CC2B60113}"/>
              </a:ext>
            </a:extLst>
          </p:cNvPr>
          <p:cNvSpPr/>
          <p:nvPr/>
        </p:nvSpPr>
        <p:spPr>
          <a:xfrm>
            <a:off x="176733" y="3257128"/>
            <a:ext cx="2846189" cy="1401620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>
                <a:solidFill>
                  <a:srgbClr val="FF0000"/>
                </a:solidFill>
              </a:rPr>
              <a:t>LEAP: </a:t>
            </a:r>
          </a:p>
          <a:p>
            <a:pPr algn="ctr"/>
            <a:r>
              <a:rPr lang="en-GB" dirty="0">
                <a:solidFill>
                  <a:schemeClr val="tx1"/>
                </a:solidFill>
              </a:rPr>
              <a:t>GHG emissions projections by sectors</a:t>
            </a:r>
          </a:p>
          <a:p>
            <a:pPr algn="ctr"/>
            <a:r>
              <a:rPr lang="en-GB" dirty="0">
                <a:solidFill>
                  <a:schemeClr val="tx1"/>
                </a:solidFill>
              </a:rPr>
              <a:t>Projections by gases </a:t>
            </a:r>
          </a:p>
          <a:p>
            <a:pPr algn="ctr"/>
            <a:r>
              <a:rPr lang="en-GB" dirty="0">
                <a:solidFill>
                  <a:schemeClr val="tx1"/>
                </a:solidFill>
              </a:rPr>
              <a:t>(user defines the selection of the gases)</a:t>
            </a:r>
          </a:p>
          <a:p>
            <a:pPr algn="ctr"/>
            <a:r>
              <a:rPr lang="en-GB" dirty="0">
                <a:solidFill>
                  <a:schemeClr val="tx1"/>
                </a:solidFill>
              </a:rPr>
              <a:t>Number of scenarios defined by the user</a:t>
            </a:r>
          </a:p>
        </p:txBody>
      </p:sp>
      <p:sp>
        <p:nvSpPr>
          <p:cNvPr id="24" name="Arrow: Right 23">
            <a:extLst>
              <a:ext uri="{FF2B5EF4-FFF2-40B4-BE49-F238E27FC236}">
                <a16:creationId xmlns:a16="http://schemas.microsoft.com/office/drawing/2014/main" id="{AE383B54-FEFA-15DB-DEF9-D24E42A97231}"/>
              </a:ext>
            </a:extLst>
          </p:cNvPr>
          <p:cNvSpPr/>
          <p:nvPr/>
        </p:nvSpPr>
        <p:spPr>
          <a:xfrm>
            <a:off x="3166576" y="1676523"/>
            <a:ext cx="982076" cy="709432"/>
          </a:xfrm>
          <a:prstGeom prst="rightArrow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" name="Arrow: Right 24">
            <a:extLst>
              <a:ext uri="{FF2B5EF4-FFF2-40B4-BE49-F238E27FC236}">
                <a16:creationId xmlns:a16="http://schemas.microsoft.com/office/drawing/2014/main" id="{D200C787-6D05-5F44-D14B-D027AC3465C5}"/>
              </a:ext>
            </a:extLst>
          </p:cNvPr>
          <p:cNvSpPr/>
          <p:nvPr/>
        </p:nvSpPr>
        <p:spPr>
          <a:xfrm>
            <a:off x="3199655" y="3511013"/>
            <a:ext cx="982076" cy="709432"/>
          </a:xfrm>
          <a:prstGeom prst="rightArrow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6C4EE02E-7444-B3E4-DF17-517DA98CC6B6}"/>
              </a:ext>
            </a:extLst>
          </p:cNvPr>
          <p:cNvSpPr txBox="1"/>
          <p:nvPr/>
        </p:nvSpPr>
        <p:spPr>
          <a:xfrm>
            <a:off x="4396862" y="2096128"/>
            <a:ext cx="1450688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400" dirty="0">
                <a:solidFill>
                  <a:srgbClr val="FF0000"/>
                </a:solidFill>
              </a:rPr>
              <a:t>CTF tables 7, 8, 9</a:t>
            </a:r>
            <a:endParaRPr lang="en-GB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008787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1">
            <a:extLst>
              <a:ext uri="{FF2B5EF4-FFF2-40B4-BE49-F238E27FC236}">
                <a16:creationId xmlns:a16="http://schemas.microsoft.com/office/drawing/2014/main" id="{86FF76B9-219D-4469-AF87-0236D29032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21" name="Group 13">
            <a:extLst>
              <a:ext uri="{FF2B5EF4-FFF2-40B4-BE49-F238E27FC236}">
                <a16:creationId xmlns:a16="http://schemas.microsoft.com/office/drawing/2014/main" id="{DB88BD78-87E1-424D-B479-C37D8E41B1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flipH="1">
            <a:off x="8223477" y="1768"/>
            <a:ext cx="1407490" cy="1324506"/>
            <a:chOff x="-648769" y="2358"/>
            <a:chExt cx="1876653" cy="1766008"/>
          </a:xfrm>
        </p:grpSpPr>
        <p:sp>
          <p:nvSpPr>
            <p:cNvPr id="22" name="Freeform: Shape 14">
              <a:extLst>
                <a:ext uri="{FF2B5EF4-FFF2-40B4-BE49-F238E27FC236}">
                  <a16:creationId xmlns:a16="http://schemas.microsoft.com/office/drawing/2014/main" id="{C05EB894-9410-4B20-95E4-7A25101AB89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2700000">
              <a:off x="-415188" y="-231223"/>
              <a:ext cx="1409491" cy="1876653"/>
            </a:xfrm>
            <a:custGeom>
              <a:avLst/>
              <a:gdLst>
                <a:gd name="connsiteX0" fmla="*/ 0 w 1409491"/>
                <a:gd name="connsiteY0" fmla="*/ 643075 h 1876653"/>
                <a:gd name="connsiteX1" fmla="*/ 643075 w 1409491"/>
                <a:gd name="connsiteY1" fmla="*/ 0 h 1876653"/>
                <a:gd name="connsiteX2" fmla="*/ 1409491 w 1409491"/>
                <a:gd name="connsiteY2" fmla="*/ 0 h 1876653"/>
                <a:gd name="connsiteX3" fmla="*/ 1409491 w 1409491"/>
                <a:gd name="connsiteY3" fmla="*/ 1876653 h 1876653"/>
                <a:gd name="connsiteX4" fmla="*/ 1233578 w 1409491"/>
                <a:gd name="connsiteY4" fmla="*/ 1876653 h 18766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09491" h="1876653">
                  <a:moveTo>
                    <a:pt x="0" y="643075"/>
                  </a:moveTo>
                  <a:lnTo>
                    <a:pt x="643075" y="0"/>
                  </a:lnTo>
                  <a:lnTo>
                    <a:pt x="1409491" y="0"/>
                  </a:lnTo>
                  <a:lnTo>
                    <a:pt x="1409491" y="1876653"/>
                  </a:lnTo>
                  <a:lnTo>
                    <a:pt x="1233578" y="1876653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15">
              <a:extLst>
                <a:ext uri="{FF2B5EF4-FFF2-40B4-BE49-F238E27FC236}">
                  <a16:creationId xmlns:a16="http://schemas.microsoft.com/office/drawing/2014/main" id="{166E38B6-B050-4340-8E8F-3A971DADC03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2700000">
              <a:off x="301285" y="1282788"/>
              <a:ext cx="485578" cy="485578"/>
            </a:xfrm>
            <a:prstGeom prst="rect">
              <a:avLst/>
            </a:prstGeom>
            <a:solidFill>
              <a:schemeClr val="accent1">
                <a:alpha val="3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8" name="Rectangle 17">
            <a:extLst>
              <a:ext uri="{FF2B5EF4-FFF2-40B4-BE49-F238E27FC236}">
                <a16:creationId xmlns:a16="http://schemas.microsoft.com/office/drawing/2014/main" id="{2E80C965-DB6D-4F81-9E9E-B027384D0B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700000">
            <a:off x="2052897" y="4525250"/>
            <a:ext cx="484026" cy="484026"/>
          </a:xfrm>
          <a:prstGeom prst="rect">
            <a:avLst/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Isosceles Triangle 19">
            <a:extLst>
              <a:ext uri="{FF2B5EF4-FFF2-40B4-BE49-F238E27FC236}">
                <a16:creationId xmlns:a16="http://schemas.microsoft.com/office/drawing/2014/main" id="{633C5E46-DAC5-4661-9C87-22B08E2A512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07577" y="4290831"/>
            <a:ext cx="1696473" cy="852668"/>
          </a:xfrm>
          <a:prstGeom prst="triangle">
            <a:avLst>
              <a:gd name="adj" fmla="val 50000"/>
            </a:avLst>
          </a:prstGeom>
          <a:solidFill>
            <a:schemeClr val="accent4">
              <a:alpha val="3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013ED43-6BB8-57F6-00D8-86292DAAAF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6083" y="482600"/>
            <a:ext cx="3040436" cy="1237287"/>
          </a:xfrm>
        </p:spPr>
        <p:txBody>
          <a:bodyPr>
            <a:normAutofit fontScale="90000"/>
          </a:bodyPr>
          <a:lstStyle/>
          <a:p>
            <a:pPr defTabSz="706374"/>
            <a:r>
              <a:rPr lang="en-US" sz="2800" dirty="0"/>
              <a:t>CTF Table 10. Projections of key indicators</a:t>
            </a:r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id="{0A7B6F39-CDE2-D0EA-D92E-CE48A08B9EF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40969952"/>
              </p:ext>
            </p:extLst>
          </p:nvPr>
        </p:nvGraphicFramePr>
        <p:xfrm>
          <a:off x="506083" y="745351"/>
          <a:ext cx="8668899" cy="397181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C1986A29-44F4-7D92-BB65-16B3B793F75D}"/>
              </a:ext>
            </a:extLst>
          </p:cNvPr>
          <p:cNvSpPr txBox="1"/>
          <p:nvPr/>
        </p:nvSpPr>
        <p:spPr>
          <a:xfrm>
            <a:off x="7225660" y="991157"/>
            <a:ext cx="1951655" cy="7232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416761">
              <a:spcAft>
                <a:spcPts val="618"/>
              </a:spcAft>
            </a:pPr>
            <a:r>
              <a:rPr lang="en-US" sz="1800" b="1" kern="1200" dirty="0">
                <a:solidFill>
                  <a:srgbClr val="FF0000"/>
                </a:solidFill>
                <a:latin typeface="+mn-lt"/>
                <a:ea typeface="+mn-ea"/>
                <a:cs typeface="+mn-cs"/>
              </a:rPr>
              <a:t>LEAP</a:t>
            </a:r>
          </a:p>
          <a:p>
            <a:pPr algn="ctr" defTabSz="416761">
              <a:spcAft>
                <a:spcPts val="618"/>
              </a:spcAft>
            </a:pPr>
            <a:r>
              <a:rPr lang="en-US" sz="1800" b="1" dirty="0">
                <a:solidFill>
                  <a:srgbClr val="FF0000"/>
                </a:solidFill>
              </a:rPr>
              <a:t>GACMO</a:t>
            </a:r>
            <a:endParaRPr lang="en-US" sz="3200" b="1" dirty="0">
              <a:solidFill>
                <a:srgbClr val="FF0000"/>
              </a:solidFill>
            </a:endParaRPr>
          </a:p>
        </p:txBody>
      </p:sp>
      <p:sp>
        <p:nvSpPr>
          <p:cNvPr id="27" name="Arrow: Down 26">
            <a:extLst>
              <a:ext uri="{FF2B5EF4-FFF2-40B4-BE49-F238E27FC236}">
                <a16:creationId xmlns:a16="http://schemas.microsoft.com/office/drawing/2014/main" id="{80FAD12E-E424-52E7-5133-72E0C4C29741}"/>
              </a:ext>
            </a:extLst>
          </p:cNvPr>
          <p:cNvSpPr/>
          <p:nvPr/>
        </p:nvSpPr>
        <p:spPr>
          <a:xfrm>
            <a:off x="8055851" y="1824518"/>
            <a:ext cx="422967" cy="515034"/>
          </a:xfrm>
          <a:prstGeom prst="downArrow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582949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1" name="Rectangle 17">
            <a:extLst>
              <a:ext uri="{FF2B5EF4-FFF2-40B4-BE49-F238E27FC236}">
                <a16:creationId xmlns:a16="http://schemas.microsoft.com/office/drawing/2014/main" id="{7301F447-EEF7-48F5-AF73-7566EE7F64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51435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D11ED0C-1C60-BFD8-63EB-DF198B9A24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936" y="250983"/>
            <a:ext cx="7882128" cy="80768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/>
            <a:r>
              <a:rPr lang="en-US" sz="2600" kern="1200" dirty="0">
                <a:latin typeface="+mj-lt"/>
                <a:ea typeface="+mj-ea"/>
                <a:cs typeface="+mj-cs"/>
              </a:rPr>
              <a:t>Assessment of the impact of the individual policies and measures</a:t>
            </a:r>
          </a:p>
        </p:txBody>
      </p:sp>
      <p:sp>
        <p:nvSpPr>
          <p:cNvPr id="23" name="Rectangle 19">
            <a:extLst>
              <a:ext uri="{FF2B5EF4-FFF2-40B4-BE49-F238E27FC236}">
                <a16:creationId xmlns:a16="http://schemas.microsoft.com/office/drawing/2014/main" id="{F7117410-A2A4-4085-9ADC-46744551DB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32079" y="0"/>
            <a:ext cx="7879842" cy="14353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99F74EB5-E547-4FB4-95F5-BCC788F3C4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30936" y="1134745"/>
            <a:ext cx="7879842" cy="13716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aphicFrame>
        <p:nvGraphicFramePr>
          <p:cNvPr id="7" name="Объект 6">
            <a:extLst>
              <a:ext uri="{FF2B5EF4-FFF2-40B4-BE49-F238E27FC236}">
                <a16:creationId xmlns:a16="http://schemas.microsoft.com/office/drawing/2014/main" id="{CF4F6EAF-AB2C-05AE-A881-E579A2D4867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78110529"/>
              </p:ext>
            </p:extLst>
          </p:nvPr>
        </p:nvGraphicFramePr>
        <p:xfrm>
          <a:off x="628650" y="1882276"/>
          <a:ext cx="7680833" cy="276102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2" name="TextBox 11">
            <a:extLst>
              <a:ext uri="{FF2B5EF4-FFF2-40B4-BE49-F238E27FC236}">
                <a16:creationId xmlns:a16="http://schemas.microsoft.com/office/drawing/2014/main" id="{3945A12B-2A91-880C-355F-92EF0D9DBC68}"/>
              </a:ext>
            </a:extLst>
          </p:cNvPr>
          <p:cNvSpPr txBox="1"/>
          <p:nvPr/>
        </p:nvSpPr>
        <p:spPr>
          <a:xfrm>
            <a:off x="6655369" y="1364303"/>
            <a:ext cx="1853123" cy="4067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692658">
              <a:spcAft>
                <a:spcPts val="600"/>
              </a:spcAft>
            </a:pPr>
            <a:r>
              <a:rPr lang="en-US" sz="2020" b="1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GACMO, LEAP</a:t>
            </a:r>
            <a:endParaRPr lang="en-US" sz="2000" b="1" dirty="0"/>
          </a:p>
        </p:txBody>
      </p:sp>
      <p:sp>
        <p:nvSpPr>
          <p:cNvPr id="13" name="Стрелка: вниз 12">
            <a:extLst>
              <a:ext uri="{FF2B5EF4-FFF2-40B4-BE49-F238E27FC236}">
                <a16:creationId xmlns:a16="http://schemas.microsoft.com/office/drawing/2014/main" id="{632B2E40-82CB-F85A-8984-93272AF173DA}"/>
              </a:ext>
            </a:extLst>
          </p:cNvPr>
          <p:cNvSpPr/>
          <p:nvPr/>
        </p:nvSpPr>
        <p:spPr>
          <a:xfrm>
            <a:off x="7434975" y="1886900"/>
            <a:ext cx="412270" cy="374791"/>
          </a:xfrm>
          <a:prstGeom prst="downArrow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DF43F3B-11B4-FCB4-B4E1-1895BC96B0FF}"/>
              </a:ext>
            </a:extLst>
          </p:cNvPr>
          <p:cNvSpPr txBox="1"/>
          <p:nvPr/>
        </p:nvSpPr>
        <p:spPr>
          <a:xfrm>
            <a:off x="480537" y="4397877"/>
            <a:ext cx="671895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dirty="0"/>
              <a:t>GACMO and LEAP can be used to estimate individual effect of mitigation policy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B481691-A845-3C94-B20F-578A2036294A}"/>
              </a:ext>
            </a:extLst>
          </p:cNvPr>
          <p:cNvSpPr txBox="1"/>
          <p:nvPr/>
        </p:nvSpPr>
        <p:spPr>
          <a:xfrm>
            <a:off x="765360" y="2243506"/>
            <a:ext cx="5558599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600" b="1" kern="1200" dirty="0">
                <a:latin typeface="+mj-lt"/>
                <a:ea typeface="+mj-ea"/>
                <a:cs typeface="+mj-cs"/>
              </a:rPr>
              <a:t>CTF Table 5. Mitigation policies, measures, actions and plans</a:t>
            </a:r>
            <a:endParaRPr lang="en-GB" sz="1400" b="1" dirty="0"/>
          </a:p>
        </p:txBody>
      </p:sp>
    </p:spTree>
    <p:extLst>
      <p:ext uri="{BB962C8B-B14F-4D97-AF65-F5344CB8AC3E}">
        <p14:creationId xmlns:p14="http://schemas.microsoft.com/office/powerpoint/2010/main" val="23582685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59F81F08-B3D2-4FCD-AA95-9A7D77BA254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51435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66537C28-7D02-447F-9F0C-36DE2D1BF6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403138"/>
            <a:ext cx="96012" cy="39913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4EA3CC4C-B1A0-4F1A-9CF7-5A51A4EDEE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8208" y="4648128"/>
            <a:ext cx="8195310" cy="13716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20AAFB0-E8BD-8F34-818F-3BA24535DB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0"/>
            <a:ext cx="7886700" cy="850124"/>
          </a:xfrm>
        </p:spPr>
        <p:txBody>
          <a:bodyPr>
            <a:noAutofit/>
          </a:bodyPr>
          <a:lstStyle/>
          <a:p>
            <a:pPr algn="ctr"/>
            <a:r>
              <a:rPr lang="en-US" sz="2800" dirty="0"/>
              <a:t>Summary of filling reporting tables using</a:t>
            </a:r>
            <a:br>
              <a:rPr lang="en-US" sz="2800" dirty="0"/>
            </a:br>
            <a:r>
              <a:rPr lang="en-US" sz="2800" dirty="0"/>
              <a:t>GACMO and LEAP</a:t>
            </a:r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id="{3655C751-76DC-0714-0807-833886DAC4A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35192887"/>
              </p:ext>
            </p:extLst>
          </p:nvPr>
        </p:nvGraphicFramePr>
        <p:xfrm>
          <a:off x="193096" y="1794688"/>
          <a:ext cx="8853819" cy="259980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A53A4BFE-7FEB-8809-45D7-C533BC9D7F5A}"/>
              </a:ext>
            </a:extLst>
          </p:cNvPr>
          <p:cNvSpPr txBox="1"/>
          <p:nvPr/>
        </p:nvSpPr>
        <p:spPr>
          <a:xfrm>
            <a:off x="7667462" y="1157001"/>
            <a:ext cx="1338032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>
                <a:solidFill>
                  <a:srgbClr val="C00000"/>
                </a:solidFill>
              </a:rPr>
              <a:t>Input data to the model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C8C65FE-6BAA-BA0F-ABF9-7ACAF8E3BC16}"/>
              </a:ext>
            </a:extLst>
          </p:cNvPr>
          <p:cNvSpPr txBox="1"/>
          <p:nvPr/>
        </p:nvSpPr>
        <p:spPr>
          <a:xfrm>
            <a:off x="3419394" y="1110834"/>
            <a:ext cx="201548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b="1" dirty="0">
                <a:solidFill>
                  <a:srgbClr val="C00000"/>
                </a:solidFill>
              </a:rPr>
              <a:t>Results of the models</a:t>
            </a:r>
          </a:p>
        </p:txBody>
      </p:sp>
    </p:spTree>
    <p:extLst>
      <p:ext uri="{BB962C8B-B14F-4D97-AF65-F5344CB8AC3E}">
        <p14:creationId xmlns:p14="http://schemas.microsoft.com/office/powerpoint/2010/main" val="101356621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el 6"/>
          <p:cNvSpPr txBox="1">
            <a:spLocks/>
          </p:cNvSpPr>
          <p:nvPr/>
        </p:nvSpPr>
        <p:spPr>
          <a:xfrm>
            <a:off x="1429866" y="1426500"/>
            <a:ext cx="6190134" cy="1770184"/>
          </a:xfrm>
          <a:prstGeom prst="rect">
            <a:avLst/>
          </a:prstGeom>
        </p:spPr>
        <p:txBody>
          <a:bodyPr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000" b="1" dirty="0">
                <a:solidFill>
                  <a:schemeClr val="accent2"/>
                </a:solidFill>
                <a:latin typeface="+mn-lt"/>
                <a:cs typeface="Arial" panose="020B0604020202020204" pitchFamily="34" charset="0"/>
              </a:rPr>
              <a:t>Thank you!</a:t>
            </a:r>
          </a:p>
          <a:p>
            <a:endParaRPr lang="en-US" sz="3000" b="1" dirty="0">
              <a:solidFill>
                <a:schemeClr val="accent2"/>
              </a:solidFill>
              <a:latin typeface="+mn-lt"/>
              <a:cs typeface="Arial" panose="020B0604020202020204" pitchFamily="34" charset="0"/>
            </a:endParaRPr>
          </a:p>
          <a:p>
            <a:r>
              <a:rPr lang="en-US" sz="2200" dirty="0">
                <a:solidFill>
                  <a:schemeClr val="accent2"/>
                </a:solidFill>
                <a:latin typeface="+mn-lt"/>
                <a:cs typeface="Arial" panose="020B0604020202020204" pitchFamily="34" charset="0"/>
              </a:rPr>
              <a:t>Aiymgul Kerimray – </a:t>
            </a:r>
            <a:r>
              <a:rPr lang="en-US" sz="2200" dirty="0">
                <a:solidFill>
                  <a:schemeClr val="accent2"/>
                </a:solidFill>
                <a:latin typeface="+mn-lt"/>
                <a:cs typeface="Arial" panose="020B0604020202020204" pitchFamily="34" charset="0"/>
                <a:hlinkClick r:id="rId2"/>
              </a:rPr>
              <a:t>aiymgul.kerimray@un.org</a:t>
            </a:r>
            <a:r>
              <a:rPr lang="en-US" sz="2200" dirty="0">
                <a:solidFill>
                  <a:schemeClr val="accent2"/>
                </a:solidFill>
                <a:latin typeface="+mn-lt"/>
                <a:cs typeface="Arial" panose="020B0604020202020204" pitchFamily="34" charset="0"/>
              </a:rPr>
              <a:t> </a:t>
            </a:r>
          </a:p>
        </p:txBody>
      </p:sp>
      <p:pic>
        <p:nvPicPr>
          <p:cNvPr id="9" name="Picture 10">
            <a:extLst>
              <a:ext uri="{FF2B5EF4-FFF2-40B4-BE49-F238E27FC236}">
                <a16:creationId xmlns:a16="http://schemas.microsoft.com/office/drawing/2014/main" id="{A0D5A2D5-A61F-5349-8F8C-B21A2FDDA543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935315" y="4530321"/>
            <a:ext cx="1041662" cy="506021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D2158045-78A6-E0CA-2769-9DE635259E1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373770" y="4205832"/>
            <a:ext cx="2775748" cy="937669"/>
          </a:xfrm>
          <a:prstGeom prst="rect">
            <a:avLst/>
          </a:prstGeom>
        </p:spPr>
      </p:pic>
      <p:pic>
        <p:nvPicPr>
          <p:cNvPr id="7" name="Picture 10">
            <a:extLst>
              <a:ext uri="{FF2B5EF4-FFF2-40B4-BE49-F238E27FC236}">
                <a16:creationId xmlns:a16="http://schemas.microsoft.com/office/drawing/2014/main" id="{4DB9F758-D75F-19E2-8981-B2C442A9E036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94739" y="4099574"/>
            <a:ext cx="880023" cy="880023"/>
          </a:xfrm>
          <a:prstGeom prst="rect">
            <a:avLst/>
          </a:prstGeom>
        </p:spPr>
      </p:pic>
      <p:pic>
        <p:nvPicPr>
          <p:cNvPr id="8" name="Picture 7" descr="Logo&#10;&#10;Description automatically generated">
            <a:extLst>
              <a:ext uri="{FF2B5EF4-FFF2-40B4-BE49-F238E27FC236}">
                <a16:creationId xmlns:a16="http://schemas.microsoft.com/office/drawing/2014/main" id="{4EF8301D-C66C-BA05-411B-027F5C22D4C5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91282" y="4130603"/>
            <a:ext cx="636905" cy="8489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57113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Custom Design">
  <a:themeElements>
    <a:clrScheme name="Теплый синий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350" row="1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11F95D8D-193E-4108-807D-A4D3B93957E5}">
  <we:reference id="a3b40b4f-8edf-490e-9df1-7e66f93912bf" version="1.1.0.0" store="EXCatalog" storeType="EXCatalog"/>
  <we:alternateReferences>
    <we:reference id="WA104380526" version="1.1.0.0" store="en-US" storeType="OMEX"/>
  </we:alternateReferences>
  <we:properties/>
  <we:bindings/>
  <we:snapshot xmlns:r="http://schemas.openxmlformats.org/officeDocument/2006/relationships"/>
</we:webextension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9E90D2FA94CF04B8A9AEFD9D1322F1F" ma:contentTypeVersion="12" ma:contentTypeDescription="Create a new document." ma:contentTypeScope="" ma:versionID="dbd1c04406b558ddc551350abe44af5d">
  <xsd:schema xmlns:xsd="http://www.w3.org/2001/XMLSchema" xmlns:xs="http://www.w3.org/2001/XMLSchema" xmlns:p="http://schemas.microsoft.com/office/2006/metadata/properties" xmlns:ns2="8647e431-81bc-4524-858e-c4e1ddb4a955" xmlns:ns3="ae4225f8-e035-419b-aab4-4f5af9514ea4" targetNamespace="http://schemas.microsoft.com/office/2006/metadata/properties" ma:root="true" ma:fieldsID="a8967d8cb9b7853ae5a61370d2f5ebf6" ns2:_="" ns3:_="">
    <xsd:import namespace="8647e431-81bc-4524-858e-c4e1ddb4a955"/>
    <xsd:import namespace="ae4225f8-e035-419b-aab4-4f5af9514ea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647e431-81bc-4524-858e-c4e1ddb4a95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4" nillable="true" ma:taxonomy="true" ma:internalName="lcf76f155ced4ddcb4097134ff3c332f" ma:taxonomyFieldName="MediaServiceImageTags" ma:displayName="Image Tags" ma:readOnly="false" ma:fieldId="{5cf76f15-5ced-4ddc-b409-7134ff3c332f}" ma:taxonomyMulti="true" ma:sspId="0aed264e-563a-469a-8ebe-271e849ec10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6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e4225f8-e035-419b-aab4-4f5af9514ea4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5" nillable="true" ma:displayName="Taxonomy Catch All Column" ma:hidden="true" ma:list="{ebc97abc-dce5-4816-bf88-c3b16818c68c}" ma:internalName="TaxCatchAll" ma:showField="CatchAllData" ma:web="ae4225f8-e035-419b-aab4-4f5af9514ea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8647e431-81bc-4524-858e-c4e1ddb4a955">
      <Terms xmlns="http://schemas.microsoft.com/office/infopath/2007/PartnerControls"/>
    </lcf76f155ced4ddcb4097134ff3c332f>
    <TaxCatchAll xmlns="ae4225f8-e035-419b-aab4-4f5af9514ea4" xsi:nil="true"/>
  </documentManagement>
</p:properties>
</file>

<file path=customXml/itemProps1.xml><?xml version="1.0" encoding="utf-8"?>
<ds:datastoreItem xmlns:ds="http://schemas.openxmlformats.org/officeDocument/2006/customXml" ds:itemID="{1624399A-3546-4EBB-910A-F4E346C79247}"/>
</file>

<file path=customXml/itemProps2.xml><?xml version="1.0" encoding="utf-8"?>
<ds:datastoreItem xmlns:ds="http://schemas.openxmlformats.org/officeDocument/2006/customXml" ds:itemID="{E0EEB887-DE76-4AD0-8343-C3D8C0E0D2C6}"/>
</file>

<file path=customXml/itemProps3.xml><?xml version="1.0" encoding="utf-8"?>
<ds:datastoreItem xmlns:ds="http://schemas.openxmlformats.org/officeDocument/2006/customXml" ds:itemID="{EFA8A1C9-D6F6-41B8-9210-E40A8D442CAE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12007</TotalTime>
  <Words>599</Words>
  <Application>Microsoft Office PowerPoint</Application>
  <PresentationFormat>On-screen Show (16:9)</PresentationFormat>
  <Paragraphs>90</Paragraphs>
  <Slides>8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Custom Design</vt:lpstr>
      <vt:lpstr>PowerPoint Presentation</vt:lpstr>
      <vt:lpstr>GACMO and LEAP can support to define the target level for the NDC</vt:lpstr>
      <vt:lpstr>CTF tables for the electronic reporting of the information necessary to track progress made in implementing and achieving NDCs</vt:lpstr>
      <vt:lpstr>Projections of GHG emissions</vt:lpstr>
      <vt:lpstr>CTF Table 10. Projections of key indicators</vt:lpstr>
      <vt:lpstr>Assessment of the impact of the individual policies and measures</vt:lpstr>
      <vt:lpstr>Summary of filling reporting tables using GACMO and LEAP</vt:lpstr>
      <vt:lpstr>PowerPoint Presentation</vt:lpstr>
    </vt:vector>
  </TitlesOfParts>
  <Company>DTU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Monna Hammershøy Blegvad</dc:creator>
  <cp:lastModifiedBy>Aiymgul Kerimray</cp:lastModifiedBy>
  <cp:revision>97</cp:revision>
  <dcterms:created xsi:type="dcterms:W3CDTF">2020-03-23T12:06:58Z</dcterms:created>
  <dcterms:modified xsi:type="dcterms:W3CDTF">2023-09-12T06:12:09Z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0x01010049E90D2FA94CF04B8A9AEFD9D1322F1F</vt:lpwstr>
  </property>
</Properties>
</file>