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5" r:id="rId4"/>
  </p:sldMasterIdLst>
  <p:notesMasterIdLst>
    <p:notesMasterId r:id="rId39"/>
  </p:notesMasterIdLst>
  <p:sldIdLst>
    <p:sldId id="501" r:id="rId5"/>
    <p:sldId id="500" r:id="rId6"/>
    <p:sldId id="269" r:id="rId7"/>
    <p:sldId id="403" r:id="rId8"/>
    <p:sldId id="406" r:id="rId9"/>
    <p:sldId id="407" r:id="rId10"/>
    <p:sldId id="408" r:id="rId11"/>
    <p:sldId id="409" r:id="rId12"/>
    <p:sldId id="410" r:id="rId13"/>
    <p:sldId id="417" r:id="rId14"/>
    <p:sldId id="418" r:id="rId15"/>
    <p:sldId id="434" r:id="rId16"/>
    <p:sldId id="435" r:id="rId17"/>
    <p:sldId id="436" r:id="rId18"/>
    <p:sldId id="437" r:id="rId19"/>
    <p:sldId id="432" r:id="rId20"/>
    <p:sldId id="411" r:id="rId21"/>
    <p:sldId id="412" r:id="rId22"/>
    <p:sldId id="413" r:id="rId23"/>
    <p:sldId id="415" r:id="rId24"/>
    <p:sldId id="414" r:id="rId25"/>
    <p:sldId id="416" r:id="rId26"/>
    <p:sldId id="419" r:id="rId27"/>
    <p:sldId id="420" r:id="rId28"/>
    <p:sldId id="423" r:id="rId29"/>
    <p:sldId id="425" r:id="rId30"/>
    <p:sldId id="424" r:id="rId31"/>
    <p:sldId id="422" r:id="rId32"/>
    <p:sldId id="426" r:id="rId33"/>
    <p:sldId id="430" r:id="rId34"/>
    <p:sldId id="431" r:id="rId35"/>
    <p:sldId id="427" r:id="rId36"/>
    <p:sldId id="429" r:id="rId37"/>
    <p:sldId id="502" r:id="rId38"/>
  </p:sldIdLst>
  <p:sldSz cx="9144000" cy="5143500" type="screen16x9"/>
  <p:notesSz cx="7315200" cy="96012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BF9"/>
    <a:srgbClr val="26927F"/>
    <a:srgbClr val="CBF2EB"/>
    <a:srgbClr val="1B675A"/>
    <a:srgbClr val="DDF7F2"/>
    <a:srgbClr val="22B198"/>
    <a:srgbClr val="BFBFBF"/>
    <a:srgbClr val="00AEEF"/>
    <a:srgbClr val="27927F"/>
    <a:srgbClr val="0067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CCF41E-007B-446B-A93D-72D30AB94BC2}" v="139" dt="2023-09-10T13:23:02.4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91" autoAdjust="0"/>
    <p:restoredTop sz="95483"/>
  </p:normalViewPr>
  <p:slideViewPr>
    <p:cSldViewPr snapToGrid="0">
      <p:cViewPr varScale="1">
        <p:scale>
          <a:sx n="147" d="100"/>
          <a:sy n="147" d="100"/>
        </p:scale>
        <p:origin x="660" y="126"/>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don, Dominic" userId="b825bb44-8914-4201-9da2-ddc0eea61d6e" providerId="ADAL" clId="{E4CCF41E-007B-446B-A93D-72D30AB94BC2}"/>
    <pc:docChg chg="undo redo custSel addSld delSld modSld">
      <pc:chgData name="Sheldon, Dominic" userId="b825bb44-8914-4201-9da2-ddc0eea61d6e" providerId="ADAL" clId="{E4CCF41E-007B-446B-A93D-72D30AB94BC2}" dt="2023-09-10T13:23:52.808" v="1886" actId="47"/>
      <pc:docMkLst>
        <pc:docMk/>
      </pc:docMkLst>
      <pc:sldChg chg="del">
        <pc:chgData name="Sheldon, Dominic" userId="b825bb44-8914-4201-9da2-ddc0eea61d6e" providerId="ADAL" clId="{E4CCF41E-007B-446B-A93D-72D30AB94BC2}" dt="2023-09-10T13:23:52.808" v="1886" actId="47"/>
        <pc:sldMkLst>
          <pc:docMk/>
          <pc:sldMk cId="3921711625" sldId="404"/>
        </pc:sldMkLst>
      </pc:sldChg>
      <pc:sldChg chg="del">
        <pc:chgData name="Sheldon, Dominic" userId="b825bb44-8914-4201-9da2-ddc0eea61d6e" providerId="ADAL" clId="{E4CCF41E-007B-446B-A93D-72D30AB94BC2}" dt="2023-09-10T13:04:55.827" v="1696" actId="47"/>
        <pc:sldMkLst>
          <pc:docMk/>
          <pc:sldMk cId="3414040458" sldId="405"/>
        </pc:sldMkLst>
      </pc:sldChg>
      <pc:sldChg chg="modSp mod">
        <pc:chgData name="Sheldon, Dominic" userId="b825bb44-8914-4201-9da2-ddc0eea61d6e" providerId="ADAL" clId="{E4CCF41E-007B-446B-A93D-72D30AB94BC2}" dt="2023-09-07T08:34:02.798" v="15" actId="14734"/>
        <pc:sldMkLst>
          <pc:docMk/>
          <pc:sldMk cId="1455099207" sldId="407"/>
        </pc:sldMkLst>
        <pc:graphicFrameChg chg="mod modGraphic">
          <ac:chgData name="Sheldon, Dominic" userId="b825bb44-8914-4201-9da2-ddc0eea61d6e" providerId="ADAL" clId="{E4CCF41E-007B-446B-A93D-72D30AB94BC2}" dt="2023-09-07T08:34:02.798" v="15" actId="14734"/>
          <ac:graphicFrameMkLst>
            <pc:docMk/>
            <pc:sldMk cId="1455099207" sldId="407"/>
            <ac:graphicFrameMk id="4" creationId="{6BC57DC1-FB5A-BC91-CC28-3CE0585357A6}"/>
          </ac:graphicFrameMkLst>
        </pc:graphicFrameChg>
      </pc:sldChg>
      <pc:sldChg chg="modSp mod">
        <pc:chgData name="Sheldon, Dominic" userId="b825bb44-8914-4201-9da2-ddc0eea61d6e" providerId="ADAL" clId="{E4CCF41E-007B-446B-A93D-72D30AB94BC2}" dt="2023-09-07T08:32:53.239" v="12" actId="20577"/>
        <pc:sldMkLst>
          <pc:docMk/>
          <pc:sldMk cId="1997838525" sldId="408"/>
        </pc:sldMkLst>
        <pc:graphicFrameChg chg="mod modGraphic">
          <ac:chgData name="Sheldon, Dominic" userId="b825bb44-8914-4201-9da2-ddc0eea61d6e" providerId="ADAL" clId="{E4CCF41E-007B-446B-A93D-72D30AB94BC2}" dt="2023-09-07T08:32:53.239" v="12" actId="20577"/>
          <ac:graphicFrameMkLst>
            <pc:docMk/>
            <pc:sldMk cId="1997838525" sldId="408"/>
            <ac:graphicFrameMk id="11" creationId="{F7098711-0590-69C1-C906-391156CE6500}"/>
          </ac:graphicFrameMkLst>
        </pc:graphicFrameChg>
      </pc:sldChg>
      <pc:sldChg chg="modSp mod">
        <pc:chgData name="Sheldon, Dominic" userId="b825bb44-8914-4201-9da2-ddc0eea61d6e" providerId="ADAL" clId="{E4CCF41E-007B-446B-A93D-72D30AB94BC2}" dt="2023-09-07T08:33:45.743" v="13" actId="403"/>
        <pc:sldMkLst>
          <pc:docMk/>
          <pc:sldMk cId="84725670" sldId="409"/>
        </pc:sldMkLst>
        <pc:graphicFrameChg chg="modGraphic">
          <ac:chgData name="Sheldon, Dominic" userId="b825bb44-8914-4201-9da2-ddc0eea61d6e" providerId="ADAL" clId="{E4CCF41E-007B-446B-A93D-72D30AB94BC2}" dt="2023-09-07T08:33:45.743" v="13" actId="403"/>
          <ac:graphicFrameMkLst>
            <pc:docMk/>
            <pc:sldMk cId="84725670" sldId="409"/>
            <ac:graphicFrameMk id="4" creationId="{76A01B34-02D1-9F5B-1974-A49CB58AE840}"/>
          </ac:graphicFrameMkLst>
        </pc:graphicFrameChg>
      </pc:sldChg>
      <pc:sldChg chg="modSp mod">
        <pc:chgData name="Sheldon, Dominic" userId="b825bb44-8914-4201-9da2-ddc0eea61d6e" providerId="ADAL" clId="{E4CCF41E-007B-446B-A93D-72D30AB94BC2}" dt="2023-09-09T13:40:56.014" v="20" actId="20577"/>
        <pc:sldMkLst>
          <pc:docMk/>
          <pc:sldMk cId="444060624" sldId="413"/>
        </pc:sldMkLst>
        <pc:graphicFrameChg chg="modGraphic">
          <ac:chgData name="Sheldon, Dominic" userId="b825bb44-8914-4201-9da2-ddc0eea61d6e" providerId="ADAL" clId="{E4CCF41E-007B-446B-A93D-72D30AB94BC2}" dt="2023-09-09T13:40:56.014" v="20" actId="20577"/>
          <ac:graphicFrameMkLst>
            <pc:docMk/>
            <pc:sldMk cId="444060624" sldId="413"/>
            <ac:graphicFrameMk id="4" creationId="{BAE73B3A-4DD1-0865-A239-385E26EEA8FF}"/>
          </ac:graphicFrameMkLst>
        </pc:graphicFrameChg>
      </pc:sldChg>
      <pc:sldChg chg="addSp delSp modSp mod">
        <pc:chgData name="Sheldon, Dominic" userId="b825bb44-8914-4201-9da2-ddc0eea61d6e" providerId="ADAL" clId="{E4CCF41E-007B-446B-A93D-72D30AB94BC2}" dt="2023-09-09T17:45:09.453" v="1388" actId="1076"/>
        <pc:sldMkLst>
          <pc:docMk/>
          <pc:sldMk cId="613408495" sldId="418"/>
        </pc:sldMkLst>
        <pc:spChg chg="add del mod">
          <ac:chgData name="Sheldon, Dominic" userId="b825bb44-8914-4201-9da2-ddc0eea61d6e" providerId="ADAL" clId="{E4CCF41E-007B-446B-A93D-72D30AB94BC2}" dt="2023-09-09T17:45:09.453" v="1388" actId="1076"/>
          <ac:spMkLst>
            <pc:docMk/>
            <pc:sldMk cId="613408495" sldId="418"/>
            <ac:spMk id="3" creationId="{03621F31-9363-5080-C8A3-DF1205E7C13E}"/>
          </ac:spMkLst>
        </pc:spChg>
        <pc:spChg chg="add mod">
          <ac:chgData name="Sheldon, Dominic" userId="b825bb44-8914-4201-9da2-ddc0eea61d6e" providerId="ADAL" clId="{E4CCF41E-007B-446B-A93D-72D30AB94BC2}" dt="2023-09-09T17:45:09.453" v="1388" actId="1076"/>
          <ac:spMkLst>
            <pc:docMk/>
            <pc:sldMk cId="613408495" sldId="418"/>
            <ac:spMk id="4" creationId="{5FFA0289-B9FA-3F84-94A9-002902691E9E}"/>
          </ac:spMkLst>
        </pc:spChg>
        <pc:graphicFrameChg chg="del mod modGraphic">
          <ac:chgData name="Sheldon, Dominic" userId="b825bb44-8914-4201-9da2-ddc0eea61d6e" providerId="ADAL" clId="{E4CCF41E-007B-446B-A93D-72D30AB94BC2}" dt="2023-09-09T17:44:12.803" v="1376" actId="478"/>
          <ac:graphicFrameMkLst>
            <pc:docMk/>
            <pc:sldMk cId="613408495" sldId="418"/>
            <ac:graphicFrameMk id="8" creationId="{89686860-B5EE-B722-496B-88217501AD19}"/>
          </ac:graphicFrameMkLst>
        </pc:graphicFrameChg>
        <pc:graphicFrameChg chg="del mod modGraphic">
          <ac:chgData name="Sheldon, Dominic" userId="b825bb44-8914-4201-9da2-ddc0eea61d6e" providerId="ADAL" clId="{E4CCF41E-007B-446B-A93D-72D30AB94BC2}" dt="2023-09-09T17:44:12.803" v="1376" actId="478"/>
          <ac:graphicFrameMkLst>
            <pc:docMk/>
            <pc:sldMk cId="613408495" sldId="418"/>
            <ac:graphicFrameMk id="9" creationId="{BDE5FCFD-BD81-6A05-CA4F-6ADC5A4FBDB8}"/>
          </ac:graphicFrameMkLst>
        </pc:graphicFrameChg>
      </pc:sldChg>
      <pc:sldChg chg="addSp modSp mod">
        <pc:chgData name="Sheldon, Dominic" userId="b825bb44-8914-4201-9da2-ddc0eea61d6e" providerId="ADAL" clId="{E4CCF41E-007B-446B-A93D-72D30AB94BC2}" dt="2023-09-10T13:23:17.679" v="1885" actId="207"/>
        <pc:sldMkLst>
          <pc:docMk/>
          <pc:sldMk cId="2232607525" sldId="419"/>
        </pc:sldMkLst>
        <pc:spChg chg="add mod">
          <ac:chgData name="Sheldon, Dominic" userId="b825bb44-8914-4201-9da2-ddc0eea61d6e" providerId="ADAL" clId="{E4CCF41E-007B-446B-A93D-72D30AB94BC2}" dt="2023-09-10T13:23:17.679" v="1885" actId="207"/>
          <ac:spMkLst>
            <pc:docMk/>
            <pc:sldMk cId="2232607525" sldId="419"/>
            <ac:spMk id="3" creationId="{9C33B320-7A04-9D81-F114-9A1371EBD6E8}"/>
          </ac:spMkLst>
        </pc:spChg>
        <pc:spChg chg="add mod">
          <ac:chgData name="Sheldon, Dominic" userId="b825bb44-8914-4201-9da2-ddc0eea61d6e" providerId="ADAL" clId="{E4CCF41E-007B-446B-A93D-72D30AB94BC2}" dt="2023-09-10T13:23:17.679" v="1885" actId="207"/>
          <ac:spMkLst>
            <pc:docMk/>
            <pc:sldMk cId="2232607525" sldId="419"/>
            <ac:spMk id="6" creationId="{57817DA3-D71C-CCF1-DCFD-56BC6E9E627E}"/>
          </ac:spMkLst>
        </pc:spChg>
        <pc:spChg chg="add mod">
          <ac:chgData name="Sheldon, Dominic" userId="b825bb44-8914-4201-9da2-ddc0eea61d6e" providerId="ADAL" clId="{E4CCF41E-007B-446B-A93D-72D30AB94BC2}" dt="2023-09-10T13:23:17.679" v="1885" actId="207"/>
          <ac:spMkLst>
            <pc:docMk/>
            <pc:sldMk cId="2232607525" sldId="419"/>
            <ac:spMk id="7" creationId="{3FEEDFE5-2D31-4D6D-C47E-630A95029F03}"/>
          </ac:spMkLst>
        </pc:spChg>
        <pc:spChg chg="add mod">
          <ac:chgData name="Sheldon, Dominic" userId="b825bb44-8914-4201-9da2-ddc0eea61d6e" providerId="ADAL" clId="{E4CCF41E-007B-446B-A93D-72D30AB94BC2}" dt="2023-09-10T13:23:17.679" v="1885" actId="207"/>
          <ac:spMkLst>
            <pc:docMk/>
            <pc:sldMk cId="2232607525" sldId="419"/>
            <ac:spMk id="8" creationId="{E1EDBB6F-6565-5858-B7C6-144F81AF0206}"/>
          </ac:spMkLst>
        </pc:spChg>
        <pc:spChg chg="add mod">
          <ac:chgData name="Sheldon, Dominic" userId="b825bb44-8914-4201-9da2-ddc0eea61d6e" providerId="ADAL" clId="{E4CCF41E-007B-446B-A93D-72D30AB94BC2}" dt="2023-09-10T13:23:17.679" v="1885" actId="207"/>
          <ac:spMkLst>
            <pc:docMk/>
            <pc:sldMk cId="2232607525" sldId="419"/>
            <ac:spMk id="9" creationId="{8B7A98F6-24B0-6144-A25D-308E8226F7C8}"/>
          </ac:spMkLst>
        </pc:spChg>
      </pc:sldChg>
      <pc:sldChg chg="add del">
        <pc:chgData name="Sheldon, Dominic" userId="b825bb44-8914-4201-9da2-ddc0eea61d6e" providerId="ADAL" clId="{E4CCF41E-007B-446B-A93D-72D30AB94BC2}" dt="2023-09-09T14:44:33.875" v="22" actId="47"/>
        <pc:sldMkLst>
          <pc:docMk/>
          <pc:sldMk cId="231975721" sldId="432"/>
        </pc:sldMkLst>
      </pc:sldChg>
      <pc:sldChg chg="add">
        <pc:chgData name="Sheldon, Dominic" userId="b825bb44-8914-4201-9da2-ddc0eea61d6e" providerId="ADAL" clId="{E4CCF41E-007B-446B-A93D-72D30AB94BC2}" dt="2023-09-09T14:46:07.982" v="23"/>
        <pc:sldMkLst>
          <pc:docMk/>
          <pc:sldMk cId="252489966" sldId="432"/>
        </pc:sldMkLst>
      </pc:sldChg>
      <pc:sldChg chg="add del">
        <pc:chgData name="Sheldon, Dominic" userId="b825bb44-8914-4201-9da2-ddc0eea61d6e" providerId="ADAL" clId="{E4CCF41E-007B-446B-A93D-72D30AB94BC2}" dt="2023-09-09T17:43:57.201" v="1375" actId="47"/>
        <pc:sldMkLst>
          <pc:docMk/>
          <pc:sldMk cId="2924849043" sldId="433"/>
        </pc:sldMkLst>
      </pc:sldChg>
      <pc:sldChg chg="addSp delSp modSp add mod">
        <pc:chgData name="Sheldon, Dominic" userId="b825bb44-8914-4201-9da2-ddc0eea61d6e" providerId="ADAL" clId="{E4CCF41E-007B-446B-A93D-72D30AB94BC2}" dt="2023-09-09T17:33:14.729" v="1185" actId="108"/>
        <pc:sldMkLst>
          <pc:docMk/>
          <pc:sldMk cId="439361667" sldId="434"/>
        </pc:sldMkLst>
        <pc:spChg chg="mod">
          <ac:chgData name="Sheldon, Dominic" userId="b825bb44-8914-4201-9da2-ddc0eea61d6e" providerId="ADAL" clId="{E4CCF41E-007B-446B-A93D-72D30AB94BC2}" dt="2023-09-09T15:18:01.012" v="365" actId="12788"/>
          <ac:spMkLst>
            <pc:docMk/>
            <pc:sldMk cId="439361667" sldId="434"/>
            <ac:spMk id="2" creationId="{D93BD3E0-ABFB-1D12-4B62-466868B52A28}"/>
          </ac:spMkLst>
        </pc:spChg>
        <pc:spChg chg="add del mod">
          <ac:chgData name="Sheldon, Dominic" userId="b825bb44-8914-4201-9da2-ddc0eea61d6e" providerId="ADAL" clId="{E4CCF41E-007B-446B-A93D-72D30AB94BC2}" dt="2023-09-09T15:36:20.741" v="683" actId="478"/>
          <ac:spMkLst>
            <pc:docMk/>
            <pc:sldMk cId="439361667" sldId="434"/>
            <ac:spMk id="3" creationId="{ACC6C1C7-AAAA-8ABE-4C64-73977F92F56A}"/>
          </ac:spMkLst>
        </pc:spChg>
        <pc:spChg chg="add del mod">
          <ac:chgData name="Sheldon, Dominic" userId="b825bb44-8914-4201-9da2-ddc0eea61d6e" providerId="ADAL" clId="{E4CCF41E-007B-446B-A93D-72D30AB94BC2}" dt="2023-09-09T15:11:32.844" v="206" actId="478"/>
          <ac:spMkLst>
            <pc:docMk/>
            <pc:sldMk cId="439361667" sldId="434"/>
            <ac:spMk id="4" creationId="{198E28C0-ACB1-0ABD-D27F-DFBCCAFF2B2F}"/>
          </ac:spMkLst>
        </pc:spChg>
        <pc:spChg chg="add del mod">
          <ac:chgData name="Sheldon, Dominic" userId="b825bb44-8914-4201-9da2-ddc0eea61d6e" providerId="ADAL" clId="{E4CCF41E-007B-446B-A93D-72D30AB94BC2}" dt="2023-09-09T14:56:43.249" v="45" actId="478"/>
          <ac:spMkLst>
            <pc:docMk/>
            <pc:sldMk cId="439361667" sldId="434"/>
            <ac:spMk id="5" creationId="{8D2FAF1C-7FFA-6453-75CC-865A75FCF800}"/>
          </ac:spMkLst>
        </pc:spChg>
        <pc:spChg chg="add mod">
          <ac:chgData name="Sheldon, Dominic" userId="b825bb44-8914-4201-9da2-ddc0eea61d6e" providerId="ADAL" clId="{E4CCF41E-007B-446B-A93D-72D30AB94BC2}" dt="2023-09-09T17:31:02.998" v="1163" actId="12789"/>
          <ac:spMkLst>
            <pc:docMk/>
            <pc:sldMk cId="439361667" sldId="434"/>
            <ac:spMk id="10" creationId="{C3977548-9C8B-96C3-4733-86F1F6099E8F}"/>
          </ac:spMkLst>
        </pc:spChg>
        <pc:spChg chg="add mod">
          <ac:chgData name="Sheldon, Dominic" userId="b825bb44-8914-4201-9da2-ddc0eea61d6e" providerId="ADAL" clId="{E4CCF41E-007B-446B-A93D-72D30AB94BC2}" dt="2023-09-09T17:33:12.143" v="1183" actId="108"/>
          <ac:spMkLst>
            <pc:docMk/>
            <pc:sldMk cId="439361667" sldId="434"/>
            <ac:spMk id="11" creationId="{C137150A-3D0D-5883-BA6B-B2E0438A14ED}"/>
          </ac:spMkLst>
        </pc:spChg>
        <pc:spChg chg="add mod">
          <ac:chgData name="Sheldon, Dominic" userId="b825bb44-8914-4201-9da2-ddc0eea61d6e" providerId="ADAL" clId="{E4CCF41E-007B-446B-A93D-72D30AB94BC2}" dt="2023-09-09T15:01:14.671" v="88" actId="571"/>
          <ac:spMkLst>
            <pc:docMk/>
            <pc:sldMk cId="439361667" sldId="434"/>
            <ac:spMk id="12" creationId="{37D46B20-313E-B815-277C-31E47DC25097}"/>
          </ac:spMkLst>
        </pc:spChg>
        <pc:spChg chg="add mod">
          <ac:chgData name="Sheldon, Dominic" userId="b825bb44-8914-4201-9da2-ddc0eea61d6e" providerId="ADAL" clId="{E4CCF41E-007B-446B-A93D-72D30AB94BC2}" dt="2023-09-09T15:01:14.671" v="88" actId="571"/>
          <ac:spMkLst>
            <pc:docMk/>
            <pc:sldMk cId="439361667" sldId="434"/>
            <ac:spMk id="13" creationId="{CAD74322-4399-4951-0A99-E8744E952AA2}"/>
          </ac:spMkLst>
        </pc:spChg>
        <pc:spChg chg="add del mod">
          <ac:chgData name="Sheldon, Dominic" userId="b825bb44-8914-4201-9da2-ddc0eea61d6e" providerId="ADAL" clId="{E4CCF41E-007B-446B-A93D-72D30AB94BC2}" dt="2023-09-09T16:57:25.558" v="804" actId="478"/>
          <ac:spMkLst>
            <pc:docMk/>
            <pc:sldMk cId="439361667" sldId="434"/>
            <ac:spMk id="14" creationId="{0663F170-36D2-C1B7-FED1-A6A8FEE46FF0}"/>
          </ac:spMkLst>
        </pc:spChg>
        <pc:spChg chg="add mod">
          <ac:chgData name="Sheldon, Dominic" userId="b825bb44-8914-4201-9da2-ddc0eea61d6e" providerId="ADAL" clId="{E4CCF41E-007B-446B-A93D-72D30AB94BC2}" dt="2023-09-09T15:02:50.133" v="130" actId="571"/>
          <ac:spMkLst>
            <pc:docMk/>
            <pc:sldMk cId="439361667" sldId="434"/>
            <ac:spMk id="15" creationId="{CBB7BFD6-5ACA-262B-ECC2-A9820498E11A}"/>
          </ac:spMkLst>
        </pc:spChg>
        <pc:spChg chg="add del mod">
          <ac:chgData name="Sheldon, Dominic" userId="b825bb44-8914-4201-9da2-ddc0eea61d6e" providerId="ADAL" clId="{E4CCF41E-007B-446B-A93D-72D30AB94BC2}" dt="2023-09-09T17:33:14.729" v="1185" actId="108"/>
          <ac:spMkLst>
            <pc:docMk/>
            <pc:sldMk cId="439361667" sldId="434"/>
            <ac:spMk id="16" creationId="{1648433F-09DC-2E4C-673E-2ECAFF6E32E4}"/>
          </ac:spMkLst>
        </pc:spChg>
        <pc:spChg chg="add del mod">
          <ac:chgData name="Sheldon, Dominic" userId="b825bb44-8914-4201-9da2-ddc0eea61d6e" providerId="ADAL" clId="{E4CCF41E-007B-446B-A93D-72D30AB94BC2}" dt="2023-09-09T16:57:47.919" v="809" actId="478"/>
          <ac:spMkLst>
            <pc:docMk/>
            <pc:sldMk cId="439361667" sldId="434"/>
            <ac:spMk id="17" creationId="{35FB9327-95A2-5702-3BB6-FC97891BFC3A}"/>
          </ac:spMkLst>
        </pc:spChg>
        <pc:spChg chg="add mod">
          <ac:chgData name="Sheldon, Dominic" userId="b825bb44-8914-4201-9da2-ddc0eea61d6e" providerId="ADAL" clId="{E4CCF41E-007B-446B-A93D-72D30AB94BC2}" dt="2023-09-09T15:35:37.547" v="661" actId="552"/>
          <ac:spMkLst>
            <pc:docMk/>
            <pc:sldMk cId="439361667" sldId="434"/>
            <ac:spMk id="18" creationId="{41C76E1A-F654-F6F3-31A2-9E326A8C6A60}"/>
          </ac:spMkLst>
        </pc:spChg>
        <pc:spChg chg="add mod">
          <ac:chgData name="Sheldon, Dominic" userId="b825bb44-8914-4201-9da2-ddc0eea61d6e" providerId="ADAL" clId="{E4CCF41E-007B-446B-A93D-72D30AB94BC2}" dt="2023-09-09T15:35:54.979" v="677" actId="1035"/>
          <ac:spMkLst>
            <pc:docMk/>
            <pc:sldMk cId="439361667" sldId="434"/>
            <ac:spMk id="19" creationId="{3E360547-5D89-CFE6-844B-A7BD211E67F2}"/>
          </ac:spMkLst>
        </pc:spChg>
        <pc:spChg chg="add mod">
          <ac:chgData name="Sheldon, Dominic" userId="b825bb44-8914-4201-9da2-ddc0eea61d6e" providerId="ADAL" clId="{E4CCF41E-007B-446B-A93D-72D30AB94BC2}" dt="2023-09-09T17:13:32.104" v="990" actId="20577"/>
          <ac:spMkLst>
            <pc:docMk/>
            <pc:sldMk cId="439361667" sldId="434"/>
            <ac:spMk id="37" creationId="{38D61720-C285-DE4C-7D5D-48BA0563EAAB}"/>
          </ac:spMkLst>
        </pc:spChg>
        <pc:spChg chg="add mod">
          <ac:chgData name="Sheldon, Dominic" userId="b825bb44-8914-4201-9da2-ddc0eea61d6e" providerId="ADAL" clId="{E4CCF41E-007B-446B-A93D-72D30AB94BC2}" dt="2023-09-09T17:13:36.272" v="994" actId="20577"/>
          <ac:spMkLst>
            <pc:docMk/>
            <pc:sldMk cId="439361667" sldId="434"/>
            <ac:spMk id="38" creationId="{79504FFA-F654-5706-1DB7-49188FB52A99}"/>
          </ac:spMkLst>
        </pc:spChg>
        <pc:spChg chg="add mod">
          <ac:chgData name="Sheldon, Dominic" userId="b825bb44-8914-4201-9da2-ddc0eea61d6e" providerId="ADAL" clId="{E4CCF41E-007B-446B-A93D-72D30AB94BC2}" dt="2023-09-09T15:17:54.203" v="363" actId="164"/>
          <ac:spMkLst>
            <pc:docMk/>
            <pc:sldMk cId="439361667" sldId="434"/>
            <ac:spMk id="52" creationId="{266A4F33-1C0B-65E4-EF5F-38C5BEDF1B5C}"/>
          </ac:spMkLst>
        </pc:spChg>
        <pc:spChg chg="add mod">
          <ac:chgData name="Sheldon, Dominic" userId="b825bb44-8914-4201-9da2-ddc0eea61d6e" providerId="ADAL" clId="{E4CCF41E-007B-446B-A93D-72D30AB94BC2}" dt="2023-09-09T15:17:54.203" v="363" actId="164"/>
          <ac:spMkLst>
            <pc:docMk/>
            <pc:sldMk cId="439361667" sldId="434"/>
            <ac:spMk id="53" creationId="{DA11DE45-E29E-BA66-F8D1-F18717C7662C}"/>
          </ac:spMkLst>
        </pc:spChg>
        <pc:spChg chg="add mod">
          <ac:chgData name="Sheldon, Dominic" userId="b825bb44-8914-4201-9da2-ddc0eea61d6e" providerId="ADAL" clId="{E4CCF41E-007B-446B-A93D-72D30AB94BC2}" dt="2023-09-09T15:17:54.203" v="363" actId="164"/>
          <ac:spMkLst>
            <pc:docMk/>
            <pc:sldMk cId="439361667" sldId="434"/>
            <ac:spMk id="54" creationId="{0F8543C8-C989-B532-5AF9-3CCA19DD0181}"/>
          </ac:spMkLst>
        </pc:spChg>
        <pc:spChg chg="add mod">
          <ac:chgData name="Sheldon, Dominic" userId="b825bb44-8914-4201-9da2-ddc0eea61d6e" providerId="ADAL" clId="{E4CCF41E-007B-446B-A93D-72D30AB94BC2}" dt="2023-09-09T15:17:54.203" v="363" actId="164"/>
          <ac:spMkLst>
            <pc:docMk/>
            <pc:sldMk cId="439361667" sldId="434"/>
            <ac:spMk id="55" creationId="{417AA2C9-6888-F84D-6F44-97C6E49794C4}"/>
          </ac:spMkLst>
        </pc:spChg>
        <pc:spChg chg="add mod">
          <ac:chgData name="Sheldon, Dominic" userId="b825bb44-8914-4201-9da2-ddc0eea61d6e" providerId="ADAL" clId="{E4CCF41E-007B-446B-A93D-72D30AB94BC2}" dt="2023-09-09T15:17:54.203" v="363" actId="164"/>
          <ac:spMkLst>
            <pc:docMk/>
            <pc:sldMk cId="439361667" sldId="434"/>
            <ac:spMk id="56" creationId="{42177173-6189-F15B-215A-DB0672048F87}"/>
          </ac:spMkLst>
        </pc:spChg>
        <pc:spChg chg="add mod topLvl">
          <ac:chgData name="Sheldon, Dominic" userId="b825bb44-8914-4201-9da2-ddc0eea61d6e" providerId="ADAL" clId="{E4CCF41E-007B-446B-A93D-72D30AB94BC2}" dt="2023-09-09T17:10:30.311" v="929" actId="164"/>
          <ac:spMkLst>
            <pc:docMk/>
            <pc:sldMk cId="439361667" sldId="434"/>
            <ac:spMk id="79" creationId="{D8854A91-FDCF-62B3-05AC-04D0879E5231}"/>
          </ac:spMkLst>
        </pc:spChg>
        <pc:spChg chg="add mod topLvl">
          <ac:chgData name="Sheldon, Dominic" userId="b825bb44-8914-4201-9da2-ddc0eea61d6e" providerId="ADAL" clId="{E4CCF41E-007B-446B-A93D-72D30AB94BC2}" dt="2023-09-09T17:10:30.311" v="929" actId="164"/>
          <ac:spMkLst>
            <pc:docMk/>
            <pc:sldMk cId="439361667" sldId="434"/>
            <ac:spMk id="80" creationId="{E43EA69A-C712-A6C2-D1D9-E18CC165C59A}"/>
          </ac:spMkLst>
        </pc:spChg>
        <pc:spChg chg="add mod topLvl">
          <ac:chgData name="Sheldon, Dominic" userId="b825bb44-8914-4201-9da2-ddc0eea61d6e" providerId="ADAL" clId="{E4CCF41E-007B-446B-A93D-72D30AB94BC2}" dt="2023-09-09T17:10:30.311" v="929" actId="164"/>
          <ac:spMkLst>
            <pc:docMk/>
            <pc:sldMk cId="439361667" sldId="434"/>
            <ac:spMk id="81" creationId="{93DA6D04-414F-FC1B-E9A2-723CD0079A8D}"/>
          </ac:spMkLst>
        </pc:spChg>
        <pc:spChg chg="add mod topLvl">
          <ac:chgData name="Sheldon, Dominic" userId="b825bb44-8914-4201-9da2-ddc0eea61d6e" providerId="ADAL" clId="{E4CCF41E-007B-446B-A93D-72D30AB94BC2}" dt="2023-09-09T17:10:30.311" v="929" actId="164"/>
          <ac:spMkLst>
            <pc:docMk/>
            <pc:sldMk cId="439361667" sldId="434"/>
            <ac:spMk id="82" creationId="{5808CEF4-FD50-23A7-E58E-D415C47443F9}"/>
          </ac:spMkLst>
        </pc:spChg>
        <pc:spChg chg="add mod topLvl">
          <ac:chgData name="Sheldon, Dominic" userId="b825bb44-8914-4201-9da2-ddc0eea61d6e" providerId="ADAL" clId="{E4CCF41E-007B-446B-A93D-72D30AB94BC2}" dt="2023-09-09T17:10:30.311" v="929" actId="164"/>
          <ac:spMkLst>
            <pc:docMk/>
            <pc:sldMk cId="439361667" sldId="434"/>
            <ac:spMk id="83" creationId="{B6E37D52-34D2-8B56-A656-0F6CA5B68F12}"/>
          </ac:spMkLst>
        </pc:spChg>
        <pc:spChg chg="add mod">
          <ac:chgData name="Sheldon, Dominic" userId="b825bb44-8914-4201-9da2-ddc0eea61d6e" providerId="ADAL" clId="{E4CCF41E-007B-446B-A93D-72D30AB94BC2}" dt="2023-09-09T15:35:54.979" v="677" actId="1035"/>
          <ac:spMkLst>
            <pc:docMk/>
            <pc:sldMk cId="439361667" sldId="434"/>
            <ac:spMk id="85" creationId="{E81256F4-4E06-B938-FFCE-4802D042A55B}"/>
          </ac:spMkLst>
        </pc:spChg>
        <pc:spChg chg="add mod">
          <ac:chgData name="Sheldon, Dominic" userId="b825bb44-8914-4201-9da2-ddc0eea61d6e" providerId="ADAL" clId="{E4CCF41E-007B-446B-A93D-72D30AB94BC2}" dt="2023-09-09T15:35:54.979" v="677" actId="1035"/>
          <ac:spMkLst>
            <pc:docMk/>
            <pc:sldMk cId="439361667" sldId="434"/>
            <ac:spMk id="86" creationId="{6C445AE8-99A9-BB82-C716-AAF80BB9E339}"/>
          </ac:spMkLst>
        </pc:spChg>
        <pc:spChg chg="add mod">
          <ac:chgData name="Sheldon, Dominic" userId="b825bb44-8914-4201-9da2-ddc0eea61d6e" providerId="ADAL" clId="{E4CCF41E-007B-446B-A93D-72D30AB94BC2}" dt="2023-09-09T15:35:42.365" v="662" actId="1076"/>
          <ac:spMkLst>
            <pc:docMk/>
            <pc:sldMk cId="439361667" sldId="434"/>
            <ac:spMk id="87" creationId="{3518F60D-A9B1-621F-C1BF-75B62A56F7E1}"/>
          </ac:spMkLst>
        </pc:spChg>
        <pc:spChg chg="add mod">
          <ac:chgData name="Sheldon, Dominic" userId="b825bb44-8914-4201-9da2-ddc0eea61d6e" providerId="ADAL" clId="{E4CCF41E-007B-446B-A93D-72D30AB94BC2}" dt="2023-09-09T17:30:53.165" v="1153" actId="571"/>
          <ac:spMkLst>
            <pc:docMk/>
            <pc:sldMk cId="439361667" sldId="434"/>
            <ac:spMk id="105" creationId="{EA52E87D-A6E3-EFCF-0335-8CF77744ECF1}"/>
          </ac:spMkLst>
        </pc:spChg>
        <pc:grpChg chg="add mod">
          <ac:chgData name="Sheldon, Dominic" userId="b825bb44-8914-4201-9da2-ddc0eea61d6e" providerId="ADAL" clId="{E4CCF41E-007B-446B-A93D-72D30AB94BC2}" dt="2023-09-09T15:35:54.979" v="677" actId="1035"/>
          <ac:grpSpMkLst>
            <pc:docMk/>
            <pc:sldMk cId="439361667" sldId="434"/>
            <ac:grpSpMk id="48" creationId="{2E776E8F-9234-DD19-4E3F-BFCB4D70CB91}"/>
          </ac:grpSpMkLst>
        </pc:grpChg>
        <pc:grpChg chg="add mod">
          <ac:chgData name="Sheldon, Dominic" userId="b825bb44-8914-4201-9da2-ddc0eea61d6e" providerId="ADAL" clId="{E4CCF41E-007B-446B-A93D-72D30AB94BC2}" dt="2023-09-09T15:17:50.628" v="359" actId="164"/>
          <ac:grpSpMkLst>
            <pc:docMk/>
            <pc:sldMk cId="439361667" sldId="434"/>
            <ac:grpSpMk id="57" creationId="{7C0A0F20-2F76-5251-6406-956BEE6938EA}"/>
          </ac:grpSpMkLst>
        </pc:grpChg>
        <pc:grpChg chg="add mod">
          <ac:chgData name="Sheldon, Dominic" userId="b825bb44-8914-4201-9da2-ddc0eea61d6e" providerId="ADAL" clId="{E4CCF41E-007B-446B-A93D-72D30AB94BC2}" dt="2023-09-09T15:18:04.357" v="366" actId="12788"/>
          <ac:grpSpMkLst>
            <pc:docMk/>
            <pc:sldMk cId="439361667" sldId="434"/>
            <ac:grpSpMk id="58" creationId="{BE2BD009-B9ED-A2CA-2188-72F68818A7DF}"/>
          </ac:grpSpMkLst>
        </pc:grpChg>
        <pc:grpChg chg="add del mod">
          <ac:chgData name="Sheldon, Dominic" userId="b825bb44-8914-4201-9da2-ddc0eea61d6e" providerId="ADAL" clId="{E4CCF41E-007B-446B-A93D-72D30AB94BC2}" dt="2023-09-09T15:27:31.587" v="493" actId="165"/>
          <ac:grpSpMkLst>
            <pc:docMk/>
            <pc:sldMk cId="439361667" sldId="434"/>
            <ac:grpSpMk id="84" creationId="{CA8FA4FD-91FF-A669-0F5C-500ED30D9617}"/>
          </ac:grpSpMkLst>
        </pc:grpChg>
        <pc:grpChg chg="add del mod">
          <ac:chgData name="Sheldon, Dominic" userId="b825bb44-8914-4201-9da2-ddc0eea61d6e" providerId="ADAL" clId="{E4CCF41E-007B-446B-A93D-72D30AB94BC2}" dt="2023-09-09T17:07:57.637" v="923" actId="165"/>
          <ac:grpSpMkLst>
            <pc:docMk/>
            <pc:sldMk cId="439361667" sldId="434"/>
            <ac:grpSpMk id="99" creationId="{E6475F68-78D6-CEAD-2B30-81AB03BEA9CB}"/>
          </ac:grpSpMkLst>
        </pc:grpChg>
        <pc:grpChg chg="add del mod">
          <ac:chgData name="Sheldon, Dominic" userId="b825bb44-8914-4201-9da2-ddc0eea61d6e" providerId="ADAL" clId="{E4CCF41E-007B-446B-A93D-72D30AB94BC2}" dt="2023-09-09T17:10:22.153" v="926" actId="165"/>
          <ac:grpSpMkLst>
            <pc:docMk/>
            <pc:sldMk cId="439361667" sldId="434"/>
            <ac:grpSpMk id="100" creationId="{05A4A67F-4FA5-B909-DC45-7546D5CE4610}"/>
          </ac:grpSpMkLst>
        </pc:grpChg>
        <pc:grpChg chg="add mod">
          <ac:chgData name="Sheldon, Dominic" userId="b825bb44-8914-4201-9da2-ddc0eea61d6e" providerId="ADAL" clId="{E4CCF41E-007B-446B-A93D-72D30AB94BC2}" dt="2023-09-09T17:10:34.363" v="930" actId="1076"/>
          <ac:grpSpMkLst>
            <pc:docMk/>
            <pc:sldMk cId="439361667" sldId="434"/>
            <ac:grpSpMk id="101" creationId="{4A96352C-534D-53BA-8BCC-64464F514193}"/>
          </ac:grpSpMkLst>
        </pc:grpChg>
        <pc:graphicFrameChg chg="add del mod modGraphic">
          <ac:chgData name="Sheldon, Dominic" userId="b825bb44-8914-4201-9da2-ddc0eea61d6e" providerId="ADAL" clId="{E4CCF41E-007B-446B-A93D-72D30AB94BC2}" dt="2023-09-09T15:08:28.939" v="173" actId="478"/>
          <ac:graphicFrameMkLst>
            <pc:docMk/>
            <pc:sldMk cId="439361667" sldId="434"/>
            <ac:graphicFrameMk id="6" creationId="{0D34554E-3E43-FD87-BE7A-DEBEB32214A1}"/>
          </ac:graphicFrameMkLst>
        </pc:graphicFrameChg>
        <pc:graphicFrameChg chg="add del mod modGraphic">
          <ac:chgData name="Sheldon, Dominic" userId="b825bb44-8914-4201-9da2-ddc0eea61d6e" providerId="ADAL" clId="{E4CCF41E-007B-446B-A93D-72D30AB94BC2}" dt="2023-09-09T15:05:23.942" v="161" actId="478"/>
          <ac:graphicFrameMkLst>
            <pc:docMk/>
            <pc:sldMk cId="439361667" sldId="434"/>
            <ac:graphicFrameMk id="7" creationId="{022451EC-E343-33C1-1B40-4F6E90C085F6}"/>
          </ac:graphicFrameMkLst>
        </pc:graphicFrameChg>
        <pc:graphicFrameChg chg="del mod modGraphic">
          <ac:chgData name="Sheldon, Dominic" userId="b825bb44-8914-4201-9da2-ddc0eea61d6e" providerId="ADAL" clId="{E4CCF41E-007B-446B-A93D-72D30AB94BC2}" dt="2023-09-09T14:59:23.684" v="67" actId="478"/>
          <ac:graphicFrameMkLst>
            <pc:docMk/>
            <pc:sldMk cId="439361667" sldId="434"/>
            <ac:graphicFrameMk id="8" creationId="{89686860-B5EE-B722-496B-88217501AD19}"/>
          </ac:graphicFrameMkLst>
        </pc:graphicFrameChg>
        <pc:graphicFrameChg chg="del mod">
          <ac:chgData name="Sheldon, Dominic" userId="b825bb44-8914-4201-9da2-ddc0eea61d6e" providerId="ADAL" clId="{E4CCF41E-007B-446B-A93D-72D30AB94BC2}" dt="2023-09-09T14:54:05.503" v="27" actId="478"/>
          <ac:graphicFrameMkLst>
            <pc:docMk/>
            <pc:sldMk cId="439361667" sldId="434"/>
            <ac:graphicFrameMk id="9" creationId="{BDE5FCFD-BD81-6A05-CA4F-6ADC5A4FBDB8}"/>
          </ac:graphicFrameMkLst>
        </pc:graphicFrameChg>
        <pc:cxnChg chg="add mod">
          <ac:chgData name="Sheldon, Dominic" userId="b825bb44-8914-4201-9da2-ddc0eea61d6e" providerId="ADAL" clId="{E4CCF41E-007B-446B-A93D-72D30AB94BC2}" dt="2023-09-09T17:33:13.367" v="1184" actId="108"/>
          <ac:cxnSpMkLst>
            <pc:docMk/>
            <pc:sldMk cId="439361667" sldId="434"/>
            <ac:cxnSpMk id="21" creationId="{334BD703-B7CC-D76A-22A9-20709830E291}"/>
          </ac:cxnSpMkLst>
        </pc:cxnChg>
        <pc:cxnChg chg="add mod">
          <ac:chgData name="Sheldon, Dominic" userId="b825bb44-8914-4201-9da2-ddc0eea61d6e" providerId="ADAL" clId="{E4CCF41E-007B-446B-A93D-72D30AB94BC2}" dt="2023-09-09T17:31:02.998" v="1163" actId="12789"/>
          <ac:cxnSpMkLst>
            <pc:docMk/>
            <pc:sldMk cId="439361667" sldId="434"/>
            <ac:cxnSpMk id="23" creationId="{383F26F5-3712-5682-004C-0123016276C1}"/>
          </ac:cxnSpMkLst>
        </pc:cxnChg>
        <pc:cxnChg chg="add del mod">
          <ac:chgData name="Sheldon, Dominic" userId="b825bb44-8914-4201-9da2-ddc0eea61d6e" providerId="ADAL" clId="{E4CCF41E-007B-446B-A93D-72D30AB94BC2}" dt="2023-09-09T15:16:09.536" v="302" actId="478"/>
          <ac:cxnSpMkLst>
            <pc:docMk/>
            <pc:sldMk cId="439361667" sldId="434"/>
            <ac:cxnSpMk id="40" creationId="{001209BC-42E1-5941-9EFF-9D20A62D5288}"/>
          </ac:cxnSpMkLst>
        </pc:cxnChg>
        <pc:cxnChg chg="add del mod">
          <ac:chgData name="Sheldon, Dominic" userId="b825bb44-8914-4201-9da2-ddc0eea61d6e" providerId="ADAL" clId="{E4CCF41E-007B-446B-A93D-72D30AB94BC2}" dt="2023-09-09T15:16:14.459" v="304" actId="478"/>
          <ac:cxnSpMkLst>
            <pc:docMk/>
            <pc:sldMk cId="439361667" sldId="434"/>
            <ac:cxnSpMk id="42" creationId="{04046740-42C9-77EA-26CB-532EEA68650F}"/>
          </ac:cxnSpMkLst>
        </pc:cxnChg>
        <pc:cxnChg chg="add mod">
          <ac:chgData name="Sheldon, Dominic" userId="b825bb44-8914-4201-9da2-ddc0eea61d6e" providerId="ADAL" clId="{E4CCF41E-007B-446B-A93D-72D30AB94BC2}" dt="2023-09-09T15:35:54.979" v="677" actId="1035"/>
          <ac:cxnSpMkLst>
            <pc:docMk/>
            <pc:sldMk cId="439361667" sldId="434"/>
            <ac:cxnSpMk id="44" creationId="{91522EA1-7EF7-65CE-263A-36A79D7D6FCC}"/>
          </ac:cxnSpMkLst>
        </pc:cxnChg>
        <pc:cxnChg chg="add mod">
          <ac:chgData name="Sheldon, Dominic" userId="b825bb44-8914-4201-9da2-ddc0eea61d6e" providerId="ADAL" clId="{E4CCF41E-007B-446B-A93D-72D30AB94BC2}" dt="2023-09-09T15:35:54.979" v="677" actId="1035"/>
          <ac:cxnSpMkLst>
            <pc:docMk/>
            <pc:sldMk cId="439361667" sldId="434"/>
            <ac:cxnSpMk id="46" creationId="{BD657B24-A4F6-5C72-92BA-A1DCE381D6CE}"/>
          </ac:cxnSpMkLst>
        </pc:cxnChg>
        <pc:cxnChg chg="add mod">
          <ac:chgData name="Sheldon, Dominic" userId="b825bb44-8914-4201-9da2-ddc0eea61d6e" providerId="ADAL" clId="{E4CCF41E-007B-446B-A93D-72D30AB94BC2}" dt="2023-09-09T15:35:37.547" v="661" actId="552"/>
          <ac:cxnSpMkLst>
            <pc:docMk/>
            <pc:sldMk cId="439361667" sldId="434"/>
            <ac:cxnSpMk id="60" creationId="{34343BAB-6276-387F-5AD8-A39A33B7EB3F}"/>
          </ac:cxnSpMkLst>
        </pc:cxnChg>
        <pc:cxnChg chg="add mod">
          <ac:chgData name="Sheldon, Dominic" userId="b825bb44-8914-4201-9da2-ddc0eea61d6e" providerId="ADAL" clId="{E4CCF41E-007B-446B-A93D-72D30AB94BC2}" dt="2023-09-09T15:35:37.547" v="661" actId="552"/>
          <ac:cxnSpMkLst>
            <pc:docMk/>
            <pc:sldMk cId="439361667" sldId="434"/>
            <ac:cxnSpMk id="62" creationId="{5DAB484A-24B6-6867-BE47-DDF02C6423F0}"/>
          </ac:cxnSpMkLst>
        </pc:cxnChg>
        <pc:cxnChg chg="add del mod">
          <ac:chgData name="Sheldon, Dominic" userId="b825bb44-8914-4201-9da2-ddc0eea61d6e" providerId="ADAL" clId="{E4CCF41E-007B-446B-A93D-72D30AB94BC2}" dt="2023-09-09T15:35:37.547" v="661" actId="552"/>
          <ac:cxnSpMkLst>
            <pc:docMk/>
            <pc:sldMk cId="439361667" sldId="434"/>
            <ac:cxnSpMk id="64" creationId="{0238DB27-0B18-B3FF-9681-A09C2CFF1DB2}"/>
          </ac:cxnSpMkLst>
        </pc:cxnChg>
        <pc:cxnChg chg="add del mod">
          <ac:chgData name="Sheldon, Dominic" userId="b825bb44-8914-4201-9da2-ddc0eea61d6e" providerId="ADAL" clId="{E4CCF41E-007B-446B-A93D-72D30AB94BC2}" dt="2023-09-09T15:35:37.547" v="661" actId="552"/>
          <ac:cxnSpMkLst>
            <pc:docMk/>
            <pc:sldMk cId="439361667" sldId="434"/>
            <ac:cxnSpMk id="66" creationId="{A8543DD4-886A-DB17-5C3E-CF450D761F8F}"/>
          </ac:cxnSpMkLst>
        </pc:cxnChg>
        <pc:cxnChg chg="add del mod">
          <ac:chgData name="Sheldon, Dominic" userId="b825bb44-8914-4201-9da2-ddc0eea61d6e" providerId="ADAL" clId="{E4CCF41E-007B-446B-A93D-72D30AB94BC2}" dt="2023-09-09T15:35:37.547" v="661" actId="552"/>
          <ac:cxnSpMkLst>
            <pc:docMk/>
            <pc:sldMk cId="439361667" sldId="434"/>
            <ac:cxnSpMk id="68" creationId="{9D4FF22A-99A6-EBD2-701F-DF7DD25C37B5}"/>
          </ac:cxnSpMkLst>
        </pc:cxnChg>
      </pc:sldChg>
      <pc:sldChg chg="addSp delSp modSp add mod">
        <pc:chgData name="Sheldon, Dominic" userId="b825bb44-8914-4201-9da2-ddc0eea61d6e" providerId="ADAL" clId="{E4CCF41E-007B-446B-A93D-72D30AB94BC2}" dt="2023-09-09T17:33:23.748" v="1191" actId="108"/>
        <pc:sldMkLst>
          <pc:docMk/>
          <pc:sldMk cId="13682272" sldId="435"/>
        </pc:sldMkLst>
        <pc:spChg chg="del">
          <ac:chgData name="Sheldon, Dominic" userId="b825bb44-8914-4201-9da2-ddc0eea61d6e" providerId="ADAL" clId="{E4CCF41E-007B-446B-A93D-72D30AB94BC2}" dt="2023-09-09T15:30:35.796" v="507" actId="478"/>
          <ac:spMkLst>
            <pc:docMk/>
            <pc:sldMk cId="13682272" sldId="435"/>
            <ac:spMk id="3" creationId="{ACC6C1C7-AAAA-8ABE-4C64-73977F92F56A}"/>
          </ac:spMkLst>
        </pc:spChg>
        <pc:spChg chg="add mod topLvl">
          <ac:chgData name="Sheldon, Dominic" userId="b825bb44-8914-4201-9da2-ddc0eea61d6e" providerId="ADAL" clId="{E4CCF41E-007B-446B-A93D-72D30AB94BC2}" dt="2023-09-09T17:11:30.422" v="942" actId="165"/>
          <ac:spMkLst>
            <pc:docMk/>
            <pc:sldMk cId="13682272" sldId="435"/>
            <ac:spMk id="4" creationId="{26D0746A-2111-9EEF-2D90-DF7303766E62}"/>
          </ac:spMkLst>
        </pc:spChg>
        <pc:spChg chg="add mod topLvl">
          <ac:chgData name="Sheldon, Dominic" userId="b825bb44-8914-4201-9da2-ddc0eea61d6e" providerId="ADAL" clId="{E4CCF41E-007B-446B-A93D-72D30AB94BC2}" dt="2023-09-09T17:11:30.422" v="942" actId="165"/>
          <ac:spMkLst>
            <pc:docMk/>
            <pc:sldMk cId="13682272" sldId="435"/>
            <ac:spMk id="5" creationId="{8F0D427D-7843-8A38-E52A-3476EE26D11E}"/>
          </ac:spMkLst>
        </pc:spChg>
        <pc:spChg chg="add mod topLvl">
          <ac:chgData name="Sheldon, Dominic" userId="b825bb44-8914-4201-9da2-ddc0eea61d6e" providerId="ADAL" clId="{E4CCF41E-007B-446B-A93D-72D30AB94BC2}" dt="2023-09-09T17:11:30.422" v="942" actId="165"/>
          <ac:spMkLst>
            <pc:docMk/>
            <pc:sldMk cId="13682272" sldId="435"/>
            <ac:spMk id="6" creationId="{72BDBA76-2F3E-42FA-D3D9-013CC6DAF3CC}"/>
          </ac:spMkLst>
        </pc:spChg>
        <pc:spChg chg="add del mod ord">
          <ac:chgData name="Sheldon, Dominic" userId="b825bb44-8914-4201-9da2-ddc0eea61d6e" providerId="ADAL" clId="{E4CCF41E-007B-446B-A93D-72D30AB94BC2}" dt="2023-09-09T17:01:59.429" v="850" actId="478"/>
          <ac:spMkLst>
            <pc:docMk/>
            <pc:sldMk cId="13682272" sldId="435"/>
            <ac:spMk id="7" creationId="{BF6340DC-F5E6-BE3A-DF59-22D4904D2733}"/>
          </ac:spMkLst>
        </pc:spChg>
        <pc:spChg chg="mod topLvl">
          <ac:chgData name="Sheldon, Dominic" userId="b825bb44-8914-4201-9da2-ddc0eea61d6e" providerId="ADAL" clId="{E4CCF41E-007B-446B-A93D-72D30AB94BC2}" dt="2023-09-09T17:12:35.574" v="969" actId="948"/>
          <ac:spMkLst>
            <pc:docMk/>
            <pc:sldMk cId="13682272" sldId="435"/>
            <ac:spMk id="10" creationId="{C3977548-9C8B-96C3-4733-86F1F6099E8F}"/>
          </ac:spMkLst>
        </pc:spChg>
        <pc:spChg chg="del">
          <ac:chgData name="Sheldon, Dominic" userId="b825bb44-8914-4201-9da2-ddc0eea61d6e" providerId="ADAL" clId="{E4CCF41E-007B-446B-A93D-72D30AB94BC2}" dt="2023-09-09T15:30:35.796" v="507" actId="478"/>
          <ac:spMkLst>
            <pc:docMk/>
            <pc:sldMk cId="13682272" sldId="435"/>
            <ac:spMk id="11" creationId="{C137150A-3D0D-5883-BA6B-B2E0438A14ED}"/>
          </ac:spMkLst>
        </pc:spChg>
        <pc:spChg chg="add del mod">
          <ac:chgData name="Sheldon, Dominic" userId="b825bb44-8914-4201-9da2-ddc0eea61d6e" providerId="ADAL" clId="{E4CCF41E-007B-446B-A93D-72D30AB94BC2}" dt="2023-09-09T17:01:25.050" v="838" actId="478"/>
          <ac:spMkLst>
            <pc:docMk/>
            <pc:sldMk cId="13682272" sldId="435"/>
            <ac:spMk id="13" creationId="{697A0EB1-90B2-F1B8-BF60-BA37D161FF4C}"/>
          </ac:spMkLst>
        </pc:spChg>
        <pc:spChg chg="del">
          <ac:chgData name="Sheldon, Dominic" userId="b825bb44-8914-4201-9da2-ddc0eea61d6e" providerId="ADAL" clId="{E4CCF41E-007B-446B-A93D-72D30AB94BC2}" dt="2023-09-09T15:30:35.796" v="507" actId="478"/>
          <ac:spMkLst>
            <pc:docMk/>
            <pc:sldMk cId="13682272" sldId="435"/>
            <ac:spMk id="14" creationId="{0663F170-36D2-C1B7-FED1-A6A8FEE46FF0}"/>
          </ac:spMkLst>
        </pc:spChg>
        <pc:spChg chg="add del mod">
          <ac:chgData name="Sheldon, Dominic" userId="b825bb44-8914-4201-9da2-ddc0eea61d6e" providerId="ADAL" clId="{E4CCF41E-007B-446B-A93D-72D30AB94BC2}" dt="2023-09-09T16:55:36.083" v="761" actId="478"/>
          <ac:spMkLst>
            <pc:docMk/>
            <pc:sldMk cId="13682272" sldId="435"/>
            <ac:spMk id="15" creationId="{52120046-8B01-9F35-3D6E-5A02DF74A730}"/>
          </ac:spMkLst>
        </pc:spChg>
        <pc:spChg chg="del">
          <ac:chgData name="Sheldon, Dominic" userId="b825bb44-8914-4201-9da2-ddc0eea61d6e" providerId="ADAL" clId="{E4CCF41E-007B-446B-A93D-72D30AB94BC2}" dt="2023-09-09T15:30:35.796" v="507" actId="478"/>
          <ac:spMkLst>
            <pc:docMk/>
            <pc:sldMk cId="13682272" sldId="435"/>
            <ac:spMk id="16" creationId="{1648433F-09DC-2E4C-673E-2ECAFF6E32E4}"/>
          </ac:spMkLst>
        </pc:spChg>
        <pc:spChg chg="del">
          <ac:chgData name="Sheldon, Dominic" userId="b825bb44-8914-4201-9da2-ddc0eea61d6e" providerId="ADAL" clId="{E4CCF41E-007B-446B-A93D-72D30AB94BC2}" dt="2023-09-09T15:30:35.796" v="507" actId="478"/>
          <ac:spMkLst>
            <pc:docMk/>
            <pc:sldMk cId="13682272" sldId="435"/>
            <ac:spMk id="17" creationId="{35FB9327-95A2-5702-3BB6-FC97891BFC3A}"/>
          </ac:spMkLst>
        </pc:spChg>
        <pc:spChg chg="del">
          <ac:chgData name="Sheldon, Dominic" userId="b825bb44-8914-4201-9da2-ddc0eea61d6e" providerId="ADAL" clId="{E4CCF41E-007B-446B-A93D-72D30AB94BC2}" dt="2023-09-09T15:30:31.879" v="506" actId="478"/>
          <ac:spMkLst>
            <pc:docMk/>
            <pc:sldMk cId="13682272" sldId="435"/>
            <ac:spMk id="18" creationId="{41C76E1A-F654-F6F3-31A2-9E326A8C6A60}"/>
          </ac:spMkLst>
        </pc:spChg>
        <pc:spChg chg="del">
          <ac:chgData name="Sheldon, Dominic" userId="b825bb44-8914-4201-9da2-ddc0eea61d6e" providerId="ADAL" clId="{E4CCF41E-007B-446B-A93D-72D30AB94BC2}" dt="2023-09-09T15:30:28.344" v="505" actId="478"/>
          <ac:spMkLst>
            <pc:docMk/>
            <pc:sldMk cId="13682272" sldId="435"/>
            <ac:spMk id="19" creationId="{3E360547-5D89-CFE6-844B-A7BD211E67F2}"/>
          </ac:spMkLst>
        </pc:spChg>
        <pc:spChg chg="add mod topLvl">
          <ac:chgData name="Sheldon, Dominic" userId="b825bb44-8914-4201-9da2-ddc0eea61d6e" providerId="ADAL" clId="{E4CCF41E-007B-446B-A93D-72D30AB94BC2}" dt="2023-09-09T17:11:30.422" v="942" actId="165"/>
          <ac:spMkLst>
            <pc:docMk/>
            <pc:sldMk cId="13682272" sldId="435"/>
            <ac:spMk id="25" creationId="{DE355CBA-0A73-2730-1108-8B1D1E67C04A}"/>
          </ac:spMkLst>
        </pc:spChg>
        <pc:spChg chg="add del mod">
          <ac:chgData name="Sheldon, Dominic" userId="b825bb44-8914-4201-9da2-ddc0eea61d6e" providerId="ADAL" clId="{E4CCF41E-007B-446B-A93D-72D30AB94BC2}" dt="2023-09-09T17:02:53.739" v="860" actId="478"/>
          <ac:spMkLst>
            <pc:docMk/>
            <pc:sldMk cId="13682272" sldId="435"/>
            <ac:spMk id="26" creationId="{112B6751-30F4-269B-7F62-784D18C3298F}"/>
          </ac:spMkLst>
        </pc:spChg>
        <pc:spChg chg="add mod topLvl">
          <ac:chgData name="Sheldon, Dominic" userId="b825bb44-8914-4201-9da2-ddc0eea61d6e" providerId="ADAL" clId="{E4CCF41E-007B-446B-A93D-72D30AB94BC2}" dt="2023-09-09T17:33:19.649" v="1188" actId="108"/>
          <ac:spMkLst>
            <pc:docMk/>
            <pc:sldMk cId="13682272" sldId="435"/>
            <ac:spMk id="28" creationId="{AB66C479-5828-42A8-8793-06E148B6E0BD}"/>
          </ac:spMkLst>
        </pc:spChg>
        <pc:spChg chg="add mod topLvl">
          <ac:chgData name="Sheldon, Dominic" userId="b825bb44-8914-4201-9da2-ddc0eea61d6e" providerId="ADAL" clId="{E4CCF41E-007B-446B-A93D-72D30AB94BC2}" dt="2023-09-09T17:33:21.421" v="1189" actId="108"/>
          <ac:spMkLst>
            <pc:docMk/>
            <pc:sldMk cId="13682272" sldId="435"/>
            <ac:spMk id="39" creationId="{06599B08-BFA8-BEC3-95E3-92DC361F38E7}"/>
          </ac:spMkLst>
        </pc:spChg>
        <pc:spChg chg="add mod">
          <ac:chgData name="Sheldon, Dominic" userId="b825bb44-8914-4201-9da2-ddc0eea61d6e" providerId="ADAL" clId="{E4CCF41E-007B-446B-A93D-72D30AB94BC2}" dt="2023-09-09T17:04:45.672" v="892" actId="571"/>
          <ac:spMkLst>
            <pc:docMk/>
            <pc:sldMk cId="13682272" sldId="435"/>
            <ac:spMk id="49" creationId="{E185778C-1250-B783-01D2-EE5790E2AADD}"/>
          </ac:spMkLst>
        </pc:spChg>
        <pc:spChg chg="add mod">
          <ac:chgData name="Sheldon, Dominic" userId="b825bb44-8914-4201-9da2-ddc0eea61d6e" providerId="ADAL" clId="{E4CCF41E-007B-446B-A93D-72D30AB94BC2}" dt="2023-09-09T17:04:45.672" v="892" actId="571"/>
          <ac:spMkLst>
            <pc:docMk/>
            <pc:sldMk cId="13682272" sldId="435"/>
            <ac:spMk id="50" creationId="{EC0BDCA7-33B8-426B-7248-E49364F43D15}"/>
          </ac:spMkLst>
        </pc:spChg>
        <pc:spChg chg="add mod topLvl">
          <ac:chgData name="Sheldon, Dominic" userId="b825bb44-8914-4201-9da2-ddc0eea61d6e" providerId="ADAL" clId="{E4CCF41E-007B-446B-A93D-72D30AB94BC2}" dt="2023-09-09T17:13:06.897" v="987" actId="1036"/>
          <ac:spMkLst>
            <pc:docMk/>
            <pc:sldMk cId="13682272" sldId="435"/>
            <ac:spMk id="57" creationId="{249A3B47-0B11-76FA-3B61-B2D9B3327A25}"/>
          </ac:spMkLst>
        </pc:spChg>
        <pc:spChg chg="mod topLvl">
          <ac:chgData name="Sheldon, Dominic" userId="b825bb44-8914-4201-9da2-ddc0eea61d6e" providerId="ADAL" clId="{E4CCF41E-007B-446B-A93D-72D30AB94BC2}" dt="2023-09-09T17:10:53.932" v="934" actId="108"/>
          <ac:spMkLst>
            <pc:docMk/>
            <pc:sldMk cId="13682272" sldId="435"/>
            <ac:spMk id="69" creationId="{52674133-F945-4567-C035-7E50F7DCEB9E}"/>
          </ac:spMkLst>
        </pc:spChg>
        <pc:spChg chg="mod topLvl">
          <ac:chgData name="Sheldon, Dominic" userId="b825bb44-8914-4201-9da2-ddc0eea61d6e" providerId="ADAL" clId="{E4CCF41E-007B-446B-A93D-72D30AB94BC2}" dt="2023-09-09T17:10:54.346" v="935" actId="108"/>
          <ac:spMkLst>
            <pc:docMk/>
            <pc:sldMk cId="13682272" sldId="435"/>
            <ac:spMk id="70" creationId="{041FF416-3C66-B82B-609E-8383D9B0E732}"/>
          </ac:spMkLst>
        </pc:spChg>
        <pc:spChg chg="mod topLvl">
          <ac:chgData name="Sheldon, Dominic" userId="b825bb44-8914-4201-9da2-ddc0eea61d6e" providerId="ADAL" clId="{E4CCF41E-007B-446B-A93D-72D30AB94BC2}" dt="2023-09-09T17:10:49.848" v="933" actId="165"/>
          <ac:spMkLst>
            <pc:docMk/>
            <pc:sldMk cId="13682272" sldId="435"/>
            <ac:spMk id="71" creationId="{23217D6B-DCC1-308C-6EDB-D8605C3E9CA8}"/>
          </ac:spMkLst>
        </pc:spChg>
        <pc:spChg chg="mod topLvl">
          <ac:chgData name="Sheldon, Dominic" userId="b825bb44-8914-4201-9da2-ddc0eea61d6e" providerId="ADAL" clId="{E4CCF41E-007B-446B-A93D-72D30AB94BC2}" dt="2023-09-09T17:10:49.848" v="933" actId="165"/>
          <ac:spMkLst>
            <pc:docMk/>
            <pc:sldMk cId="13682272" sldId="435"/>
            <ac:spMk id="72" creationId="{50EDCA11-7E0A-9C08-1F0A-2FEE0EE71401}"/>
          </ac:spMkLst>
        </pc:spChg>
        <pc:spChg chg="mod topLvl">
          <ac:chgData name="Sheldon, Dominic" userId="b825bb44-8914-4201-9da2-ddc0eea61d6e" providerId="ADAL" clId="{E4CCF41E-007B-446B-A93D-72D30AB94BC2}" dt="2023-09-09T17:10:49.848" v="933" actId="165"/>
          <ac:spMkLst>
            <pc:docMk/>
            <pc:sldMk cId="13682272" sldId="435"/>
            <ac:spMk id="73" creationId="{8ADD3A3D-5A80-AB07-B9B7-366C3A7537DD}"/>
          </ac:spMkLst>
        </pc:spChg>
        <pc:spChg chg="del mod">
          <ac:chgData name="Sheldon, Dominic" userId="b825bb44-8914-4201-9da2-ddc0eea61d6e" providerId="ADAL" clId="{E4CCF41E-007B-446B-A93D-72D30AB94BC2}" dt="2023-09-09T17:10:39.084" v="931" actId="478"/>
          <ac:spMkLst>
            <pc:docMk/>
            <pc:sldMk cId="13682272" sldId="435"/>
            <ac:spMk id="79" creationId="{D8854A91-FDCF-62B3-05AC-04D0879E5231}"/>
          </ac:spMkLst>
        </pc:spChg>
        <pc:spChg chg="del mod">
          <ac:chgData name="Sheldon, Dominic" userId="b825bb44-8914-4201-9da2-ddc0eea61d6e" providerId="ADAL" clId="{E4CCF41E-007B-446B-A93D-72D30AB94BC2}" dt="2023-09-09T17:10:39.084" v="931" actId="478"/>
          <ac:spMkLst>
            <pc:docMk/>
            <pc:sldMk cId="13682272" sldId="435"/>
            <ac:spMk id="80" creationId="{E43EA69A-C712-A6C2-D1D9-E18CC165C59A}"/>
          </ac:spMkLst>
        </pc:spChg>
        <pc:spChg chg="del mod">
          <ac:chgData name="Sheldon, Dominic" userId="b825bb44-8914-4201-9da2-ddc0eea61d6e" providerId="ADAL" clId="{E4CCF41E-007B-446B-A93D-72D30AB94BC2}" dt="2023-09-09T17:10:39.084" v="931" actId="478"/>
          <ac:spMkLst>
            <pc:docMk/>
            <pc:sldMk cId="13682272" sldId="435"/>
            <ac:spMk id="81" creationId="{93DA6D04-414F-FC1B-E9A2-723CD0079A8D}"/>
          </ac:spMkLst>
        </pc:spChg>
        <pc:spChg chg="del">
          <ac:chgData name="Sheldon, Dominic" userId="b825bb44-8914-4201-9da2-ddc0eea61d6e" providerId="ADAL" clId="{E4CCF41E-007B-446B-A93D-72D30AB94BC2}" dt="2023-09-09T17:10:39.084" v="931" actId="478"/>
          <ac:spMkLst>
            <pc:docMk/>
            <pc:sldMk cId="13682272" sldId="435"/>
            <ac:spMk id="82" creationId="{5808CEF4-FD50-23A7-E58E-D415C47443F9}"/>
          </ac:spMkLst>
        </pc:spChg>
        <pc:spChg chg="del">
          <ac:chgData name="Sheldon, Dominic" userId="b825bb44-8914-4201-9da2-ddc0eea61d6e" providerId="ADAL" clId="{E4CCF41E-007B-446B-A93D-72D30AB94BC2}" dt="2023-09-09T17:10:39.084" v="931" actId="478"/>
          <ac:spMkLst>
            <pc:docMk/>
            <pc:sldMk cId="13682272" sldId="435"/>
            <ac:spMk id="83" creationId="{B6E37D52-34D2-8B56-A656-0F6CA5B68F12}"/>
          </ac:spMkLst>
        </pc:spChg>
        <pc:grpChg chg="del">
          <ac:chgData name="Sheldon, Dominic" userId="b825bb44-8914-4201-9da2-ddc0eea61d6e" providerId="ADAL" clId="{E4CCF41E-007B-446B-A93D-72D30AB94BC2}" dt="2023-09-09T15:30:28.344" v="505" actId="478"/>
          <ac:grpSpMkLst>
            <pc:docMk/>
            <pc:sldMk cId="13682272" sldId="435"/>
            <ac:grpSpMk id="48" creationId="{2E776E8F-9234-DD19-4E3F-BFCB4D70CB91}"/>
          </ac:grpSpMkLst>
        </pc:grpChg>
        <pc:grpChg chg="del">
          <ac:chgData name="Sheldon, Dominic" userId="b825bb44-8914-4201-9da2-ddc0eea61d6e" providerId="ADAL" clId="{E4CCF41E-007B-446B-A93D-72D30AB94BC2}" dt="2023-09-09T15:30:31.879" v="506" actId="478"/>
          <ac:grpSpMkLst>
            <pc:docMk/>
            <pc:sldMk cId="13682272" sldId="435"/>
            <ac:grpSpMk id="58" creationId="{BE2BD009-B9ED-A2CA-2188-72F68818A7DF}"/>
          </ac:grpSpMkLst>
        </pc:grpChg>
        <pc:grpChg chg="add del mod">
          <ac:chgData name="Sheldon, Dominic" userId="b825bb44-8914-4201-9da2-ddc0eea61d6e" providerId="ADAL" clId="{E4CCF41E-007B-446B-A93D-72D30AB94BC2}" dt="2023-09-09T17:10:49.848" v="933" actId="165"/>
          <ac:grpSpMkLst>
            <pc:docMk/>
            <pc:sldMk cId="13682272" sldId="435"/>
            <ac:grpSpMk id="67" creationId="{873D1482-130E-DD9A-F9F6-F741A696A1E3}"/>
          </ac:grpSpMkLst>
        </pc:grpChg>
        <pc:grpChg chg="add del mod">
          <ac:chgData name="Sheldon, Dominic" userId="b825bb44-8914-4201-9da2-ddc0eea61d6e" providerId="ADAL" clId="{E4CCF41E-007B-446B-A93D-72D30AB94BC2}" dt="2023-09-09T17:11:30.422" v="942" actId="165"/>
          <ac:grpSpMkLst>
            <pc:docMk/>
            <pc:sldMk cId="13682272" sldId="435"/>
            <ac:grpSpMk id="74" creationId="{EC531FBC-C545-A86A-C180-798C3BBAEA01}"/>
          </ac:grpSpMkLst>
        </pc:grpChg>
        <pc:cxnChg chg="add mod topLvl">
          <ac:chgData name="Sheldon, Dominic" userId="b825bb44-8914-4201-9da2-ddc0eea61d6e" providerId="ADAL" clId="{E4CCF41E-007B-446B-A93D-72D30AB94BC2}" dt="2023-09-09T17:33:17.586" v="1186" actId="108"/>
          <ac:cxnSpMkLst>
            <pc:docMk/>
            <pc:sldMk cId="13682272" sldId="435"/>
            <ac:cxnSpMk id="9" creationId="{CB33D91E-20C3-18F9-3C10-CB59A1DA0098}"/>
          </ac:cxnSpMkLst>
        </pc:cxnChg>
        <pc:cxnChg chg="del mod">
          <ac:chgData name="Sheldon, Dominic" userId="b825bb44-8914-4201-9da2-ddc0eea61d6e" providerId="ADAL" clId="{E4CCF41E-007B-446B-A93D-72D30AB94BC2}" dt="2023-09-09T15:30:35.796" v="507" actId="478"/>
          <ac:cxnSpMkLst>
            <pc:docMk/>
            <pc:sldMk cId="13682272" sldId="435"/>
            <ac:cxnSpMk id="21" creationId="{334BD703-B7CC-D76A-22A9-20709830E291}"/>
          </ac:cxnSpMkLst>
        </pc:cxnChg>
        <pc:cxnChg chg="del mod">
          <ac:chgData name="Sheldon, Dominic" userId="b825bb44-8914-4201-9da2-ddc0eea61d6e" providerId="ADAL" clId="{E4CCF41E-007B-446B-A93D-72D30AB94BC2}" dt="2023-09-09T15:30:35.796" v="507" actId="478"/>
          <ac:cxnSpMkLst>
            <pc:docMk/>
            <pc:sldMk cId="13682272" sldId="435"/>
            <ac:cxnSpMk id="23" creationId="{383F26F5-3712-5682-004C-0123016276C1}"/>
          </ac:cxnSpMkLst>
        </pc:cxnChg>
        <pc:cxnChg chg="add del mod">
          <ac:chgData name="Sheldon, Dominic" userId="b825bb44-8914-4201-9da2-ddc0eea61d6e" providerId="ADAL" clId="{E4CCF41E-007B-446B-A93D-72D30AB94BC2}" dt="2023-09-09T17:02:55.514" v="861" actId="478"/>
          <ac:cxnSpMkLst>
            <pc:docMk/>
            <pc:sldMk cId="13682272" sldId="435"/>
            <ac:cxnSpMk id="27" creationId="{F84827CC-88AA-90D3-0D5E-4F34E784D8CE}"/>
          </ac:cxnSpMkLst>
        </pc:cxnChg>
        <pc:cxnChg chg="add mod topLvl">
          <ac:chgData name="Sheldon, Dominic" userId="b825bb44-8914-4201-9da2-ddc0eea61d6e" providerId="ADAL" clId="{E4CCF41E-007B-446B-A93D-72D30AB94BC2}" dt="2023-09-09T17:33:18.123" v="1187" actId="108"/>
          <ac:cxnSpMkLst>
            <pc:docMk/>
            <pc:sldMk cId="13682272" sldId="435"/>
            <ac:cxnSpMk id="31" creationId="{13AFF062-EBC3-A4E3-3D8C-554B79C284C9}"/>
          </ac:cxnSpMkLst>
        </pc:cxnChg>
        <pc:cxnChg chg="add mod topLvl">
          <ac:chgData name="Sheldon, Dominic" userId="b825bb44-8914-4201-9da2-ddc0eea61d6e" providerId="ADAL" clId="{E4CCF41E-007B-446B-A93D-72D30AB94BC2}" dt="2023-09-09T17:33:22.321" v="1190" actId="108"/>
          <ac:cxnSpMkLst>
            <pc:docMk/>
            <pc:sldMk cId="13682272" sldId="435"/>
            <ac:cxnSpMk id="42" creationId="{62DDDD15-8AA5-3221-E41C-8B4A27611C10}"/>
          </ac:cxnSpMkLst>
        </pc:cxnChg>
        <pc:cxnChg chg="del mod">
          <ac:chgData name="Sheldon, Dominic" userId="b825bb44-8914-4201-9da2-ddc0eea61d6e" providerId="ADAL" clId="{E4CCF41E-007B-446B-A93D-72D30AB94BC2}" dt="2023-09-09T15:30:28.344" v="505" actId="478"/>
          <ac:cxnSpMkLst>
            <pc:docMk/>
            <pc:sldMk cId="13682272" sldId="435"/>
            <ac:cxnSpMk id="44" creationId="{91522EA1-7EF7-65CE-263A-36A79D7D6FCC}"/>
          </ac:cxnSpMkLst>
        </pc:cxnChg>
        <pc:cxnChg chg="del mod">
          <ac:chgData name="Sheldon, Dominic" userId="b825bb44-8914-4201-9da2-ddc0eea61d6e" providerId="ADAL" clId="{E4CCF41E-007B-446B-A93D-72D30AB94BC2}" dt="2023-09-09T15:30:28.344" v="505" actId="478"/>
          <ac:cxnSpMkLst>
            <pc:docMk/>
            <pc:sldMk cId="13682272" sldId="435"/>
            <ac:cxnSpMk id="46" creationId="{BD657B24-A4F6-5C72-92BA-A1DCE381D6CE}"/>
          </ac:cxnSpMkLst>
        </pc:cxnChg>
        <pc:cxnChg chg="add mod topLvl">
          <ac:chgData name="Sheldon, Dominic" userId="b825bb44-8914-4201-9da2-ddc0eea61d6e" providerId="ADAL" clId="{E4CCF41E-007B-446B-A93D-72D30AB94BC2}" dt="2023-09-09T17:33:23.748" v="1191" actId="108"/>
          <ac:cxnSpMkLst>
            <pc:docMk/>
            <pc:sldMk cId="13682272" sldId="435"/>
            <ac:cxnSpMk id="59" creationId="{AE84D4BE-A78B-3D9E-2D22-19C5312395BE}"/>
          </ac:cxnSpMkLst>
        </pc:cxnChg>
        <pc:cxnChg chg="del mod">
          <ac:chgData name="Sheldon, Dominic" userId="b825bb44-8914-4201-9da2-ddc0eea61d6e" providerId="ADAL" clId="{E4CCF41E-007B-446B-A93D-72D30AB94BC2}" dt="2023-09-09T15:30:31.879" v="506" actId="478"/>
          <ac:cxnSpMkLst>
            <pc:docMk/>
            <pc:sldMk cId="13682272" sldId="435"/>
            <ac:cxnSpMk id="60" creationId="{34343BAB-6276-387F-5AD8-A39A33B7EB3F}"/>
          </ac:cxnSpMkLst>
        </pc:cxnChg>
        <pc:cxnChg chg="del mod">
          <ac:chgData name="Sheldon, Dominic" userId="b825bb44-8914-4201-9da2-ddc0eea61d6e" providerId="ADAL" clId="{E4CCF41E-007B-446B-A93D-72D30AB94BC2}" dt="2023-09-09T15:30:31.879" v="506" actId="478"/>
          <ac:cxnSpMkLst>
            <pc:docMk/>
            <pc:sldMk cId="13682272" sldId="435"/>
            <ac:cxnSpMk id="62" creationId="{5DAB484A-24B6-6867-BE47-DDF02C6423F0}"/>
          </ac:cxnSpMkLst>
        </pc:cxnChg>
        <pc:cxnChg chg="del mod">
          <ac:chgData name="Sheldon, Dominic" userId="b825bb44-8914-4201-9da2-ddc0eea61d6e" providerId="ADAL" clId="{E4CCF41E-007B-446B-A93D-72D30AB94BC2}" dt="2023-09-09T15:30:31.879" v="506" actId="478"/>
          <ac:cxnSpMkLst>
            <pc:docMk/>
            <pc:sldMk cId="13682272" sldId="435"/>
            <ac:cxnSpMk id="64" creationId="{0238DB27-0B18-B3FF-9681-A09C2CFF1DB2}"/>
          </ac:cxnSpMkLst>
        </pc:cxnChg>
        <pc:cxnChg chg="del mod">
          <ac:chgData name="Sheldon, Dominic" userId="b825bb44-8914-4201-9da2-ddc0eea61d6e" providerId="ADAL" clId="{E4CCF41E-007B-446B-A93D-72D30AB94BC2}" dt="2023-09-09T15:30:31.879" v="506" actId="478"/>
          <ac:cxnSpMkLst>
            <pc:docMk/>
            <pc:sldMk cId="13682272" sldId="435"/>
            <ac:cxnSpMk id="66" creationId="{A8543DD4-886A-DB17-5C3E-CF450D761F8F}"/>
          </ac:cxnSpMkLst>
        </pc:cxnChg>
        <pc:cxnChg chg="del mod">
          <ac:chgData name="Sheldon, Dominic" userId="b825bb44-8914-4201-9da2-ddc0eea61d6e" providerId="ADAL" clId="{E4CCF41E-007B-446B-A93D-72D30AB94BC2}" dt="2023-09-09T15:30:31.879" v="506" actId="478"/>
          <ac:cxnSpMkLst>
            <pc:docMk/>
            <pc:sldMk cId="13682272" sldId="435"/>
            <ac:cxnSpMk id="68" creationId="{9D4FF22A-99A6-EBD2-701F-DF7DD25C37B5}"/>
          </ac:cxnSpMkLst>
        </pc:cxnChg>
      </pc:sldChg>
      <pc:sldChg chg="addSp delSp modSp add mod">
        <pc:chgData name="Sheldon, Dominic" userId="b825bb44-8914-4201-9da2-ddc0eea61d6e" providerId="ADAL" clId="{E4CCF41E-007B-446B-A93D-72D30AB94BC2}" dt="2023-09-09T17:53:35.608" v="1691" actId="113"/>
        <pc:sldMkLst>
          <pc:docMk/>
          <pc:sldMk cId="180762919" sldId="436"/>
        </pc:sldMkLst>
        <pc:spChg chg="mod">
          <ac:chgData name="Sheldon, Dominic" userId="b825bb44-8914-4201-9da2-ddc0eea61d6e" providerId="ADAL" clId="{E4CCF41E-007B-446B-A93D-72D30AB94BC2}" dt="2023-09-09T17:41:43.291" v="1351" actId="1076"/>
          <ac:spMkLst>
            <pc:docMk/>
            <pc:sldMk cId="180762919" sldId="436"/>
            <ac:spMk id="2" creationId="{D93BD3E0-ABFB-1D12-4B62-466868B52A28}"/>
          </ac:spMkLst>
        </pc:spChg>
        <pc:spChg chg="del">
          <ac:chgData name="Sheldon, Dominic" userId="b825bb44-8914-4201-9da2-ddc0eea61d6e" providerId="ADAL" clId="{E4CCF41E-007B-446B-A93D-72D30AB94BC2}" dt="2023-09-09T17:17:06.226" v="996" actId="478"/>
          <ac:spMkLst>
            <pc:docMk/>
            <pc:sldMk cId="180762919" sldId="436"/>
            <ac:spMk id="4" creationId="{26D0746A-2111-9EEF-2D90-DF7303766E62}"/>
          </ac:spMkLst>
        </pc:spChg>
        <pc:spChg chg="del">
          <ac:chgData name="Sheldon, Dominic" userId="b825bb44-8914-4201-9da2-ddc0eea61d6e" providerId="ADAL" clId="{E4CCF41E-007B-446B-A93D-72D30AB94BC2}" dt="2023-09-09T17:17:06.226" v="996" actId="478"/>
          <ac:spMkLst>
            <pc:docMk/>
            <pc:sldMk cId="180762919" sldId="436"/>
            <ac:spMk id="5" creationId="{8F0D427D-7843-8A38-E52A-3476EE26D11E}"/>
          </ac:spMkLst>
        </pc:spChg>
        <pc:spChg chg="del">
          <ac:chgData name="Sheldon, Dominic" userId="b825bb44-8914-4201-9da2-ddc0eea61d6e" providerId="ADAL" clId="{E4CCF41E-007B-446B-A93D-72D30AB94BC2}" dt="2023-09-09T17:17:06.226" v="996" actId="478"/>
          <ac:spMkLst>
            <pc:docMk/>
            <pc:sldMk cId="180762919" sldId="436"/>
            <ac:spMk id="6" creationId="{72BDBA76-2F3E-42FA-D3D9-013CC6DAF3CC}"/>
          </ac:spMkLst>
        </pc:spChg>
        <pc:spChg chg="add mod">
          <ac:chgData name="Sheldon, Dominic" userId="b825bb44-8914-4201-9da2-ddc0eea61d6e" providerId="ADAL" clId="{E4CCF41E-007B-446B-A93D-72D30AB94BC2}" dt="2023-09-09T17:53:35.608" v="1691" actId="113"/>
          <ac:spMkLst>
            <pc:docMk/>
            <pc:sldMk cId="180762919" sldId="436"/>
            <ac:spMk id="7" creationId="{31FF178F-8C33-4AC2-F4D9-923DEB50F06B}"/>
          </ac:spMkLst>
        </pc:spChg>
        <pc:spChg chg="add del mod">
          <ac:chgData name="Sheldon, Dominic" userId="b825bb44-8914-4201-9da2-ddc0eea61d6e" providerId="ADAL" clId="{E4CCF41E-007B-446B-A93D-72D30AB94BC2}" dt="2023-09-09T17:18:41.291" v="1006" actId="478"/>
          <ac:spMkLst>
            <pc:docMk/>
            <pc:sldMk cId="180762919" sldId="436"/>
            <ac:spMk id="8" creationId="{489F05B6-7B13-F41E-E2C7-AFF5C6D5664A}"/>
          </ac:spMkLst>
        </pc:spChg>
        <pc:spChg chg="del">
          <ac:chgData name="Sheldon, Dominic" userId="b825bb44-8914-4201-9da2-ddc0eea61d6e" providerId="ADAL" clId="{E4CCF41E-007B-446B-A93D-72D30AB94BC2}" dt="2023-09-09T17:17:06.226" v="996" actId="478"/>
          <ac:spMkLst>
            <pc:docMk/>
            <pc:sldMk cId="180762919" sldId="436"/>
            <ac:spMk id="10" creationId="{C3977548-9C8B-96C3-4733-86F1F6099E8F}"/>
          </ac:spMkLst>
        </pc:spChg>
        <pc:spChg chg="add del mod">
          <ac:chgData name="Sheldon, Dominic" userId="b825bb44-8914-4201-9da2-ddc0eea61d6e" providerId="ADAL" clId="{E4CCF41E-007B-446B-A93D-72D30AB94BC2}" dt="2023-09-09T17:18:41.291" v="1006" actId="478"/>
          <ac:spMkLst>
            <pc:docMk/>
            <pc:sldMk cId="180762919" sldId="436"/>
            <ac:spMk id="11" creationId="{BC63334A-8A1D-89F7-1535-B65AC089781F}"/>
          </ac:spMkLst>
        </pc:spChg>
        <pc:spChg chg="add del mod">
          <ac:chgData name="Sheldon, Dominic" userId="b825bb44-8914-4201-9da2-ddc0eea61d6e" providerId="ADAL" clId="{E4CCF41E-007B-446B-A93D-72D30AB94BC2}" dt="2023-09-09T17:28:46.251" v="1097" actId="478"/>
          <ac:spMkLst>
            <pc:docMk/>
            <pc:sldMk cId="180762919" sldId="436"/>
            <ac:spMk id="12" creationId="{5FC933F7-2DD7-6D3C-8E33-F982C16BC92F}"/>
          </ac:spMkLst>
        </pc:spChg>
        <pc:spChg chg="del mod topLvl">
          <ac:chgData name="Sheldon, Dominic" userId="b825bb44-8914-4201-9da2-ddc0eea61d6e" providerId="ADAL" clId="{E4CCF41E-007B-446B-A93D-72D30AB94BC2}" dt="2023-09-09T17:19:31.327" v="1013" actId="478"/>
          <ac:spMkLst>
            <pc:docMk/>
            <pc:sldMk cId="180762919" sldId="436"/>
            <ac:spMk id="14" creationId="{63552323-334B-3C09-7564-C4D716B2A19E}"/>
          </ac:spMkLst>
        </pc:spChg>
        <pc:spChg chg="del mod topLvl">
          <ac:chgData name="Sheldon, Dominic" userId="b825bb44-8914-4201-9da2-ddc0eea61d6e" providerId="ADAL" clId="{E4CCF41E-007B-446B-A93D-72D30AB94BC2}" dt="2023-09-09T17:19:31.327" v="1013" actId="478"/>
          <ac:spMkLst>
            <pc:docMk/>
            <pc:sldMk cId="180762919" sldId="436"/>
            <ac:spMk id="15" creationId="{9680471A-DE46-ED87-30CD-82562B88E06B}"/>
          </ac:spMkLst>
        </pc:spChg>
        <pc:spChg chg="add mod">
          <ac:chgData name="Sheldon, Dominic" userId="b825bb44-8914-4201-9da2-ddc0eea61d6e" providerId="ADAL" clId="{E4CCF41E-007B-446B-A93D-72D30AB94BC2}" dt="2023-09-09T17:42:24.223" v="1356" actId="1076"/>
          <ac:spMkLst>
            <pc:docMk/>
            <pc:sldMk cId="180762919" sldId="436"/>
            <ac:spMk id="18" creationId="{020E8FE2-CB5C-0EEB-CD68-E1B72C9B886B}"/>
          </ac:spMkLst>
        </pc:spChg>
        <pc:spChg chg="add mod">
          <ac:chgData name="Sheldon, Dominic" userId="b825bb44-8914-4201-9da2-ddc0eea61d6e" providerId="ADAL" clId="{E4CCF41E-007B-446B-A93D-72D30AB94BC2}" dt="2023-09-09T17:42:24.223" v="1356" actId="1076"/>
          <ac:spMkLst>
            <pc:docMk/>
            <pc:sldMk cId="180762919" sldId="436"/>
            <ac:spMk id="19" creationId="{1E4C6195-7620-1869-430F-BC843E3740CB}"/>
          </ac:spMkLst>
        </pc:spChg>
        <pc:spChg chg="add mod">
          <ac:chgData name="Sheldon, Dominic" userId="b825bb44-8914-4201-9da2-ddc0eea61d6e" providerId="ADAL" clId="{E4CCF41E-007B-446B-A93D-72D30AB94BC2}" dt="2023-09-09T17:42:24.223" v="1356" actId="1076"/>
          <ac:spMkLst>
            <pc:docMk/>
            <pc:sldMk cId="180762919" sldId="436"/>
            <ac:spMk id="20" creationId="{FAEC200D-3A9A-5E2F-70DC-EC50049F6306}"/>
          </ac:spMkLst>
        </pc:spChg>
        <pc:spChg chg="add mod">
          <ac:chgData name="Sheldon, Dominic" userId="b825bb44-8914-4201-9da2-ddc0eea61d6e" providerId="ADAL" clId="{E4CCF41E-007B-446B-A93D-72D30AB94BC2}" dt="2023-09-09T17:41:57.364" v="1353" actId="1076"/>
          <ac:spMkLst>
            <pc:docMk/>
            <pc:sldMk cId="180762919" sldId="436"/>
            <ac:spMk id="21" creationId="{E2157BF7-79E0-13B4-4531-ABD5B4392F6B}"/>
          </ac:spMkLst>
        </pc:spChg>
        <pc:spChg chg="add mod">
          <ac:chgData name="Sheldon, Dominic" userId="b825bb44-8914-4201-9da2-ddc0eea61d6e" providerId="ADAL" clId="{E4CCF41E-007B-446B-A93D-72D30AB94BC2}" dt="2023-09-09T17:41:57.364" v="1353" actId="1076"/>
          <ac:spMkLst>
            <pc:docMk/>
            <pc:sldMk cId="180762919" sldId="436"/>
            <ac:spMk id="22" creationId="{9F72A8B1-FD05-F927-F19A-C36E59BF7A22}"/>
          </ac:spMkLst>
        </pc:spChg>
        <pc:spChg chg="add mod">
          <ac:chgData name="Sheldon, Dominic" userId="b825bb44-8914-4201-9da2-ddc0eea61d6e" providerId="ADAL" clId="{E4CCF41E-007B-446B-A93D-72D30AB94BC2}" dt="2023-09-09T17:42:24.223" v="1356" actId="1076"/>
          <ac:spMkLst>
            <pc:docMk/>
            <pc:sldMk cId="180762919" sldId="436"/>
            <ac:spMk id="23" creationId="{BED2CBD1-9D50-874E-F200-7B09422C37CE}"/>
          </ac:spMkLst>
        </pc:spChg>
        <pc:spChg chg="add mod">
          <ac:chgData name="Sheldon, Dominic" userId="b825bb44-8914-4201-9da2-ddc0eea61d6e" providerId="ADAL" clId="{E4CCF41E-007B-446B-A93D-72D30AB94BC2}" dt="2023-09-09T17:42:24.223" v="1356" actId="1076"/>
          <ac:spMkLst>
            <pc:docMk/>
            <pc:sldMk cId="180762919" sldId="436"/>
            <ac:spMk id="24" creationId="{6838F643-2B21-2208-793B-873E2091B066}"/>
          </ac:spMkLst>
        </pc:spChg>
        <pc:spChg chg="del">
          <ac:chgData name="Sheldon, Dominic" userId="b825bb44-8914-4201-9da2-ddc0eea61d6e" providerId="ADAL" clId="{E4CCF41E-007B-446B-A93D-72D30AB94BC2}" dt="2023-09-09T17:17:06.226" v="996" actId="478"/>
          <ac:spMkLst>
            <pc:docMk/>
            <pc:sldMk cId="180762919" sldId="436"/>
            <ac:spMk id="25" creationId="{DE355CBA-0A73-2730-1108-8B1D1E67C04A}"/>
          </ac:spMkLst>
        </pc:spChg>
        <pc:spChg chg="add mod">
          <ac:chgData name="Sheldon, Dominic" userId="b825bb44-8914-4201-9da2-ddc0eea61d6e" providerId="ADAL" clId="{E4CCF41E-007B-446B-A93D-72D30AB94BC2}" dt="2023-09-09T17:42:47.405" v="1361" actId="1036"/>
          <ac:spMkLst>
            <pc:docMk/>
            <pc:sldMk cId="180762919" sldId="436"/>
            <ac:spMk id="26" creationId="{DDC828DE-5E52-1C10-3DBA-1C2B7A011C40}"/>
          </ac:spMkLst>
        </pc:spChg>
        <pc:spChg chg="del">
          <ac:chgData name="Sheldon, Dominic" userId="b825bb44-8914-4201-9da2-ddc0eea61d6e" providerId="ADAL" clId="{E4CCF41E-007B-446B-A93D-72D30AB94BC2}" dt="2023-09-09T17:17:06.226" v="996" actId="478"/>
          <ac:spMkLst>
            <pc:docMk/>
            <pc:sldMk cId="180762919" sldId="436"/>
            <ac:spMk id="28" creationId="{AB66C479-5828-42A8-8793-06E148B6E0BD}"/>
          </ac:spMkLst>
        </pc:spChg>
        <pc:spChg chg="add mod">
          <ac:chgData name="Sheldon, Dominic" userId="b825bb44-8914-4201-9da2-ddc0eea61d6e" providerId="ADAL" clId="{E4CCF41E-007B-446B-A93D-72D30AB94BC2}" dt="2023-09-09T17:42:52.053" v="1362" actId="14100"/>
          <ac:spMkLst>
            <pc:docMk/>
            <pc:sldMk cId="180762919" sldId="436"/>
            <ac:spMk id="35" creationId="{FD568AB0-BD53-F29D-0C65-B5CFB2716D76}"/>
          </ac:spMkLst>
        </pc:spChg>
        <pc:spChg chg="del">
          <ac:chgData name="Sheldon, Dominic" userId="b825bb44-8914-4201-9da2-ddc0eea61d6e" providerId="ADAL" clId="{E4CCF41E-007B-446B-A93D-72D30AB94BC2}" dt="2023-09-09T17:17:06.226" v="996" actId="478"/>
          <ac:spMkLst>
            <pc:docMk/>
            <pc:sldMk cId="180762919" sldId="436"/>
            <ac:spMk id="39" creationId="{06599B08-BFA8-BEC3-95E3-92DC361F38E7}"/>
          </ac:spMkLst>
        </pc:spChg>
        <pc:spChg chg="add mod">
          <ac:chgData name="Sheldon, Dominic" userId="b825bb44-8914-4201-9da2-ddc0eea61d6e" providerId="ADAL" clId="{E4CCF41E-007B-446B-A93D-72D30AB94BC2}" dt="2023-09-09T17:34:46.462" v="1205" actId="14100"/>
          <ac:spMkLst>
            <pc:docMk/>
            <pc:sldMk cId="180762919" sldId="436"/>
            <ac:spMk id="40" creationId="{7EB340D4-490E-45DD-1233-B8EA04069AA9}"/>
          </ac:spMkLst>
        </pc:spChg>
        <pc:spChg chg="add mod">
          <ac:chgData name="Sheldon, Dominic" userId="b825bb44-8914-4201-9da2-ddc0eea61d6e" providerId="ADAL" clId="{E4CCF41E-007B-446B-A93D-72D30AB94BC2}" dt="2023-09-09T17:41:57.364" v="1353" actId="1076"/>
          <ac:spMkLst>
            <pc:docMk/>
            <pc:sldMk cId="180762919" sldId="436"/>
            <ac:spMk id="41" creationId="{6DD26963-BD9F-6307-1998-5B6E4816062C}"/>
          </ac:spMkLst>
        </pc:spChg>
        <pc:spChg chg="add mod">
          <ac:chgData name="Sheldon, Dominic" userId="b825bb44-8914-4201-9da2-ddc0eea61d6e" providerId="ADAL" clId="{E4CCF41E-007B-446B-A93D-72D30AB94BC2}" dt="2023-09-09T17:43:01.084" v="1373" actId="1038"/>
          <ac:spMkLst>
            <pc:docMk/>
            <pc:sldMk cId="180762919" sldId="436"/>
            <ac:spMk id="43" creationId="{B03D42A1-8284-B480-FD83-47672A36AC91}"/>
          </ac:spMkLst>
        </pc:spChg>
        <pc:spChg chg="add mod">
          <ac:chgData name="Sheldon, Dominic" userId="b825bb44-8914-4201-9da2-ddc0eea61d6e" providerId="ADAL" clId="{E4CCF41E-007B-446B-A93D-72D30AB94BC2}" dt="2023-09-09T17:41:57.364" v="1353" actId="1076"/>
          <ac:spMkLst>
            <pc:docMk/>
            <pc:sldMk cId="180762919" sldId="436"/>
            <ac:spMk id="56" creationId="{62CA74AD-06DA-0010-4047-FAE8FE2AC092}"/>
          </ac:spMkLst>
        </pc:spChg>
        <pc:spChg chg="del">
          <ac:chgData name="Sheldon, Dominic" userId="b825bb44-8914-4201-9da2-ddc0eea61d6e" providerId="ADAL" clId="{E4CCF41E-007B-446B-A93D-72D30AB94BC2}" dt="2023-09-09T17:17:06.226" v="996" actId="478"/>
          <ac:spMkLst>
            <pc:docMk/>
            <pc:sldMk cId="180762919" sldId="436"/>
            <ac:spMk id="57" creationId="{249A3B47-0B11-76FA-3B61-B2D9B3327A25}"/>
          </ac:spMkLst>
        </pc:spChg>
        <pc:spChg chg="add mod">
          <ac:chgData name="Sheldon, Dominic" userId="b825bb44-8914-4201-9da2-ddc0eea61d6e" providerId="ADAL" clId="{E4CCF41E-007B-446B-A93D-72D30AB94BC2}" dt="2023-09-09T17:41:57.364" v="1353" actId="1076"/>
          <ac:spMkLst>
            <pc:docMk/>
            <pc:sldMk cId="180762919" sldId="436"/>
            <ac:spMk id="58" creationId="{0FF1D65D-2F14-3162-371F-E00458A80965}"/>
          </ac:spMkLst>
        </pc:spChg>
        <pc:spChg chg="add mod">
          <ac:chgData name="Sheldon, Dominic" userId="b825bb44-8914-4201-9da2-ddc0eea61d6e" providerId="ADAL" clId="{E4CCF41E-007B-446B-A93D-72D30AB94BC2}" dt="2023-09-09T17:41:57.364" v="1353" actId="1076"/>
          <ac:spMkLst>
            <pc:docMk/>
            <pc:sldMk cId="180762919" sldId="436"/>
            <ac:spMk id="60" creationId="{1E8FB620-B2DE-08E6-A53E-656BCEB0D319}"/>
          </ac:spMkLst>
        </pc:spChg>
        <pc:spChg chg="add mod">
          <ac:chgData name="Sheldon, Dominic" userId="b825bb44-8914-4201-9da2-ddc0eea61d6e" providerId="ADAL" clId="{E4CCF41E-007B-446B-A93D-72D30AB94BC2}" dt="2023-09-09T17:41:57.364" v="1353" actId="1076"/>
          <ac:spMkLst>
            <pc:docMk/>
            <pc:sldMk cId="180762919" sldId="436"/>
            <ac:spMk id="61" creationId="{9F62C49E-779C-0BBB-2A2F-A7867A80144C}"/>
          </ac:spMkLst>
        </pc:spChg>
        <pc:spChg chg="add mod">
          <ac:chgData name="Sheldon, Dominic" userId="b825bb44-8914-4201-9da2-ddc0eea61d6e" providerId="ADAL" clId="{E4CCF41E-007B-446B-A93D-72D30AB94BC2}" dt="2023-09-09T17:41:57.364" v="1353" actId="1076"/>
          <ac:spMkLst>
            <pc:docMk/>
            <pc:sldMk cId="180762919" sldId="436"/>
            <ac:spMk id="62" creationId="{DFAC6C7F-8217-785E-CFF2-472796F73AA9}"/>
          </ac:spMkLst>
        </pc:spChg>
        <pc:spChg chg="add mod">
          <ac:chgData name="Sheldon, Dominic" userId="b825bb44-8914-4201-9da2-ddc0eea61d6e" providerId="ADAL" clId="{E4CCF41E-007B-446B-A93D-72D30AB94BC2}" dt="2023-09-09T17:42:24.223" v="1356" actId="1076"/>
          <ac:spMkLst>
            <pc:docMk/>
            <pc:sldMk cId="180762919" sldId="436"/>
            <ac:spMk id="63" creationId="{F35B205D-31F1-0655-D5C9-FBCA9E056AB0}"/>
          </ac:spMkLst>
        </pc:spChg>
        <pc:spChg chg="add mod">
          <ac:chgData name="Sheldon, Dominic" userId="b825bb44-8914-4201-9da2-ddc0eea61d6e" providerId="ADAL" clId="{E4CCF41E-007B-446B-A93D-72D30AB94BC2}" dt="2023-09-09T17:41:57.364" v="1353" actId="1076"/>
          <ac:spMkLst>
            <pc:docMk/>
            <pc:sldMk cId="180762919" sldId="436"/>
            <ac:spMk id="64" creationId="{A83CACE9-7EEE-EFC4-7B4C-38D2E27A48FF}"/>
          </ac:spMkLst>
        </pc:spChg>
        <pc:spChg chg="add mod">
          <ac:chgData name="Sheldon, Dominic" userId="b825bb44-8914-4201-9da2-ddc0eea61d6e" providerId="ADAL" clId="{E4CCF41E-007B-446B-A93D-72D30AB94BC2}" dt="2023-09-09T17:42:24.223" v="1356" actId="1076"/>
          <ac:spMkLst>
            <pc:docMk/>
            <pc:sldMk cId="180762919" sldId="436"/>
            <ac:spMk id="65" creationId="{DD2C8192-19F4-4FAE-7A89-0DE547401358}"/>
          </ac:spMkLst>
        </pc:spChg>
        <pc:spChg chg="mod">
          <ac:chgData name="Sheldon, Dominic" userId="b825bb44-8914-4201-9da2-ddc0eea61d6e" providerId="ADAL" clId="{E4CCF41E-007B-446B-A93D-72D30AB94BC2}" dt="2023-09-09T17:23:01.181" v="1049" actId="108"/>
          <ac:spMkLst>
            <pc:docMk/>
            <pc:sldMk cId="180762919" sldId="436"/>
            <ac:spMk id="69" creationId="{52674133-F945-4567-C035-7E50F7DCEB9E}"/>
          </ac:spMkLst>
        </pc:spChg>
        <pc:spChg chg="mod">
          <ac:chgData name="Sheldon, Dominic" userId="b825bb44-8914-4201-9da2-ddc0eea61d6e" providerId="ADAL" clId="{E4CCF41E-007B-446B-A93D-72D30AB94BC2}" dt="2023-09-09T17:23:01.647" v="1050" actId="108"/>
          <ac:spMkLst>
            <pc:docMk/>
            <pc:sldMk cId="180762919" sldId="436"/>
            <ac:spMk id="70" creationId="{041FF416-3C66-B82B-609E-8383D9B0E732}"/>
          </ac:spMkLst>
        </pc:spChg>
        <pc:spChg chg="mod">
          <ac:chgData name="Sheldon, Dominic" userId="b825bb44-8914-4201-9da2-ddc0eea61d6e" providerId="ADAL" clId="{E4CCF41E-007B-446B-A93D-72D30AB94BC2}" dt="2023-09-09T17:22:59.011" v="1048" actId="108"/>
          <ac:spMkLst>
            <pc:docMk/>
            <pc:sldMk cId="180762919" sldId="436"/>
            <ac:spMk id="71" creationId="{23217D6B-DCC1-308C-6EDB-D8605C3E9CA8}"/>
          </ac:spMkLst>
        </pc:spChg>
        <pc:spChg chg="mod">
          <ac:chgData name="Sheldon, Dominic" userId="b825bb44-8914-4201-9da2-ddc0eea61d6e" providerId="ADAL" clId="{E4CCF41E-007B-446B-A93D-72D30AB94BC2}" dt="2023-09-09T17:43:17.610" v="1374" actId="108"/>
          <ac:spMkLst>
            <pc:docMk/>
            <pc:sldMk cId="180762919" sldId="436"/>
            <ac:spMk id="72" creationId="{50EDCA11-7E0A-9C08-1F0A-2FEE0EE71401}"/>
          </ac:spMkLst>
        </pc:spChg>
        <pc:spChg chg="mod">
          <ac:chgData name="Sheldon, Dominic" userId="b825bb44-8914-4201-9da2-ddc0eea61d6e" providerId="ADAL" clId="{E4CCF41E-007B-446B-A93D-72D30AB94BC2}" dt="2023-09-09T17:23:03.157" v="1051" actId="108"/>
          <ac:spMkLst>
            <pc:docMk/>
            <pc:sldMk cId="180762919" sldId="436"/>
            <ac:spMk id="73" creationId="{8ADD3A3D-5A80-AB07-B9B7-366C3A7537DD}"/>
          </ac:spMkLst>
        </pc:spChg>
        <pc:grpChg chg="add del mod">
          <ac:chgData name="Sheldon, Dominic" userId="b825bb44-8914-4201-9da2-ddc0eea61d6e" providerId="ADAL" clId="{E4CCF41E-007B-446B-A93D-72D30AB94BC2}" dt="2023-09-09T17:19:19.582" v="1012" actId="165"/>
          <ac:grpSpMkLst>
            <pc:docMk/>
            <pc:sldMk cId="180762919" sldId="436"/>
            <ac:grpSpMk id="13" creationId="{228AE1C5-9360-C257-4171-B83E9430E946}"/>
          </ac:grpSpMkLst>
        </pc:grpChg>
        <pc:graphicFrameChg chg="add del mod">
          <ac:chgData name="Sheldon, Dominic" userId="b825bb44-8914-4201-9da2-ddc0eea61d6e" providerId="ADAL" clId="{E4CCF41E-007B-446B-A93D-72D30AB94BC2}" dt="2023-09-09T17:22:36.421" v="1047" actId="478"/>
          <ac:graphicFrameMkLst>
            <pc:docMk/>
            <pc:sldMk cId="180762919" sldId="436"/>
            <ac:graphicFrameMk id="3" creationId="{AB644F9E-BD0C-D45F-DD34-D0DD37D4BECD}"/>
          </ac:graphicFrameMkLst>
        </pc:graphicFrameChg>
        <pc:cxnChg chg="del mod">
          <ac:chgData name="Sheldon, Dominic" userId="b825bb44-8914-4201-9da2-ddc0eea61d6e" providerId="ADAL" clId="{E4CCF41E-007B-446B-A93D-72D30AB94BC2}" dt="2023-09-09T17:17:06.226" v="996" actId="478"/>
          <ac:cxnSpMkLst>
            <pc:docMk/>
            <pc:sldMk cId="180762919" sldId="436"/>
            <ac:cxnSpMk id="9" creationId="{CB33D91E-20C3-18F9-3C10-CB59A1DA0098}"/>
          </ac:cxnSpMkLst>
        </pc:cxnChg>
        <pc:cxnChg chg="add del mod">
          <ac:chgData name="Sheldon, Dominic" userId="b825bb44-8914-4201-9da2-ddc0eea61d6e" providerId="ADAL" clId="{E4CCF41E-007B-446B-A93D-72D30AB94BC2}" dt="2023-09-09T17:19:31.327" v="1013" actId="478"/>
          <ac:cxnSpMkLst>
            <pc:docMk/>
            <pc:sldMk cId="180762919" sldId="436"/>
            <ac:cxnSpMk id="16" creationId="{2C9C8FBD-8FF4-F1F9-D966-9DCEB59086C0}"/>
          </ac:cxnSpMkLst>
        </pc:cxnChg>
        <pc:cxnChg chg="add del mod">
          <ac:chgData name="Sheldon, Dominic" userId="b825bb44-8914-4201-9da2-ddc0eea61d6e" providerId="ADAL" clId="{E4CCF41E-007B-446B-A93D-72D30AB94BC2}" dt="2023-09-09T17:19:31.327" v="1013" actId="478"/>
          <ac:cxnSpMkLst>
            <pc:docMk/>
            <pc:sldMk cId="180762919" sldId="436"/>
            <ac:cxnSpMk id="17" creationId="{C3CA47EC-1DB7-FEFD-AC36-B9321EA878AC}"/>
          </ac:cxnSpMkLst>
        </pc:cxnChg>
        <pc:cxnChg chg="add mod">
          <ac:chgData name="Sheldon, Dominic" userId="b825bb44-8914-4201-9da2-ddc0eea61d6e" providerId="ADAL" clId="{E4CCF41E-007B-446B-A93D-72D30AB94BC2}" dt="2023-09-09T17:42:47.405" v="1361" actId="1036"/>
          <ac:cxnSpMkLst>
            <pc:docMk/>
            <pc:sldMk cId="180762919" sldId="436"/>
            <ac:cxnSpMk id="29" creationId="{69EF4C41-8EF9-F61B-3653-63E7954B6AAA}"/>
          </ac:cxnSpMkLst>
        </pc:cxnChg>
        <pc:cxnChg chg="del mod">
          <ac:chgData name="Sheldon, Dominic" userId="b825bb44-8914-4201-9da2-ddc0eea61d6e" providerId="ADAL" clId="{E4CCF41E-007B-446B-A93D-72D30AB94BC2}" dt="2023-09-09T17:17:06.226" v="996" actId="478"/>
          <ac:cxnSpMkLst>
            <pc:docMk/>
            <pc:sldMk cId="180762919" sldId="436"/>
            <ac:cxnSpMk id="31" creationId="{13AFF062-EBC3-A4E3-3D8C-554B79C284C9}"/>
          </ac:cxnSpMkLst>
        </pc:cxnChg>
        <pc:cxnChg chg="add mod">
          <ac:chgData name="Sheldon, Dominic" userId="b825bb44-8914-4201-9da2-ddc0eea61d6e" providerId="ADAL" clId="{E4CCF41E-007B-446B-A93D-72D30AB94BC2}" dt="2023-09-09T17:42:47.405" v="1361" actId="1036"/>
          <ac:cxnSpMkLst>
            <pc:docMk/>
            <pc:sldMk cId="180762919" sldId="436"/>
            <ac:cxnSpMk id="32" creationId="{A1EFA1D3-FDEA-D131-19D4-D92770B6BBFE}"/>
          </ac:cxnSpMkLst>
        </pc:cxnChg>
        <pc:cxnChg chg="add mod">
          <ac:chgData name="Sheldon, Dominic" userId="b825bb44-8914-4201-9da2-ddc0eea61d6e" providerId="ADAL" clId="{E4CCF41E-007B-446B-A93D-72D30AB94BC2}" dt="2023-09-09T17:42:52.053" v="1362" actId="14100"/>
          <ac:cxnSpMkLst>
            <pc:docMk/>
            <pc:sldMk cId="180762919" sldId="436"/>
            <ac:cxnSpMk id="37" creationId="{E917BEEC-AB3D-7A59-2A89-AF6E81CA2663}"/>
          </ac:cxnSpMkLst>
        </pc:cxnChg>
        <pc:cxnChg chg="del mod">
          <ac:chgData name="Sheldon, Dominic" userId="b825bb44-8914-4201-9da2-ddc0eea61d6e" providerId="ADAL" clId="{E4CCF41E-007B-446B-A93D-72D30AB94BC2}" dt="2023-09-09T17:17:06.226" v="996" actId="478"/>
          <ac:cxnSpMkLst>
            <pc:docMk/>
            <pc:sldMk cId="180762919" sldId="436"/>
            <ac:cxnSpMk id="42" creationId="{62DDDD15-8AA5-3221-E41C-8B4A27611C10}"/>
          </ac:cxnSpMkLst>
        </pc:cxnChg>
        <pc:cxnChg chg="add mod">
          <ac:chgData name="Sheldon, Dominic" userId="b825bb44-8914-4201-9da2-ddc0eea61d6e" providerId="ADAL" clId="{E4CCF41E-007B-446B-A93D-72D30AB94BC2}" dt="2023-09-09T17:41:57.364" v="1353" actId="1076"/>
          <ac:cxnSpMkLst>
            <pc:docMk/>
            <pc:sldMk cId="180762919" sldId="436"/>
            <ac:cxnSpMk id="44" creationId="{C45029C5-C7D5-55B3-EE74-D0226284EAD3}"/>
          </ac:cxnSpMkLst>
        </pc:cxnChg>
        <pc:cxnChg chg="add mod">
          <ac:chgData name="Sheldon, Dominic" userId="b825bb44-8914-4201-9da2-ddc0eea61d6e" providerId="ADAL" clId="{E4CCF41E-007B-446B-A93D-72D30AB94BC2}" dt="2023-09-09T17:43:01.084" v="1373" actId="1038"/>
          <ac:cxnSpMkLst>
            <pc:docMk/>
            <pc:sldMk cId="180762919" sldId="436"/>
            <ac:cxnSpMk id="48" creationId="{6DD8A0B6-907E-8CD5-FE3D-70DAC9BCB944}"/>
          </ac:cxnSpMkLst>
        </pc:cxnChg>
        <pc:cxnChg chg="add mod">
          <ac:chgData name="Sheldon, Dominic" userId="b825bb44-8914-4201-9da2-ddc0eea61d6e" providerId="ADAL" clId="{E4CCF41E-007B-446B-A93D-72D30AB94BC2}" dt="2023-09-09T17:44:51.559" v="1385" actId="1076"/>
          <ac:cxnSpMkLst>
            <pc:docMk/>
            <pc:sldMk cId="180762919" sldId="436"/>
            <ac:cxnSpMk id="51" creationId="{15C4A606-F37C-B08D-E3B7-61610325720E}"/>
          </ac:cxnSpMkLst>
        </pc:cxnChg>
        <pc:cxnChg chg="del mod">
          <ac:chgData name="Sheldon, Dominic" userId="b825bb44-8914-4201-9da2-ddc0eea61d6e" providerId="ADAL" clId="{E4CCF41E-007B-446B-A93D-72D30AB94BC2}" dt="2023-09-09T17:17:06.226" v="996" actId="478"/>
          <ac:cxnSpMkLst>
            <pc:docMk/>
            <pc:sldMk cId="180762919" sldId="436"/>
            <ac:cxnSpMk id="59" creationId="{AE84D4BE-A78B-3D9E-2D22-19C5312395BE}"/>
          </ac:cxnSpMkLst>
        </pc:cxnChg>
      </pc:sldChg>
      <pc:sldChg chg="add del">
        <pc:chgData name="Sheldon, Dominic" userId="b825bb44-8914-4201-9da2-ddc0eea61d6e" providerId="ADAL" clId="{E4CCF41E-007B-446B-A93D-72D30AB94BC2}" dt="2023-09-09T17:17:12.058" v="998"/>
        <pc:sldMkLst>
          <pc:docMk/>
          <pc:sldMk cId="946326994" sldId="437"/>
        </pc:sldMkLst>
      </pc:sldChg>
      <pc:sldChg chg="add del">
        <pc:chgData name="Sheldon, Dominic" userId="b825bb44-8914-4201-9da2-ddc0eea61d6e" providerId="ADAL" clId="{E4CCF41E-007B-446B-A93D-72D30AB94BC2}" dt="2023-09-09T17:44:28.372" v="1380"/>
        <pc:sldMkLst>
          <pc:docMk/>
          <pc:sldMk cId="1202287535" sldId="437"/>
        </pc:sldMkLst>
      </pc:sldChg>
      <pc:sldChg chg="addSp delSp modSp add mod">
        <pc:chgData name="Sheldon, Dominic" userId="b825bb44-8914-4201-9da2-ddc0eea61d6e" providerId="ADAL" clId="{E4CCF41E-007B-446B-A93D-72D30AB94BC2}" dt="2023-09-10T13:21:16.881" v="1853" actId="108"/>
        <pc:sldMkLst>
          <pc:docMk/>
          <pc:sldMk cId="3220716572" sldId="437"/>
        </pc:sldMkLst>
        <pc:spChg chg="add mod">
          <ac:chgData name="Sheldon, Dominic" userId="b825bb44-8914-4201-9da2-ddc0eea61d6e" providerId="ADAL" clId="{E4CCF41E-007B-446B-A93D-72D30AB94BC2}" dt="2023-09-10T13:17:55.749" v="1801" actId="20577"/>
          <ac:spMkLst>
            <pc:docMk/>
            <pc:sldMk cId="3220716572" sldId="437"/>
            <ac:spMk id="3" creationId="{157681E9-ABE2-DC21-C507-DB0B2E3D9E66}"/>
          </ac:spMkLst>
        </pc:spChg>
        <pc:spChg chg="add mod">
          <ac:chgData name="Sheldon, Dominic" userId="b825bb44-8914-4201-9da2-ddc0eea61d6e" providerId="ADAL" clId="{E4CCF41E-007B-446B-A93D-72D30AB94BC2}" dt="2023-09-10T13:20:12.805" v="1838" actId="1076"/>
          <ac:spMkLst>
            <pc:docMk/>
            <pc:sldMk cId="3220716572" sldId="437"/>
            <ac:spMk id="4" creationId="{F93BF045-A66B-D9C1-3FB1-B4AB33FB7699}"/>
          </ac:spMkLst>
        </pc:spChg>
        <pc:spChg chg="add mod">
          <ac:chgData name="Sheldon, Dominic" userId="b825bb44-8914-4201-9da2-ddc0eea61d6e" providerId="ADAL" clId="{E4CCF41E-007B-446B-A93D-72D30AB94BC2}" dt="2023-09-10T13:18:40.815" v="1819" actId="1076"/>
          <ac:spMkLst>
            <pc:docMk/>
            <pc:sldMk cId="3220716572" sldId="437"/>
            <ac:spMk id="5" creationId="{8C0733B3-8205-65F0-35B7-2CECB170A148}"/>
          </ac:spMkLst>
        </pc:spChg>
        <pc:spChg chg="add mod">
          <ac:chgData name="Sheldon, Dominic" userId="b825bb44-8914-4201-9da2-ddc0eea61d6e" providerId="ADAL" clId="{E4CCF41E-007B-446B-A93D-72D30AB94BC2}" dt="2023-09-10T13:20:21.708" v="1840" actId="1076"/>
          <ac:spMkLst>
            <pc:docMk/>
            <pc:sldMk cId="3220716572" sldId="437"/>
            <ac:spMk id="6" creationId="{4A48CB40-AAC8-FF1F-884D-971335ADB7B5}"/>
          </ac:spMkLst>
        </pc:spChg>
        <pc:spChg chg="del mod">
          <ac:chgData name="Sheldon, Dominic" userId="b825bb44-8914-4201-9da2-ddc0eea61d6e" providerId="ADAL" clId="{E4CCF41E-007B-446B-A93D-72D30AB94BC2}" dt="2023-09-09T17:49:01.951" v="1632" actId="478"/>
          <ac:spMkLst>
            <pc:docMk/>
            <pc:sldMk cId="3220716572" sldId="437"/>
            <ac:spMk id="7" creationId="{31FF178F-8C33-4AC2-F4D9-923DEB50F06B}"/>
          </ac:spMkLst>
        </pc:spChg>
        <pc:spChg chg="add mod">
          <ac:chgData name="Sheldon, Dominic" userId="b825bb44-8914-4201-9da2-ddc0eea61d6e" providerId="ADAL" clId="{E4CCF41E-007B-446B-A93D-72D30AB94BC2}" dt="2023-09-10T13:17:38.933" v="1788" actId="14100"/>
          <ac:spMkLst>
            <pc:docMk/>
            <pc:sldMk cId="3220716572" sldId="437"/>
            <ac:spMk id="8" creationId="{FFA9D59E-BE3B-6B92-3E07-2EB5569E6386}"/>
          </ac:spMkLst>
        </pc:spChg>
        <pc:spChg chg="add mod">
          <ac:chgData name="Sheldon, Dominic" userId="b825bb44-8914-4201-9da2-ddc0eea61d6e" providerId="ADAL" clId="{E4CCF41E-007B-446B-A93D-72D30AB94BC2}" dt="2023-09-10T13:19:23.339" v="1830" actId="1036"/>
          <ac:spMkLst>
            <pc:docMk/>
            <pc:sldMk cId="3220716572" sldId="437"/>
            <ac:spMk id="9" creationId="{43A08F47-8D9A-4A64-C81C-AB54ECAEB7E3}"/>
          </ac:spMkLst>
        </pc:spChg>
        <pc:spChg chg="add mod">
          <ac:chgData name="Sheldon, Dominic" userId="b825bb44-8914-4201-9da2-ddc0eea61d6e" providerId="ADAL" clId="{E4CCF41E-007B-446B-A93D-72D30AB94BC2}" dt="2023-09-10T13:20:34.082" v="1843" actId="1076"/>
          <ac:spMkLst>
            <pc:docMk/>
            <pc:sldMk cId="3220716572" sldId="437"/>
            <ac:spMk id="10" creationId="{606EA713-A06E-B2BC-C5C7-1BDB67D2736E}"/>
          </ac:spMkLst>
        </pc:spChg>
        <pc:spChg chg="add mod">
          <ac:chgData name="Sheldon, Dominic" userId="b825bb44-8914-4201-9da2-ddc0eea61d6e" providerId="ADAL" clId="{E4CCF41E-007B-446B-A93D-72D30AB94BC2}" dt="2023-09-10T13:19:23.339" v="1830" actId="1036"/>
          <ac:spMkLst>
            <pc:docMk/>
            <pc:sldMk cId="3220716572" sldId="437"/>
            <ac:spMk id="14" creationId="{09FAC320-E165-15C2-80B5-6A78C1486D26}"/>
          </ac:spMkLst>
        </pc:spChg>
        <pc:spChg chg="add mod">
          <ac:chgData name="Sheldon, Dominic" userId="b825bb44-8914-4201-9da2-ddc0eea61d6e" providerId="ADAL" clId="{E4CCF41E-007B-446B-A93D-72D30AB94BC2}" dt="2023-09-10T13:19:55.235" v="1836" actId="14100"/>
          <ac:spMkLst>
            <pc:docMk/>
            <pc:sldMk cId="3220716572" sldId="437"/>
            <ac:spMk id="15" creationId="{790FF967-595B-7F3A-00D7-AF20C815B883}"/>
          </ac:spMkLst>
        </pc:spChg>
        <pc:spChg chg="add del mod">
          <ac:chgData name="Sheldon, Dominic" userId="b825bb44-8914-4201-9da2-ddc0eea61d6e" providerId="ADAL" clId="{E4CCF41E-007B-446B-A93D-72D30AB94BC2}" dt="2023-09-10T13:19:50.770" v="1835" actId="478"/>
          <ac:spMkLst>
            <pc:docMk/>
            <pc:sldMk cId="3220716572" sldId="437"/>
            <ac:spMk id="16" creationId="{C7D62EC5-3A33-48B6-B9A3-0C43D6C88665}"/>
          </ac:spMkLst>
        </pc:spChg>
        <pc:spChg chg="del">
          <ac:chgData name="Sheldon, Dominic" userId="b825bb44-8914-4201-9da2-ddc0eea61d6e" providerId="ADAL" clId="{E4CCF41E-007B-446B-A93D-72D30AB94BC2}" dt="2023-09-09T17:46:02.240" v="1392" actId="478"/>
          <ac:spMkLst>
            <pc:docMk/>
            <pc:sldMk cId="3220716572" sldId="437"/>
            <ac:spMk id="18" creationId="{020E8FE2-CB5C-0EEB-CD68-E1B72C9B886B}"/>
          </ac:spMkLst>
        </pc:spChg>
        <pc:spChg chg="del">
          <ac:chgData name="Sheldon, Dominic" userId="b825bb44-8914-4201-9da2-ddc0eea61d6e" providerId="ADAL" clId="{E4CCF41E-007B-446B-A93D-72D30AB94BC2}" dt="2023-09-09T17:46:02.240" v="1392" actId="478"/>
          <ac:spMkLst>
            <pc:docMk/>
            <pc:sldMk cId="3220716572" sldId="437"/>
            <ac:spMk id="19" creationId="{1E4C6195-7620-1869-430F-BC843E3740CB}"/>
          </ac:spMkLst>
        </pc:spChg>
        <pc:spChg chg="del">
          <ac:chgData name="Sheldon, Dominic" userId="b825bb44-8914-4201-9da2-ddc0eea61d6e" providerId="ADAL" clId="{E4CCF41E-007B-446B-A93D-72D30AB94BC2}" dt="2023-09-09T17:46:02.240" v="1392" actId="478"/>
          <ac:spMkLst>
            <pc:docMk/>
            <pc:sldMk cId="3220716572" sldId="437"/>
            <ac:spMk id="20" creationId="{FAEC200D-3A9A-5E2F-70DC-EC50049F6306}"/>
          </ac:spMkLst>
        </pc:spChg>
        <pc:spChg chg="del">
          <ac:chgData name="Sheldon, Dominic" userId="b825bb44-8914-4201-9da2-ddc0eea61d6e" providerId="ADAL" clId="{E4CCF41E-007B-446B-A93D-72D30AB94BC2}" dt="2023-09-09T17:45:54.199" v="1390" actId="478"/>
          <ac:spMkLst>
            <pc:docMk/>
            <pc:sldMk cId="3220716572" sldId="437"/>
            <ac:spMk id="21" creationId="{E2157BF7-79E0-13B4-4531-ABD5B4392F6B}"/>
          </ac:spMkLst>
        </pc:spChg>
        <pc:spChg chg="del">
          <ac:chgData name="Sheldon, Dominic" userId="b825bb44-8914-4201-9da2-ddc0eea61d6e" providerId="ADAL" clId="{E4CCF41E-007B-446B-A93D-72D30AB94BC2}" dt="2023-09-09T17:45:54.199" v="1390" actId="478"/>
          <ac:spMkLst>
            <pc:docMk/>
            <pc:sldMk cId="3220716572" sldId="437"/>
            <ac:spMk id="22" creationId="{9F72A8B1-FD05-F927-F19A-C36E59BF7A22}"/>
          </ac:spMkLst>
        </pc:spChg>
        <pc:spChg chg="del">
          <ac:chgData name="Sheldon, Dominic" userId="b825bb44-8914-4201-9da2-ddc0eea61d6e" providerId="ADAL" clId="{E4CCF41E-007B-446B-A93D-72D30AB94BC2}" dt="2023-09-09T17:46:02.240" v="1392" actId="478"/>
          <ac:spMkLst>
            <pc:docMk/>
            <pc:sldMk cId="3220716572" sldId="437"/>
            <ac:spMk id="23" creationId="{BED2CBD1-9D50-874E-F200-7B09422C37CE}"/>
          </ac:spMkLst>
        </pc:spChg>
        <pc:spChg chg="del">
          <ac:chgData name="Sheldon, Dominic" userId="b825bb44-8914-4201-9da2-ddc0eea61d6e" providerId="ADAL" clId="{E4CCF41E-007B-446B-A93D-72D30AB94BC2}" dt="2023-09-09T17:46:02.240" v="1392" actId="478"/>
          <ac:spMkLst>
            <pc:docMk/>
            <pc:sldMk cId="3220716572" sldId="437"/>
            <ac:spMk id="24" creationId="{6838F643-2B21-2208-793B-873E2091B066}"/>
          </ac:spMkLst>
        </pc:spChg>
        <pc:spChg chg="del">
          <ac:chgData name="Sheldon, Dominic" userId="b825bb44-8914-4201-9da2-ddc0eea61d6e" providerId="ADAL" clId="{E4CCF41E-007B-446B-A93D-72D30AB94BC2}" dt="2023-09-09T17:46:16.733" v="1393" actId="478"/>
          <ac:spMkLst>
            <pc:docMk/>
            <pc:sldMk cId="3220716572" sldId="437"/>
            <ac:spMk id="26" creationId="{DDC828DE-5E52-1C10-3DBA-1C2B7A011C40}"/>
          </ac:spMkLst>
        </pc:spChg>
        <pc:spChg chg="del">
          <ac:chgData name="Sheldon, Dominic" userId="b825bb44-8914-4201-9da2-ddc0eea61d6e" providerId="ADAL" clId="{E4CCF41E-007B-446B-A93D-72D30AB94BC2}" dt="2023-09-09T17:46:16.733" v="1393" actId="478"/>
          <ac:spMkLst>
            <pc:docMk/>
            <pc:sldMk cId="3220716572" sldId="437"/>
            <ac:spMk id="35" creationId="{FD568AB0-BD53-F29D-0C65-B5CFB2716D76}"/>
          </ac:spMkLst>
        </pc:spChg>
        <pc:spChg chg="del">
          <ac:chgData name="Sheldon, Dominic" userId="b825bb44-8914-4201-9da2-ddc0eea61d6e" providerId="ADAL" clId="{E4CCF41E-007B-446B-A93D-72D30AB94BC2}" dt="2023-09-09T17:46:16.733" v="1393" actId="478"/>
          <ac:spMkLst>
            <pc:docMk/>
            <pc:sldMk cId="3220716572" sldId="437"/>
            <ac:spMk id="40" creationId="{7EB340D4-490E-45DD-1233-B8EA04069AA9}"/>
          </ac:spMkLst>
        </pc:spChg>
        <pc:spChg chg="del">
          <ac:chgData name="Sheldon, Dominic" userId="b825bb44-8914-4201-9da2-ddc0eea61d6e" providerId="ADAL" clId="{E4CCF41E-007B-446B-A93D-72D30AB94BC2}" dt="2023-09-09T17:45:54.199" v="1390" actId="478"/>
          <ac:spMkLst>
            <pc:docMk/>
            <pc:sldMk cId="3220716572" sldId="437"/>
            <ac:spMk id="41" creationId="{6DD26963-BD9F-6307-1998-5B6E4816062C}"/>
          </ac:spMkLst>
        </pc:spChg>
        <pc:spChg chg="del">
          <ac:chgData name="Sheldon, Dominic" userId="b825bb44-8914-4201-9da2-ddc0eea61d6e" providerId="ADAL" clId="{E4CCF41E-007B-446B-A93D-72D30AB94BC2}" dt="2023-09-09T17:46:22.232" v="1394" actId="478"/>
          <ac:spMkLst>
            <pc:docMk/>
            <pc:sldMk cId="3220716572" sldId="437"/>
            <ac:spMk id="43" creationId="{B03D42A1-8284-B480-FD83-47672A36AC91}"/>
          </ac:spMkLst>
        </pc:spChg>
        <pc:spChg chg="del">
          <ac:chgData name="Sheldon, Dominic" userId="b825bb44-8914-4201-9da2-ddc0eea61d6e" providerId="ADAL" clId="{E4CCF41E-007B-446B-A93D-72D30AB94BC2}" dt="2023-09-09T17:45:54.199" v="1390" actId="478"/>
          <ac:spMkLst>
            <pc:docMk/>
            <pc:sldMk cId="3220716572" sldId="437"/>
            <ac:spMk id="56" creationId="{62CA74AD-06DA-0010-4047-FAE8FE2AC092}"/>
          </ac:spMkLst>
        </pc:spChg>
        <pc:spChg chg="del">
          <ac:chgData name="Sheldon, Dominic" userId="b825bb44-8914-4201-9da2-ddc0eea61d6e" providerId="ADAL" clId="{E4CCF41E-007B-446B-A93D-72D30AB94BC2}" dt="2023-09-09T17:45:54.199" v="1390" actId="478"/>
          <ac:spMkLst>
            <pc:docMk/>
            <pc:sldMk cId="3220716572" sldId="437"/>
            <ac:spMk id="58" creationId="{0FF1D65D-2F14-3162-371F-E00458A80965}"/>
          </ac:spMkLst>
        </pc:spChg>
        <pc:spChg chg="del">
          <ac:chgData name="Sheldon, Dominic" userId="b825bb44-8914-4201-9da2-ddc0eea61d6e" providerId="ADAL" clId="{E4CCF41E-007B-446B-A93D-72D30AB94BC2}" dt="2023-09-09T17:45:54.199" v="1390" actId="478"/>
          <ac:spMkLst>
            <pc:docMk/>
            <pc:sldMk cId="3220716572" sldId="437"/>
            <ac:spMk id="60" creationId="{1E8FB620-B2DE-08E6-A53E-656BCEB0D319}"/>
          </ac:spMkLst>
        </pc:spChg>
        <pc:spChg chg="del">
          <ac:chgData name="Sheldon, Dominic" userId="b825bb44-8914-4201-9da2-ddc0eea61d6e" providerId="ADAL" clId="{E4CCF41E-007B-446B-A93D-72D30AB94BC2}" dt="2023-09-09T17:45:54.199" v="1390" actId="478"/>
          <ac:spMkLst>
            <pc:docMk/>
            <pc:sldMk cId="3220716572" sldId="437"/>
            <ac:spMk id="61" creationId="{9F62C49E-779C-0BBB-2A2F-A7867A80144C}"/>
          </ac:spMkLst>
        </pc:spChg>
        <pc:spChg chg="del">
          <ac:chgData name="Sheldon, Dominic" userId="b825bb44-8914-4201-9da2-ddc0eea61d6e" providerId="ADAL" clId="{E4CCF41E-007B-446B-A93D-72D30AB94BC2}" dt="2023-09-09T17:45:54.199" v="1390" actId="478"/>
          <ac:spMkLst>
            <pc:docMk/>
            <pc:sldMk cId="3220716572" sldId="437"/>
            <ac:spMk id="62" creationId="{DFAC6C7F-8217-785E-CFF2-472796F73AA9}"/>
          </ac:spMkLst>
        </pc:spChg>
        <pc:spChg chg="del">
          <ac:chgData name="Sheldon, Dominic" userId="b825bb44-8914-4201-9da2-ddc0eea61d6e" providerId="ADAL" clId="{E4CCF41E-007B-446B-A93D-72D30AB94BC2}" dt="2023-09-09T17:46:02.240" v="1392" actId="478"/>
          <ac:spMkLst>
            <pc:docMk/>
            <pc:sldMk cId="3220716572" sldId="437"/>
            <ac:spMk id="63" creationId="{F35B205D-31F1-0655-D5C9-FBCA9E056AB0}"/>
          </ac:spMkLst>
        </pc:spChg>
        <pc:spChg chg="del">
          <ac:chgData name="Sheldon, Dominic" userId="b825bb44-8914-4201-9da2-ddc0eea61d6e" providerId="ADAL" clId="{E4CCF41E-007B-446B-A93D-72D30AB94BC2}" dt="2023-09-09T17:45:54.199" v="1390" actId="478"/>
          <ac:spMkLst>
            <pc:docMk/>
            <pc:sldMk cId="3220716572" sldId="437"/>
            <ac:spMk id="64" creationId="{A83CACE9-7EEE-EFC4-7B4C-38D2E27A48FF}"/>
          </ac:spMkLst>
        </pc:spChg>
        <pc:spChg chg="del">
          <ac:chgData name="Sheldon, Dominic" userId="b825bb44-8914-4201-9da2-ddc0eea61d6e" providerId="ADAL" clId="{E4CCF41E-007B-446B-A93D-72D30AB94BC2}" dt="2023-09-09T17:46:02.240" v="1392" actId="478"/>
          <ac:spMkLst>
            <pc:docMk/>
            <pc:sldMk cId="3220716572" sldId="437"/>
            <ac:spMk id="65" creationId="{DD2C8192-19F4-4FAE-7A89-0DE547401358}"/>
          </ac:spMkLst>
        </pc:spChg>
        <pc:spChg chg="mod">
          <ac:chgData name="Sheldon, Dominic" userId="b825bb44-8914-4201-9da2-ddc0eea61d6e" providerId="ADAL" clId="{E4CCF41E-007B-446B-A93D-72D30AB94BC2}" dt="2023-09-10T13:15:27.164" v="1698" actId="108"/>
          <ac:spMkLst>
            <pc:docMk/>
            <pc:sldMk cId="3220716572" sldId="437"/>
            <ac:spMk id="69" creationId="{52674133-F945-4567-C035-7E50F7DCEB9E}"/>
          </ac:spMkLst>
        </pc:spChg>
        <pc:spChg chg="mod">
          <ac:chgData name="Sheldon, Dominic" userId="b825bb44-8914-4201-9da2-ddc0eea61d6e" providerId="ADAL" clId="{E4CCF41E-007B-446B-A93D-72D30AB94BC2}" dt="2023-09-10T13:15:27.707" v="1699" actId="108"/>
          <ac:spMkLst>
            <pc:docMk/>
            <pc:sldMk cId="3220716572" sldId="437"/>
            <ac:spMk id="70" creationId="{041FF416-3C66-B82B-609E-8383D9B0E732}"/>
          </ac:spMkLst>
        </pc:spChg>
        <pc:spChg chg="mod">
          <ac:chgData name="Sheldon, Dominic" userId="b825bb44-8914-4201-9da2-ddc0eea61d6e" providerId="ADAL" clId="{E4CCF41E-007B-446B-A93D-72D30AB94BC2}" dt="2023-09-10T13:15:28.186" v="1700" actId="108"/>
          <ac:spMkLst>
            <pc:docMk/>
            <pc:sldMk cId="3220716572" sldId="437"/>
            <ac:spMk id="71" creationId="{23217D6B-DCC1-308C-6EDB-D8605C3E9CA8}"/>
          </ac:spMkLst>
        </pc:spChg>
        <pc:spChg chg="mod">
          <ac:chgData name="Sheldon, Dominic" userId="b825bb44-8914-4201-9da2-ddc0eea61d6e" providerId="ADAL" clId="{E4CCF41E-007B-446B-A93D-72D30AB94BC2}" dt="2023-09-10T13:15:28.550" v="1701" actId="108"/>
          <ac:spMkLst>
            <pc:docMk/>
            <pc:sldMk cId="3220716572" sldId="437"/>
            <ac:spMk id="72" creationId="{50EDCA11-7E0A-9C08-1F0A-2FEE0EE71401}"/>
          </ac:spMkLst>
        </pc:spChg>
        <pc:spChg chg="mod">
          <ac:chgData name="Sheldon, Dominic" userId="b825bb44-8914-4201-9da2-ddc0eea61d6e" providerId="ADAL" clId="{E4CCF41E-007B-446B-A93D-72D30AB94BC2}" dt="2023-09-10T13:15:29.035" v="1702" actId="108"/>
          <ac:spMkLst>
            <pc:docMk/>
            <pc:sldMk cId="3220716572" sldId="437"/>
            <ac:spMk id="73" creationId="{8ADD3A3D-5A80-AB07-B9B7-366C3A7537DD}"/>
          </ac:spMkLst>
        </pc:spChg>
        <pc:cxnChg chg="add mod">
          <ac:chgData name="Sheldon, Dominic" userId="b825bb44-8914-4201-9da2-ddc0eea61d6e" providerId="ADAL" clId="{E4CCF41E-007B-446B-A93D-72D30AB94BC2}" dt="2023-09-10T13:21:10.055" v="1850" actId="108"/>
          <ac:cxnSpMkLst>
            <pc:docMk/>
            <pc:sldMk cId="3220716572" sldId="437"/>
            <ac:cxnSpMk id="12" creationId="{D6DD963D-6242-D131-F625-AAD5E0E42FA3}"/>
          </ac:cxnSpMkLst>
        </pc:cxnChg>
        <pc:cxnChg chg="add mod">
          <ac:chgData name="Sheldon, Dominic" userId="b825bb44-8914-4201-9da2-ddc0eea61d6e" providerId="ADAL" clId="{E4CCF41E-007B-446B-A93D-72D30AB94BC2}" dt="2023-09-10T13:21:16.881" v="1853" actId="108"/>
          <ac:cxnSpMkLst>
            <pc:docMk/>
            <pc:sldMk cId="3220716572" sldId="437"/>
            <ac:cxnSpMk id="25" creationId="{6BB79B34-0E4D-2195-40A0-39680A5EABC1}"/>
          </ac:cxnSpMkLst>
        </pc:cxnChg>
        <pc:cxnChg chg="del mod">
          <ac:chgData name="Sheldon, Dominic" userId="b825bb44-8914-4201-9da2-ddc0eea61d6e" providerId="ADAL" clId="{E4CCF41E-007B-446B-A93D-72D30AB94BC2}" dt="2023-09-09T17:46:16.733" v="1393" actId="478"/>
          <ac:cxnSpMkLst>
            <pc:docMk/>
            <pc:sldMk cId="3220716572" sldId="437"/>
            <ac:cxnSpMk id="29" creationId="{69EF4C41-8EF9-F61B-3653-63E7954B6AAA}"/>
          </ac:cxnSpMkLst>
        </pc:cxnChg>
        <pc:cxnChg chg="del mod">
          <ac:chgData name="Sheldon, Dominic" userId="b825bb44-8914-4201-9da2-ddc0eea61d6e" providerId="ADAL" clId="{E4CCF41E-007B-446B-A93D-72D30AB94BC2}" dt="2023-09-09T17:45:57.998" v="1391" actId="478"/>
          <ac:cxnSpMkLst>
            <pc:docMk/>
            <pc:sldMk cId="3220716572" sldId="437"/>
            <ac:cxnSpMk id="32" creationId="{A1EFA1D3-FDEA-D131-19D4-D92770B6BBFE}"/>
          </ac:cxnSpMkLst>
        </pc:cxnChg>
        <pc:cxnChg chg="add mod">
          <ac:chgData name="Sheldon, Dominic" userId="b825bb44-8914-4201-9da2-ddc0eea61d6e" providerId="ADAL" clId="{E4CCF41E-007B-446B-A93D-72D30AB94BC2}" dt="2023-09-10T13:21:13.573" v="1851" actId="108"/>
          <ac:cxnSpMkLst>
            <pc:docMk/>
            <pc:sldMk cId="3220716572" sldId="437"/>
            <ac:cxnSpMk id="33" creationId="{ED4E685C-D62E-7114-8F75-8885E31D371F}"/>
          </ac:cxnSpMkLst>
        </pc:cxnChg>
        <pc:cxnChg chg="del mod">
          <ac:chgData name="Sheldon, Dominic" userId="b825bb44-8914-4201-9da2-ddc0eea61d6e" providerId="ADAL" clId="{E4CCF41E-007B-446B-A93D-72D30AB94BC2}" dt="2023-09-09T17:46:16.733" v="1393" actId="478"/>
          <ac:cxnSpMkLst>
            <pc:docMk/>
            <pc:sldMk cId="3220716572" sldId="437"/>
            <ac:cxnSpMk id="37" creationId="{E917BEEC-AB3D-7A59-2A89-AF6E81CA2663}"/>
          </ac:cxnSpMkLst>
        </pc:cxnChg>
        <pc:cxnChg chg="add mod">
          <ac:chgData name="Sheldon, Dominic" userId="b825bb44-8914-4201-9da2-ddc0eea61d6e" providerId="ADAL" clId="{E4CCF41E-007B-446B-A93D-72D30AB94BC2}" dt="2023-09-10T13:21:15.562" v="1852" actId="108"/>
          <ac:cxnSpMkLst>
            <pc:docMk/>
            <pc:sldMk cId="3220716572" sldId="437"/>
            <ac:cxnSpMk id="38" creationId="{A4D8A2D2-745F-B829-7AC0-758CE1BBF600}"/>
          </ac:cxnSpMkLst>
        </pc:cxnChg>
        <pc:cxnChg chg="del mod">
          <ac:chgData name="Sheldon, Dominic" userId="b825bb44-8914-4201-9da2-ddc0eea61d6e" providerId="ADAL" clId="{E4CCF41E-007B-446B-A93D-72D30AB94BC2}" dt="2023-09-09T17:45:57.998" v="1391" actId="478"/>
          <ac:cxnSpMkLst>
            <pc:docMk/>
            <pc:sldMk cId="3220716572" sldId="437"/>
            <ac:cxnSpMk id="44" creationId="{C45029C5-C7D5-55B3-EE74-D0226284EAD3}"/>
          </ac:cxnSpMkLst>
        </pc:cxnChg>
        <pc:cxnChg chg="del mod">
          <ac:chgData name="Sheldon, Dominic" userId="b825bb44-8914-4201-9da2-ddc0eea61d6e" providerId="ADAL" clId="{E4CCF41E-007B-446B-A93D-72D30AB94BC2}" dt="2023-09-09T17:45:57.998" v="1391" actId="478"/>
          <ac:cxnSpMkLst>
            <pc:docMk/>
            <pc:sldMk cId="3220716572" sldId="437"/>
            <ac:cxnSpMk id="48" creationId="{6DD8A0B6-907E-8CD5-FE3D-70DAC9BCB944}"/>
          </ac:cxnSpMkLst>
        </pc:cxnChg>
        <pc:cxnChg chg="del mod">
          <ac:chgData name="Sheldon, Dominic" userId="b825bb44-8914-4201-9da2-ddc0eea61d6e" providerId="ADAL" clId="{E4CCF41E-007B-446B-A93D-72D30AB94BC2}" dt="2023-09-09T17:46:16.733" v="1393" actId="478"/>
          <ac:cxnSpMkLst>
            <pc:docMk/>
            <pc:sldMk cId="3220716572" sldId="437"/>
            <ac:cxnSpMk id="51" creationId="{15C4A606-F37C-B08D-E3B7-61610325720E}"/>
          </ac:cxnSpMkLst>
        </pc:cxnChg>
      </pc:sldChg>
      <pc:sldChg chg="addSp delSp modSp add mod">
        <pc:chgData name="Sheldon, Dominic" userId="b825bb44-8914-4201-9da2-ddc0eea61d6e" providerId="ADAL" clId="{E4CCF41E-007B-446B-A93D-72D30AB94BC2}" dt="2023-09-10T13:04:52.459" v="1695" actId="478"/>
        <pc:sldMkLst>
          <pc:docMk/>
          <pc:sldMk cId="95928373" sldId="500"/>
        </pc:sldMkLst>
        <pc:spChg chg="del">
          <ac:chgData name="Sheldon, Dominic" userId="b825bb44-8914-4201-9da2-ddc0eea61d6e" providerId="ADAL" clId="{E4CCF41E-007B-446B-A93D-72D30AB94BC2}" dt="2023-09-10T13:04:49.843" v="1693" actId="478"/>
          <ac:spMkLst>
            <pc:docMk/>
            <pc:sldMk cId="95928373" sldId="500"/>
            <ac:spMk id="3" creationId="{30B05694-4343-F46E-6AD1-293B1421B287}"/>
          </ac:spMkLst>
        </pc:spChg>
        <pc:spChg chg="del">
          <ac:chgData name="Sheldon, Dominic" userId="b825bb44-8914-4201-9da2-ddc0eea61d6e" providerId="ADAL" clId="{E4CCF41E-007B-446B-A93D-72D30AB94BC2}" dt="2023-09-10T13:04:49.843" v="1693" actId="478"/>
          <ac:spMkLst>
            <pc:docMk/>
            <pc:sldMk cId="95928373" sldId="500"/>
            <ac:spMk id="5" creationId="{33D699E1-4915-BEF8-1AD3-F740D8B71DC4}"/>
          </ac:spMkLst>
        </pc:spChg>
        <pc:spChg chg="add del mod">
          <ac:chgData name="Sheldon, Dominic" userId="b825bb44-8914-4201-9da2-ddc0eea61d6e" providerId="ADAL" clId="{E4CCF41E-007B-446B-A93D-72D30AB94BC2}" dt="2023-09-10T13:04:52.459" v="1695" actId="478"/>
          <ac:spMkLst>
            <pc:docMk/>
            <pc:sldMk cId="95928373" sldId="500"/>
            <ac:spMk id="9" creationId="{052160EE-E635-688B-A426-B6667236C896}"/>
          </ac:spMkLst>
        </pc:spChg>
        <pc:spChg chg="add mod">
          <ac:chgData name="Sheldon, Dominic" userId="b825bb44-8914-4201-9da2-ddc0eea61d6e" providerId="ADAL" clId="{E4CCF41E-007B-446B-A93D-72D30AB94BC2}" dt="2023-09-10T13:04:50.106" v="1694"/>
          <ac:spMkLst>
            <pc:docMk/>
            <pc:sldMk cId="95928373" sldId="500"/>
            <ac:spMk id="10" creationId="{BEDE9C6A-1B2D-FD1F-5F3F-6C0AA3690732}"/>
          </ac:spMkLst>
        </pc:spChg>
        <pc:spChg chg="add mod">
          <ac:chgData name="Sheldon, Dominic" userId="b825bb44-8914-4201-9da2-ddc0eea61d6e" providerId="ADAL" clId="{E4CCF41E-007B-446B-A93D-72D30AB94BC2}" dt="2023-09-10T13:04:50.106" v="1694"/>
          <ac:spMkLst>
            <pc:docMk/>
            <pc:sldMk cId="95928373" sldId="500"/>
            <ac:spMk id="11" creationId="{60D8957E-AAD3-0722-40B7-B9A9A1205C4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387B5F-08B6-40CB-A31E-E53FD89051DF}" type="doc">
      <dgm:prSet loTypeId="urn:microsoft.com/office/officeart/2005/8/layout/hChevron3" loCatId="process" qsTypeId="urn:microsoft.com/office/officeart/2005/8/quickstyle/simple1" qsCatId="simple" csTypeId="urn:microsoft.com/office/officeart/2005/8/colors/colorful4" csCatId="colorful" phldr="1"/>
      <dgm:spPr/>
    </dgm:pt>
    <dgm:pt modelId="{8C684852-93AF-4AAC-951E-DBB492E04B67}">
      <dgm:prSet phldrT="[Text]"/>
      <dgm:spPr/>
      <dgm:t>
        <a:bodyPr/>
        <a:lstStyle/>
        <a:p>
          <a:r>
            <a:rPr lang="en-GB">
              <a:latin typeface="+mn-lt"/>
              <a:cs typeface="Arial" panose="020B0604020202020204" pitchFamily="34" charset="0"/>
            </a:rPr>
            <a:t>Build on existing data / structures</a:t>
          </a:r>
        </a:p>
      </dgm:t>
    </dgm:pt>
    <dgm:pt modelId="{52968C37-F1AE-4DA1-943C-413B1972C2ED}" type="parTrans" cxnId="{E14961AD-C3C4-4DF5-8213-96C2DC27F34E}">
      <dgm:prSet/>
      <dgm:spPr/>
      <dgm:t>
        <a:bodyPr/>
        <a:lstStyle/>
        <a:p>
          <a:endParaRPr lang="en-GB">
            <a:latin typeface="+mn-lt"/>
          </a:endParaRPr>
        </a:p>
      </dgm:t>
    </dgm:pt>
    <dgm:pt modelId="{BC60F34E-1FF2-41E6-84A1-D175AC74B491}" type="sibTrans" cxnId="{E14961AD-C3C4-4DF5-8213-96C2DC27F34E}">
      <dgm:prSet/>
      <dgm:spPr/>
      <dgm:t>
        <a:bodyPr/>
        <a:lstStyle/>
        <a:p>
          <a:endParaRPr lang="en-GB">
            <a:latin typeface="+mn-lt"/>
          </a:endParaRPr>
        </a:p>
      </dgm:t>
    </dgm:pt>
    <dgm:pt modelId="{DF1C9301-6B1E-4D46-9CF7-2F5B4C4D156B}">
      <dgm:prSet phldrT="[Text]"/>
      <dgm:spPr/>
      <dgm:t>
        <a:bodyPr/>
        <a:lstStyle/>
        <a:p>
          <a:r>
            <a:rPr lang="en-GB">
              <a:latin typeface="+mn-lt"/>
              <a:cs typeface="Arial" panose="020B0604020202020204" pitchFamily="34" charset="0"/>
            </a:rPr>
            <a:t>Prioritise and select data accordingly  </a:t>
          </a:r>
        </a:p>
      </dgm:t>
    </dgm:pt>
    <dgm:pt modelId="{D89E018F-8888-4D19-AE59-70EC1CBF5B75}" type="parTrans" cxnId="{F013D6CD-429D-4087-825B-56BA327150A9}">
      <dgm:prSet/>
      <dgm:spPr/>
      <dgm:t>
        <a:bodyPr/>
        <a:lstStyle/>
        <a:p>
          <a:endParaRPr lang="en-GB">
            <a:latin typeface="+mn-lt"/>
          </a:endParaRPr>
        </a:p>
      </dgm:t>
    </dgm:pt>
    <dgm:pt modelId="{E3780902-9FF1-4E1C-870F-57A173E7D548}" type="sibTrans" cxnId="{F013D6CD-429D-4087-825B-56BA327150A9}">
      <dgm:prSet/>
      <dgm:spPr/>
      <dgm:t>
        <a:bodyPr/>
        <a:lstStyle/>
        <a:p>
          <a:endParaRPr lang="en-GB">
            <a:latin typeface="+mn-lt"/>
          </a:endParaRPr>
        </a:p>
      </dgm:t>
    </dgm:pt>
    <dgm:pt modelId="{ED1BE648-8B26-4015-80EE-1B403F1083C6}">
      <dgm:prSet phldrT="[Text]"/>
      <dgm:spPr/>
      <dgm:t>
        <a:bodyPr/>
        <a:lstStyle/>
        <a:p>
          <a:r>
            <a:rPr lang="en-GB">
              <a:latin typeface="+mn-lt"/>
              <a:cs typeface="Arial" panose="020B0604020202020204" pitchFamily="34" charset="0"/>
            </a:rPr>
            <a:t>Collect data </a:t>
          </a:r>
        </a:p>
      </dgm:t>
    </dgm:pt>
    <dgm:pt modelId="{CF9E4BEB-EAEB-456D-9C99-35915CDAFA86}" type="parTrans" cxnId="{F9678A36-6E47-4532-B5AC-CCB37A11FCCE}">
      <dgm:prSet/>
      <dgm:spPr/>
      <dgm:t>
        <a:bodyPr/>
        <a:lstStyle/>
        <a:p>
          <a:endParaRPr lang="en-GB">
            <a:latin typeface="+mn-lt"/>
          </a:endParaRPr>
        </a:p>
      </dgm:t>
    </dgm:pt>
    <dgm:pt modelId="{3AA13BD7-3988-4421-9317-B8C97952E5CF}" type="sibTrans" cxnId="{F9678A36-6E47-4532-B5AC-CCB37A11FCCE}">
      <dgm:prSet/>
      <dgm:spPr/>
      <dgm:t>
        <a:bodyPr/>
        <a:lstStyle/>
        <a:p>
          <a:endParaRPr lang="en-GB">
            <a:latin typeface="+mn-lt"/>
          </a:endParaRPr>
        </a:p>
      </dgm:t>
    </dgm:pt>
    <dgm:pt modelId="{27F2132A-5A16-464E-8749-E951EAEAA473}">
      <dgm:prSet/>
      <dgm:spPr/>
      <dgm:t>
        <a:bodyPr/>
        <a:lstStyle/>
        <a:p>
          <a:r>
            <a:rPr lang="en-GB">
              <a:latin typeface="+mn-lt"/>
              <a:cs typeface="Arial" panose="020B0604020202020204" pitchFamily="34" charset="0"/>
            </a:rPr>
            <a:t>Fill data gaps</a:t>
          </a:r>
        </a:p>
      </dgm:t>
    </dgm:pt>
    <dgm:pt modelId="{644999F5-7EC1-4BB0-9C6F-3612C2C077BA}" type="parTrans" cxnId="{CF45B763-53AF-491E-8C31-E13056713FFB}">
      <dgm:prSet/>
      <dgm:spPr/>
      <dgm:t>
        <a:bodyPr/>
        <a:lstStyle/>
        <a:p>
          <a:endParaRPr lang="en-GB">
            <a:latin typeface="+mn-lt"/>
          </a:endParaRPr>
        </a:p>
      </dgm:t>
    </dgm:pt>
    <dgm:pt modelId="{710E94FE-2B2D-4456-81B4-4947FF69D6AA}" type="sibTrans" cxnId="{CF45B763-53AF-491E-8C31-E13056713FFB}">
      <dgm:prSet/>
      <dgm:spPr/>
      <dgm:t>
        <a:bodyPr/>
        <a:lstStyle/>
        <a:p>
          <a:endParaRPr lang="en-GB">
            <a:latin typeface="+mn-lt"/>
          </a:endParaRPr>
        </a:p>
      </dgm:t>
    </dgm:pt>
    <dgm:pt modelId="{381DCBDD-B04E-42BB-9955-94607DD4C505}">
      <dgm:prSet/>
      <dgm:spPr/>
      <dgm:t>
        <a:bodyPr/>
        <a:lstStyle/>
        <a:p>
          <a:r>
            <a:rPr lang="en-GB">
              <a:latin typeface="+mn-lt"/>
              <a:cs typeface="Arial" panose="020B0604020202020204" pitchFamily="34" charset="0"/>
            </a:rPr>
            <a:t>Improve data quality over time</a:t>
          </a:r>
        </a:p>
      </dgm:t>
    </dgm:pt>
    <dgm:pt modelId="{DC0BF196-7EB8-40BE-803B-9219FD578B95}" type="parTrans" cxnId="{72DAC088-26D7-4083-B846-3260FF5464C5}">
      <dgm:prSet/>
      <dgm:spPr/>
      <dgm:t>
        <a:bodyPr/>
        <a:lstStyle/>
        <a:p>
          <a:endParaRPr lang="en-GB">
            <a:latin typeface="+mn-lt"/>
          </a:endParaRPr>
        </a:p>
      </dgm:t>
    </dgm:pt>
    <dgm:pt modelId="{FB3A953B-7C09-4662-903A-2C187327A329}" type="sibTrans" cxnId="{72DAC088-26D7-4083-B846-3260FF5464C5}">
      <dgm:prSet/>
      <dgm:spPr/>
      <dgm:t>
        <a:bodyPr/>
        <a:lstStyle/>
        <a:p>
          <a:endParaRPr lang="en-GB">
            <a:latin typeface="+mn-lt"/>
          </a:endParaRPr>
        </a:p>
      </dgm:t>
    </dgm:pt>
    <dgm:pt modelId="{D16918C5-A3BC-4DC3-93F3-C4DFEEDE3C6E}" type="pres">
      <dgm:prSet presAssocID="{76387B5F-08B6-40CB-A31E-E53FD89051DF}" presName="Name0" presStyleCnt="0">
        <dgm:presLayoutVars>
          <dgm:dir/>
          <dgm:resizeHandles val="exact"/>
        </dgm:presLayoutVars>
      </dgm:prSet>
      <dgm:spPr/>
    </dgm:pt>
    <dgm:pt modelId="{CD92D80B-171E-49F0-A55C-210787673290}" type="pres">
      <dgm:prSet presAssocID="{8C684852-93AF-4AAC-951E-DBB492E04B67}" presName="parTxOnly" presStyleLbl="node1" presStyleIdx="0" presStyleCnt="5" custScaleX="95749">
        <dgm:presLayoutVars>
          <dgm:bulletEnabled val="1"/>
        </dgm:presLayoutVars>
      </dgm:prSet>
      <dgm:spPr/>
      <dgm:t>
        <a:bodyPr/>
        <a:lstStyle/>
        <a:p>
          <a:pPr latinLnBrk="1"/>
          <a:endParaRPr lang="ko-KR" altLang="en-US"/>
        </a:p>
      </dgm:t>
    </dgm:pt>
    <dgm:pt modelId="{F545B2A9-3D4E-4E0B-A6EB-944826F96340}" type="pres">
      <dgm:prSet presAssocID="{BC60F34E-1FF2-41E6-84A1-D175AC74B491}" presName="parSpace" presStyleCnt="0"/>
      <dgm:spPr/>
    </dgm:pt>
    <dgm:pt modelId="{474D5CE0-7C56-49D2-B6D4-402685DDF34E}" type="pres">
      <dgm:prSet presAssocID="{DF1C9301-6B1E-4D46-9CF7-2F5B4C4D156B}" presName="parTxOnly" presStyleLbl="node1" presStyleIdx="1" presStyleCnt="5">
        <dgm:presLayoutVars>
          <dgm:bulletEnabled val="1"/>
        </dgm:presLayoutVars>
      </dgm:prSet>
      <dgm:spPr/>
      <dgm:t>
        <a:bodyPr/>
        <a:lstStyle/>
        <a:p>
          <a:pPr latinLnBrk="1"/>
          <a:endParaRPr lang="ko-KR" altLang="en-US"/>
        </a:p>
      </dgm:t>
    </dgm:pt>
    <dgm:pt modelId="{0F3A81A2-BB7A-4ADA-8B6D-7F97C0094014}" type="pres">
      <dgm:prSet presAssocID="{E3780902-9FF1-4E1C-870F-57A173E7D548}" presName="parSpace" presStyleCnt="0"/>
      <dgm:spPr/>
    </dgm:pt>
    <dgm:pt modelId="{63142B6A-0109-42D7-AF3B-CD0CE7921CF6}" type="pres">
      <dgm:prSet presAssocID="{ED1BE648-8B26-4015-80EE-1B403F1083C6}" presName="parTxOnly" presStyleLbl="node1" presStyleIdx="2" presStyleCnt="5">
        <dgm:presLayoutVars>
          <dgm:bulletEnabled val="1"/>
        </dgm:presLayoutVars>
      </dgm:prSet>
      <dgm:spPr/>
      <dgm:t>
        <a:bodyPr/>
        <a:lstStyle/>
        <a:p>
          <a:pPr latinLnBrk="1"/>
          <a:endParaRPr lang="ko-KR" altLang="en-US"/>
        </a:p>
      </dgm:t>
    </dgm:pt>
    <dgm:pt modelId="{7DB0608F-1388-4995-A482-34B739124E0E}" type="pres">
      <dgm:prSet presAssocID="{3AA13BD7-3988-4421-9317-B8C97952E5CF}" presName="parSpace" presStyleCnt="0"/>
      <dgm:spPr/>
    </dgm:pt>
    <dgm:pt modelId="{82B2A615-A241-416D-80C6-04BF7DEFC71A}" type="pres">
      <dgm:prSet presAssocID="{27F2132A-5A16-464E-8749-E951EAEAA473}" presName="parTxOnly" presStyleLbl="node1" presStyleIdx="3" presStyleCnt="5">
        <dgm:presLayoutVars>
          <dgm:bulletEnabled val="1"/>
        </dgm:presLayoutVars>
      </dgm:prSet>
      <dgm:spPr/>
      <dgm:t>
        <a:bodyPr/>
        <a:lstStyle/>
        <a:p>
          <a:pPr latinLnBrk="1"/>
          <a:endParaRPr lang="ko-KR" altLang="en-US"/>
        </a:p>
      </dgm:t>
    </dgm:pt>
    <dgm:pt modelId="{F2CEDAF4-61E5-4590-B50D-CC4339F04298}" type="pres">
      <dgm:prSet presAssocID="{710E94FE-2B2D-4456-81B4-4947FF69D6AA}" presName="parSpace" presStyleCnt="0"/>
      <dgm:spPr/>
    </dgm:pt>
    <dgm:pt modelId="{5E85F620-56F4-4BC6-B2B7-343EFC7D5F68}" type="pres">
      <dgm:prSet presAssocID="{381DCBDD-B04E-42BB-9955-94607DD4C505}" presName="parTxOnly" presStyleLbl="node1" presStyleIdx="4" presStyleCnt="5">
        <dgm:presLayoutVars>
          <dgm:bulletEnabled val="1"/>
        </dgm:presLayoutVars>
      </dgm:prSet>
      <dgm:spPr/>
      <dgm:t>
        <a:bodyPr/>
        <a:lstStyle/>
        <a:p>
          <a:pPr latinLnBrk="1"/>
          <a:endParaRPr lang="ko-KR" altLang="en-US"/>
        </a:p>
      </dgm:t>
    </dgm:pt>
  </dgm:ptLst>
  <dgm:cxnLst>
    <dgm:cxn modelId="{F9678A36-6E47-4532-B5AC-CCB37A11FCCE}" srcId="{76387B5F-08B6-40CB-A31E-E53FD89051DF}" destId="{ED1BE648-8B26-4015-80EE-1B403F1083C6}" srcOrd="2" destOrd="0" parTransId="{CF9E4BEB-EAEB-456D-9C99-35915CDAFA86}" sibTransId="{3AA13BD7-3988-4421-9317-B8C97952E5CF}"/>
    <dgm:cxn modelId="{AD2B20FA-843C-4C98-85C9-DA9C74A2EC54}" type="presOf" srcId="{8C684852-93AF-4AAC-951E-DBB492E04B67}" destId="{CD92D80B-171E-49F0-A55C-210787673290}" srcOrd="0" destOrd="0" presId="urn:microsoft.com/office/officeart/2005/8/layout/hChevron3"/>
    <dgm:cxn modelId="{F1DC3F17-5786-47DC-8152-67980E0324C9}" type="presOf" srcId="{DF1C9301-6B1E-4D46-9CF7-2F5B4C4D156B}" destId="{474D5CE0-7C56-49D2-B6D4-402685DDF34E}" srcOrd="0" destOrd="0" presId="urn:microsoft.com/office/officeart/2005/8/layout/hChevron3"/>
    <dgm:cxn modelId="{72DAC088-26D7-4083-B846-3260FF5464C5}" srcId="{76387B5F-08B6-40CB-A31E-E53FD89051DF}" destId="{381DCBDD-B04E-42BB-9955-94607DD4C505}" srcOrd="4" destOrd="0" parTransId="{DC0BF196-7EB8-40BE-803B-9219FD578B95}" sibTransId="{FB3A953B-7C09-4662-903A-2C187327A329}"/>
    <dgm:cxn modelId="{D7063E49-4702-4A08-BFF4-659800639490}" type="presOf" srcId="{76387B5F-08B6-40CB-A31E-E53FD89051DF}" destId="{D16918C5-A3BC-4DC3-93F3-C4DFEEDE3C6E}" srcOrd="0" destOrd="0" presId="urn:microsoft.com/office/officeart/2005/8/layout/hChevron3"/>
    <dgm:cxn modelId="{E14961AD-C3C4-4DF5-8213-96C2DC27F34E}" srcId="{76387B5F-08B6-40CB-A31E-E53FD89051DF}" destId="{8C684852-93AF-4AAC-951E-DBB492E04B67}" srcOrd="0" destOrd="0" parTransId="{52968C37-F1AE-4DA1-943C-413B1972C2ED}" sibTransId="{BC60F34E-1FF2-41E6-84A1-D175AC74B491}"/>
    <dgm:cxn modelId="{79EF4A5D-342A-4FAF-9638-A01E5F1151DF}" type="presOf" srcId="{27F2132A-5A16-464E-8749-E951EAEAA473}" destId="{82B2A615-A241-416D-80C6-04BF7DEFC71A}" srcOrd="0" destOrd="0" presId="urn:microsoft.com/office/officeart/2005/8/layout/hChevron3"/>
    <dgm:cxn modelId="{CF45B763-53AF-491E-8C31-E13056713FFB}" srcId="{76387B5F-08B6-40CB-A31E-E53FD89051DF}" destId="{27F2132A-5A16-464E-8749-E951EAEAA473}" srcOrd="3" destOrd="0" parTransId="{644999F5-7EC1-4BB0-9C6F-3612C2C077BA}" sibTransId="{710E94FE-2B2D-4456-81B4-4947FF69D6AA}"/>
    <dgm:cxn modelId="{DDBD9305-1D13-41AF-A15E-6736E662BF4C}" type="presOf" srcId="{ED1BE648-8B26-4015-80EE-1B403F1083C6}" destId="{63142B6A-0109-42D7-AF3B-CD0CE7921CF6}" srcOrd="0" destOrd="0" presId="urn:microsoft.com/office/officeart/2005/8/layout/hChevron3"/>
    <dgm:cxn modelId="{22F3A60A-EFE6-4043-8AEA-3FCA555AD409}" type="presOf" srcId="{381DCBDD-B04E-42BB-9955-94607DD4C505}" destId="{5E85F620-56F4-4BC6-B2B7-343EFC7D5F68}" srcOrd="0" destOrd="0" presId="urn:microsoft.com/office/officeart/2005/8/layout/hChevron3"/>
    <dgm:cxn modelId="{F013D6CD-429D-4087-825B-56BA327150A9}" srcId="{76387B5F-08B6-40CB-A31E-E53FD89051DF}" destId="{DF1C9301-6B1E-4D46-9CF7-2F5B4C4D156B}" srcOrd="1" destOrd="0" parTransId="{D89E018F-8888-4D19-AE59-70EC1CBF5B75}" sibTransId="{E3780902-9FF1-4E1C-870F-57A173E7D548}"/>
    <dgm:cxn modelId="{7441ACAF-4777-4AA2-A9B0-21E82F15A2BE}" type="presParOf" srcId="{D16918C5-A3BC-4DC3-93F3-C4DFEEDE3C6E}" destId="{CD92D80B-171E-49F0-A55C-210787673290}" srcOrd="0" destOrd="0" presId="urn:microsoft.com/office/officeart/2005/8/layout/hChevron3"/>
    <dgm:cxn modelId="{E6D20D28-3C6C-44D1-875A-D0E86535E5FB}" type="presParOf" srcId="{D16918C5-A3BC-4DC3-93F3-C4DFEEDE3C6E}" destId="{F545B2A9-3D4E-4E0B-A6EB-944826F96340}" srcOrd="1" destOrd="0" presId="urn:microsoft.com/office/officeart/2005/8/layout/hChevron3"/>
    <dgm:cxn modelId="{FCCA0F3E-FD9E-4DAB-9664-B7558431182B}" type="presParOf" srcId="{D16918C5-A3BC-4DC3-93F3-C4DFEEDE3C6E}" destId="{474D5CE0-7C56-49D2-B6D4-402685DDF34E}" srcOrd="2" destOrd="0" presId="urn:microsoft.com/office/officeart/2005/8/layout/hChevron3"/>
    <dgm:cxn modelId="{CE0ACD8F-4DA7-4C53-B21B-AF3A2887B498}" type="presParOf" srcId="{D16918C5-A3BC-4DC3-93F3-C4DFEEDE3C6E}" destId="{0F3A81A2-BB7A-4ADA-8B6D-7F97C0094014}" srcOrd="3" destOrd="0" presId="urn:microsoft.com/office/officeart/2005/8/layout/hChevron3"/>
    <dgm:cxn modelId="{F782B858-6672-4E7F-9F58-FFA09638DE67}" type="presParOf" srcId="{D16918C5-A3BC-4DC3-93F3-C4DFEEDE3C6E}" destId="{63142B6A-0109-42D7-AF3B-CD0CE7921CF6}" srcOrd="4" destOrd="0" presId="urn:microsoft.com/office/officeart/2005/8/layout/hChevron3"/>
    <dgm:cxn modelId="{F4EE45CD-CB34-4D08-9120-92DBB6550CA0}" type="presParOf" srcId="{D16918C5-A3BC-4DC3-93F3-C4DFEEDE3C6E}" destId="{7DB0608F-1388-4995-A482-34B739124E0E}" srcOrd="5" destOrd="0" presId="urn:microsoft.com/office/officeart/2005/8/layout/hChevron3"/>
    <dgm:cxn modelId="{62EACFB6-A358-4C7B-AAEA-7FD1808497B9}" type="presParOf" srcId="{D16918C5-A3BC-4DC3-93F3-C4DFEEDE3C6E}" destId="{82B2A615-A241-416D-80C6-04BF7DEFC71A}" srcOrd="6" destOrd="0" presId="urn:microsoft.com/office/officeart/2005/8/layout/hChevron3"/>
    <dgm:cxn modelId="{266A2EA7-7DCB-41D7-8845-72601FBABCB1}" type="presParOf" srcId="{D16918C5-A3BC-4DC3-93F3-C4DFEEDE3C6E}" destId="{F2CEDAF4-61E5-4590-B50D-CC4339F04298}" srcOrd="7" destOrd="0" presId="urn:microsoft.com/office/officeart/2005/8/layout/hChevron3"/>
    <dgm:cxn modelId="{303FB23F-55C7-4948-B739-D2F75EA55DEE}" type="presParOf" srcId="{D16918C5-A3BC-4DC3-93F3-C4DFEEDE3C6E}" destId="{5E85F620-56F4-4BC6-B2B7-343EFC7D5F68}"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92D80B-171E-49F0-A55C-210787673290}">
      <dsp:nvSpPr>
        <dsp:cNvPr id="0" name=""/>
        <dsp:cNvSpPr/>
      </dsp:nvSpPr>
      <dsp:spPr>
        <a:xfrm>
          <a:off x="839" y="383199"/>
          <a:ext cx="1815958" cy="758632"/>
        </a:xfrm>
        <a:prstGeom prst="homePlat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GB" sz="1500" kern="1200">
              <a:latin typeface="+mn-lt"/>
              <a:cs typeface="Arial" panose="020B0604020202020204" pitchFamily="34" charset="0"/>
            </a:rPr>
            <a:t>Build on existing data / structures</a:t>
          </a:r>
        </a:p>
      </dsp:txBody>
      <dsp:txXfrm>
        <a:off x="839" y="383199"/>
        <a:ext cx="1626300" cy="758632"/>
      </dsp:txXfrm>
    </dsp:sp>
    <dsp:sp modelId="{474D5CE0-7C56-49D2-B6D4-402685DDF34E}">
      <dsp:nvSpPr>
        <dsp:cNvPr id="0" name=""/>
        <dsp:cNvSpPr/>
      </dsp:nvSpPr>
      <dsp:spPr>
        <a:xfrm>
          <a:off x="1437481" y="383199"/>
          <a:ext cx="1896581" cy="758632"/>
        </a:xfrm>
        <a:prstGeom prst="chevron">
          <a:avLst/>
        </a:prstGeom>
        <a:solidFill>
          <a:schemeClr val="accent4">
            <a:hueOff val="-1980188"/>
            <a:satOff val="10725"/>
            <a:lumOff val="-13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GB" sz="1500" kern="1200">
              <a:latin typeface="+mn-lt"/>
              <a:cs typeface="Arial" panose="020B0604020202020204" pitchFamily="34" charset="0"/>
            </a:rPr>
            <a:t>Prioritise and select data accordingly  </a:t>
          </a:r>
        </a:p>
      </dsp:txBody>
      <dsp:txXfrm>
        <a:off x="1816797" y="383199"/>
        <a:ext cx="1137949" cy="758632"/>
      </dsp:txXfrm>
    </dsp:sp>
    <dsp:sp modelId="{63142B6A-0109-42D7-AF3B-CD0CE7921CF6}">
      <dsp:nvSpPr>
        <dsp:cNvPr id="0" name=""/>
        <dsp:cNvSpPr/>
      </dsp:nvSpPr>
      <dsp:spPr>
        <a:xfrm>
          <a:off x="2954747" y="383199"/>
          <a:ext cx="1896581" cy="758632"/>
        </a:xfrm>
        <a:prstGeom prst="chevron">
          <a:avLst/>
        </a:prstGeom>
        <a:solidFill>
          <a:schemeClr val="accent4">
            <a:hueOff val="-3960375"/>
            <a:satOff val="21449"/>
            <a:lumOff val="-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GB" sz="1500" kern="1200">
              <a:latin typeface="+mn-lt"/>
              <a:cs typeface="Arial" panose="020B0604020202020204" pitchFamily="34" charset="0"/>
            </a:rPr>
            <a:t>Collect data </a:t>
          </a:r>
        </a:p>
      </dsp:txBody>
      <dsp:txXfrm>
        <a:off x="3334063" y="383199"/>
        <a:ext cx="1137949" cy="758632"/>
      </dsp:txXfrm>
    </dsp:sp>
    <dsp:sp modelId="{82B2A615-A241-416D-80C6-04BF7DEFC71A}">
      <dsp:nvSpPr>
        <dsp:cNvPr id="0" name=""/>
        <dsp:cNvSpPr/>
      </dsp:nvSpPr>
      <dsp:spPr>
        <a:xfrm>
          <a:off x="4472012" y="383199"/>
          <a:ext cx="1896581" cy="758632"/>
        </a:xfrm>
        <a:prstGeom prst="chevron">
          <a:avLst/>
        </a:prstGeom>
        <a:solidFill>
          <a:schemeClr val="accent4">
            <a:hueOff val="-5940563"/>
            <a:satOff val="32174"/>
            <a:lumOff val="-41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GB" sz="1500" kern="1200">
              <a:latin typeface="+mn-lt"/>
              <a:cs typeface="Arial" panose="020B0604020202020204" pitchFamily="34" charset="0"/>
            </a:rPr>
            <a:t>Fill data gaps</a:t>
          </a:r>
        </a:p>
      </dsp:txBody>
      <dsp:txXfrm>
        <a:off x="4851328" y="383199"/>
        <a:ext cx="1137949" cy="758632"/>
      </dsp:txXfrm>
    </dsp:sp>
    <dsp:sp modelId="{5E85F620-56F4-4BC6-B2B7-343EFC7D5F68}">
      <dsp:nvSpPr>
        <dsp:cNvPr id="0" name=""/>
        <dsp:cNvSpPr/>
      </dsp:nvSpPr>
      <dsp:spPr>
        <a:xfrm>
          <a:off x="5989278" y="383199"/>
          <a:ext cx="1896581" cy="758632"/>
        </a:xfrm>
        <a:prstGeom prst="chevron">
          <a:avLst/>
        </a:prstGeom>
        <a:solidFill>
          <a:schemeClr val="accent4">
            <a:hueOff val="-7920751"/>
            <a:satOff val="42899"/>
            <a:lumOff val="-5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GB" sz="1500" kern="1200">
              <a:latin typeface="+mn-lt"/>
              <a:cs typeface="Arial" panose="020B0604020202020204" pitchFamily="34" charset="0"/>
            </a:rPr>
            <a:t>Improve data quality over time</a:t>
          </a:r>
        </a:p>
      </dsp:txBody>
      <dsp:txXfrm>
        <a:off x="6368594" y="383199"/>
        <a:ext cx="1137949" cy="758632"/>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69920" cy="48172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143588" y="1"/>
            <a:ext cx="3169920" cy="481727"/>
          </a:xfrm>
          <a:prstGeom prst="rect">
            <a:avLst/>
          </a:prstGeom>
        </p:spPr>
        <p:txBody>
          <a:bodyPr vert="horz" lIns="91440" tIns="45720" rIns="91440" bIns="45720" rtlCol="0"/>
          <a:lstStyle>
            <a:lvl1pPr algn="r">
              <a:defRPr sz="1200"/>
            </a:lvl1pPr>
          </a:lstStyle>
          <a:p>
            <a:fld id="{1ADFF0B0-00E6-4337-88E4-054218D1A064}" type="datetimeFigureOut">
              <a:rPr lang="en-GB" smtClean="0"/>
              <a:t>11/09/2023</a:t>
            </a:fld>
            <a:endParaRPr lang="en-GB"/>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31521" y="4620577"/>
            <a:ext cx="5852160" cy="378047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119475"/>
            <a:ext cx="3169920" cy="4817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143588" y="9119475"/>
            <a:ext cx="3169920" cy="481726"/>
          </a:xfrm>
          <a:prstGeom prst="rect">
            <a:avLst/>
          </a:prstGeom>
        </p:spPr>
        <p:txBody>
          <a:bodyPr vert="horz" lIns="91440" tIns="45720" rIns="91440" bIns="45720" rtlCol="0" anchor="b"/>
          <a:lstStyle>
            <a:lvl1pPr algn="r">
              <a:defRPr sz="1200"/>
            </a:lvl1pPr>
          </a:lstStyle>
          <a:p>
            <a:fld id="{D290483A-52E2-41F2-9983-531F8F6461DD}" type="slidenum">
              <a:rPr lang="en-GB" smtClean="0"/>
              <a:t>‹#›</a:t>
            </a:fld>
            <a:endParaRPr lang="en-GB"/>
          </a:p>
        </p:txBody>
      </p:sp>
    </p:spTree>
    <p:extLst>
      <p:ext uri="{BB962C8B-B14F-4D97-AF65-F5344CB8AC3E}">
        <p14:creationId xmlns:p14="http://schemas.microsoft.com/office/powerpoint/2010/main" val="223423947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290483A-52E2-41F2-9983-531F8F6461DD}" type="slidenum">
              <a:rPr lang="en-GB" smtClean="0"/>
              <a:t>2</a:t>
            </a:fld>
            <a:endParaRPr lang="en-GB"/>
          </a:p>
        </p:txBody>
      </p:sp>
    </p:spTree>
    <p:extLst>
      <p:ext uri="{BB962C8B-B14F-4D97-AF65-F5344CB8AC3E}">
        <p14:creationId xmlns:p14="http://schemas.microsoft.com/office/powerpoint/2010/main" val="101274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spcAft>
                <a:spcPts val="800"/>
              </a:spcAft>
              <a:buFont typeface="+mj-lt"/>
              <a:buAutoNum type="alphaUcPeriod"/>
              <a:tabLst>
                <a:tab pos="4572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Information necessary to track progress</a:t>
            </a:r>
            <a:r>
              <a:rPr lang="en-GB" sz="1100" dirty="0">
                <a:effectLst/>
                <a:latin typeface="Calibri" panose="020F0502020204030204" pitchFamily="34" charset="0"/>
                <a:ea typeface="Calibri" panose="020F0502020204030204" pitchFamily="34" charset="0"/>
                <a:cs typeface="Times New Roman" panose="02020603050405020304" pitchFamily="18" charset="0"/>
              </a:rPr>
              <a:t>: Each country should identify the indicators used to track progress towards the implementation and achievement of its NDC. These indicators could be either qualitative or quantitative and could include things like net GHG emissions and removals, percentage reduction of GHG intensity, etc. Countries should provide the most recent information for each selected indicator for each reporting year during the implementation period of its NDC.</a:t>
            </a:r>
          </a:p>
          <a:p>
            <a:pPr marL="742950" lvl="1" indent="-285750">
              <a:lnSpc>
                <a:spcPct val="107000"/>
              </a:lnSpc>
              <a:spcAft>
                <a:spcPts val="800"/>
              </a:spcAft>
              <a:buFont typeface="+mj-lt"/>
              <a:buAutoNum type="arabicPeriod"/>
              <a:tabLst>
                <a:tab pos="9144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Accounting approach for NDC</a:t>
            </a:r>
            <a:r>
              <a:rPr lang="en-GB" sz="1100" dirty="0">
                <a:effectLst/>
                <a:latin typeface="Calibri" panose="020F0502020204030204" pitchFamily="34" charset="0"/>
                <a:ea typeface="Calibri" panose="020F0502020204030204" pitchFamily="34" charset="0"/>
                <a:cs typeface="Times New Roman" panose="02020603050405020304" pitchFamily="18" charset="0"/>
              </a:rPr>
              <a:t>: For the first NDC, each Party should clearly indicate and report its accounting approach. For the second and subsequent NDCs, Parties need to provide information consistent with decision 4/CMA.1.</a:t>
            </a:r>
          </a:p>
          <a:p>
            <a:pPr marL="742950" lvl="1" indent="-285750">
              <a:lnSpc>
                <a:spcPct val="107000"/>
              </a:lnSpc>
              <a:spcAft>
                <a:spcPts val="800"/>
              </a:spcAft>
              <a:buFont typeface="+mj-lt"/>
              <a:buAutoNum type="arabicPeriod"/>
              <a:tabLst>
                <a:tab pos="9144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Methodology and/or accounting approach used</a:t>
            </a:r>
            <a:r>
              <a:rPr lang="en-GB" sz="1100" dirty="0">
                <a:effectLst/>
                <a:latin typeface="Calibri" panose="020F0502020204030204" pitchFamily="34" charset="0"/>
                <a:ea typeface="Calibri" panose="020F0502020204030204" pitchFamily="34" charset="0"/>
                <a:cs typeface="Times New Roman" panose="02020603050405020304" pitchFamily="18" charset="0"/>
              </a:rPr>
              <a:t>: Each country should provide a description of each methodology and/or accounting approach used for targets, the construction of baselines, and each indicator. This information should include key parameters, assumptions, definitions, data sources, models used, IPCC guidelines used, metrics used, methodologies used to estimate mitigation co-benefits, etc.</a:t>
            </a:r>
          </a:p>
          <a:p>
            <a:pPr marL="742950" lvl="1" indent="-285750">
              <a:lnSpc>
                <a:spcPct val="107000"/>
              </a:lnSpc>
              <a:spcAft>
                <a:spcPts val="800"/>
              </a:spcAft>
              <a:buFont typeface="+mj-lt"/>
              <a:buAutoNum type="arabicPeriod"/>
              <a:tabLst>
                <a:tab pos="9144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Avoiding double counting of GHG emission reductions</a:t>
            </a:r>
            <a:r>
              <a:rPr lang="en-GB" sz="1100" dirty="0">
                <a:effectLst/>
                <a:latin typeface="Calibri" panose="020F0502020204030204" pitchFamily="34" charset="0"/>
                <a:ea typeface="Calibri" panose="020F0502020204030204" pitchFamily="34" charset="0"/>
                <a:cs typeface="Times New Roman" panose="02020603050405020304" pitchFamily="18" charset="0"/>
              </a:rPr>
              <a:t>: Each country should describe how double counting of net GHG emission reductions has been avoided.</a:t>
            </a:r>
          </a:p>
          <a:p>
            <a:pPr marL="742950" lvl="1" indent="-285750">
              <a:lnSpc>
                <a:spcPct val="107000"/>
              </a:lnSpc>
              <a:spcAft>
                <a:spcPts val="800"/>
              </a:spcAft>
              <a:buFont typeface="+mj-lt"/>
              <a:buAutoNum type="arabicPeriod"/>
              <a:tabLst>
                <a:tab pos="9144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Structured summary to track progress</a:t>
            </a:r>
            <a:r>
              <a:rPr lang="en-GB" sz="1100" dirty="0">
                <a:effectLst/>
                <a:latin typeface="Calibri" panose="020F0502020204030204" pitchFamily="34" charset="0"/>
                <a:ea typeface="Calibri" panose="020F0502020204030204" pitchFamily="34" charset="0"/>
                <a:cs typeface="Times New Roman" panose="02020603050405020304" pitchFamily="18" charset="0"/>
              </a:rPr>
              <a:t>: Each country should provide the information referred to in a structured summary, which should include information for the reference point(s), level(s), baseline(s), base year(s), or starting point(s), and the most recent information for each selected indicator.</a:t>
            </a:r>
          </a:p>
          <a:p>
            <a:pPr marL="742950" lvl="1" indent="-285750">
              <a:lnSpc>
                <a:spcPct val="107000"/>
              </a:lnSpc>
              <a:spcAft>
                <a:spcPts val="800"/>
              </a:spcAft>
              <a:buFont typeface="+mj-lt"/>
              <a:buAutoNum type="arabicPeriod"/>
              <a:tabLst>
                <a:tab pos="914400" algn="l"/>
              </a:tabLs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Reporting in a narrative and common tabular format</a:t>
            </a:r>
            <a:r>
              <a:rPr lang="en-GB" sz="1100" dirty="0">
                <a:effectLst/>
                <a:latin typeface="Calibri" panose="020F0502020204030204" pitchFamily="34" charset="0"/>
                <a:ea typeface="Calibri" panose="020F0502020204030204" pitchFamily="34" charset="0"/>
                <a:cs typeface="Times New Roman" panose="02020603050405020304" pitchFamily="18" charset="0"/>
              </a:rPr>
              <a:t>: Countries should report the information in a narrative and common tabular format that accommodates all types of NDCs under Article 4.</a:t>
            </a:r>
          </a:p>
          <a:p>
            <a:endParaRPr lang="en-GB" dirty="0"/>
          </a:p>
        </p:txBody>
      </p:sp>
      <p:sp>
        <p:nvSpPr>
          <p:cNvPr id="4" name="Slide Number Placeholder 3"/>
          <p:cNvSpPr>
            <a:spLocks noGrp="1"/>
          </p:cNvSpPr>
          <p:nvPr>
            <p:ph type="sldNum" sz="quarter" idx="5"/>
          </p:nvPr>
        </p:nvSpPr>
        <p:spPr/>
        <p:txBody>
          <a:bodyPr/>
          <a:lstStyle/>
          <a:p>
            <a:fld id="{D290483A-52E2-41F2-9983-531F8F6461DD}" type="slidenum">
              <a:rPr lang="en-GB" smtClean="0"/>
              <a:t>3</a:t>
            </a:fld>
            <a:endParaRPr lang="en-GB"/>
          </a:p>
        </p:txBody>
      </p:sp>
    </p:spTree>
    <p:extLst>
      <p:ext uri="{BB962C8B-B14F-4D97-AF65-F5344CB8AC3E}">
        <p14:creationId xmlns:p14="http://schemas.microsoft.com/office/powerpoint/2010/main" val="980140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normAutofit/>
          </a:bodyPr>
          <a:lstStyle>
            <a:lvl1pPr algn="ctr">
              <a:defRPr sz="3000"/>
            </a:lvl1pPr>
          </a:lstStyle>
          <a:p>
            <a:r>
              <a:rPr lang="en-US" dirty="0"/>
              <a:t>Click to edit Master title style</a:t>
            </a:r>
            <a:endParaRPr lang="en-GB"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EAE1ECAD-4BD3-4311-8361-E5BB213F338F}" type="datetimeFigureOut">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202732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E1ECAD-4BD3-4311-8361-E5BB213F338F}" type="datetimeFigureOut">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1250208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01-Forrest Cover">
    <p:spTree>
      <p:nvGrpSpPr>
        <p:cNvPr id="1" name=""/>
        <p:cNvGrpSpPr/>
        <p:nvPr/>
      </p:nvGrpSpPr>
      <p:grpSpPr>
        <a:xfrm>
          <a:off x="0" y="0"/>
          <a:ext cx="0" cy="0"/>
          <a:chOff x="0" y="0"/>
          <a:chExt cx="0" cy="0"/>
        </a:xfrm>
      </p:grpSpPr>
      <p:sp>
        <p:nvSpPr>
          <p:cNvPr id="97283" name="Rectangle 3"/>
          <p:cNvSpPr>
            <a:spLocks noGrp="1" noChangeArrowheads="1"/>
          </p:cNvSpPr>
          <p:nvPr>
            <p:ph type="subTitle" idx="1"/>
          </p:nvPr>
        </p:nvSpPr>
        <p:spPr>
          <a:xfrm>
            <a:off x="323850" y="1655018"/>
            <a:ext cx="4248151" cy="1944688"/>
          </a:xfrm>
          <a:noFill/>
        </p:spPr>
        <p:txBody>
          <a:bodyPr/>
          <a:lstStyle>
            <a:lvl1pPr marL="0" indent="0" algn="l">
              <a:buFontTx/>
              <a:buNone/>
              <a:defRPr>
                <a:latin typeface="+mn-lt"/>
                <a:cs typeface="Arial" pitchFamily="34" charset="0"/>
              </a:defRPr>
            </a:lvl1pPr>
          </a:lstStyle>
          <a:p>
            <a:r>
              <a:rPr lang="en-US" dirty="0"/>
              <a:t>Click to edit Master subtitle style</a:t>
            </a:r>
            <a:endParaRPr lang="da-DK" dirty="0"/>
          </a:p>
        </p:txBody>
      </p:sp>
      <p:sp>
        <p:nvSpPr>
          <p:cNvPr id="7" name="Rectangle 2"/>
          <p:cNvSpPr>
            <a:spLocks noGrp="1" noChangeArrowheads="1"/>
          </p:cNvSpPr>
          <p:nvPr>
            <p:ph type="ctrTitle" hasCustomPrompt="1"/>
          </p:nvPr>
        </p:nvSpPr>
        <p:spPr>
          <a:xfrm>
            <a:off x="323850" y="267495"/>
            <a:ext cx="4248150" cy="1097108"/>
          </a:xfrm>
          <a:prstGeom prst="rect">
            <a:avLst/>
          </a:prstGeom>
          <a:noFill/>
        </p:spPr>
        <p:txBody>
          <a:bodyPr vert="horz" lIns="0" tIns="45720" rIns="91440" bIns="45720" rtlCol="0" anchor="b">
            <a:noAutofit/>
          </a:bodyPr>
          <a:lstStyle>
            <a:lvl1pPr>
              <a:defRPr lang="da-DK" sz="3700" dirty="0"/>
            </a:lvl1pPr>
          </a:lstStyle>
          <a:p>
            <a:pPr lvl="0">
              <a:lnSpc>
                <a:spcPct val="100000"/>
              </a:lnSpc>
            </a:pPr>
            <a:r>
              <a:rPr lang="da-DK" dirty="0"/>
              <a:t>FRONT PAGE </a:t>
            </a:r>
          </a:p>
        </p:txBody>
      </p:sp>
    </p:spTree>
    <p:extLst>
      <p:ext uri="{BB962C8B-B14F-4D97-AF65-F5344CB8AC3E}">
        <p14:creationId xmlns:p14="http://schemas.microsoft.com/office/powerpoint/2010/main" val="1587037651"/>
      </p:ext>
    </p:extLst>
  </p:cSld>
  <p:clrMapOvr>
    <a:masterClrMapping/>
  </p:clrMapOvr>
  <p:transition>
    <p:fade/>
  </p:transition>
  <p:extLst>
    <p:ext uri="{DCECCB84-F9BA-43D5-87BE-67443E8EF086}">
      <p15:sldGuideLst xmlns:p15="http://schemas.microsoft.com/office/powerpoint/2012/main">
        <p15:guide id="1" orient="horz" pos="1215">
          <p15:clr>
            <a:srgbClr val="FBAE40"/>
          </p15:clr>
        </p15:guide>
        <p15:guide id="2"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E1ECAD-4BD3-4311-8361-E5BB213F338F}" type="datetimeFigureOut">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1566043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normAutofit/>
          </a:bodyPr>
          <a:lstStyle>
            <a:lvl1pPr>
              <a:defRPr sz="3600"/>
            </a:lvl1pPr>
          </a:lstStyle>
          <a:p>
            <a:r>
              <a:rPr lang="en-US" dirty="0"/>
              <a:t>Click to edit Master title style</a:t>
            </a:r>
            <a:endParaRPr lang="en-GB"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E1ECAD-4BD3-4311-8361-E5BB213F338F}" type="datetimeFigureOut">
              <a:rPr lang="en-GB" smtClean="0"/>
              <a:t>11/09/2023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3050487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28650" y="1369219"/>
            <a:ext cx="3886200" cy="326350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E1ECAD-4BD3-4311-8361-E5BB213F338F}" type="datetimeFigureOut">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3651431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dirty="0"/>
              <a:t>Click to edit Master title style</a:t>
            </a:r>
            <a:endParaRPr lang="en-GB"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E1ECAD-4BD3-4311-8361-E5BB213F338F}" type="datetimeFigureOut">
              <a:rPr lang="en-GB" smtClean="0"/>
              <a:t>11/09/2023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1630902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E1ECAD-4BD3-4311-8361-E5BB213F338F}" type="datetimeFigureOut">
              <a:rPr lang="en-GB" smtClean="0"/>
              <a:t>11/09/2023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236442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E1ECAD-4BD3-4311-8361-E5BB213F338F}" type="datetimeFigureOut">
              <a:rPr lang="en-GB" smtClean="0"/>
              <a:t>11/09/2023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1302975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AE1ECAD-4BD3-4311-8361-E5BB213F338F}" type="datetimeFigureOut">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1014568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AE1ECAD-4BD3-4311-8361-E5BB213F338F}" type="datetimeFigureOut">
              <a:rPr lang="en-GB" smtClean="0"/>
              <a:t>11/09/2023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4E01BE-6689-47C5-A8DA-A3160FEE859E}" type="slidenum">
              <a:rPr lang="en-GB" smtClean="0"/>
              <a:t>‹#›</a:t>
            </a:fld>
            <a:endParaRPr lang="en-GB"/>
          </a:p>
        </p:txBody>
      </p:sp>
    </p:spTree>
    <p:extLst>
      <p:ext uri="{BB962C8B-B14F-4D97-AF65-F5344CB8AC3E}">
        <p14:creationId xmlns:p14="http://schemas.microsoft.com/office/powerpoint/2010/main" val="277599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28649" y="1369218"/>
            <a:ext cx="8225389" cy="353567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EAE1ECAD-4BD3-4311-8361-E5BB213F338F}" type="datetimeFigureOut">
              <a:rPr lang="en-GB" smtClean="0"/>
              <a:t>11/09/2023</a:t>
            </a:fld>
            <a:endParaRPr lang="en-GB"/>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14E01BE-6689-47C5-A8DA-A3160FEE859E}" type="slidenum">
              <a:rPr lang="en-GB" smtClean="0"/>
              <a:t>‹#›</a:t>
            </a:fld>
            <a:endParaRPr lang="en-GB"/>
          </a:p>
        </p:txBody>
      </p:sp>
    </p:spTree>
    <p:extLst>
      <p:ext uri="{BB962C8B-B14F-4D97-AF65-F5344CB8AC3E}">
        <p14:creationId xmlns:p14="http://schemas.microsoft.com/office/powerpoint/2010/main" val="24498939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705" r:id="rId11"/>
  </p:sldLayoutIdLst>
  <p:txStyles>
    <p:titleStyle>
      <a:lvl1pPr algn="l" defTabSz="685800" rtl="0" eaLnBrk="1" latinLnBrk="0" hangingPunct="1">
        <a:lnSpc>
          <a:spcPct val="90000"/>
        </a:lnSpc>
        <a:spcBef>
          <a:spcPct val="0"/>
        </a:spcBef>
        <a:buNone/>
        <a:defRPr sz="2400" b="1" kern="1200">
          <a:solidFill>
            <a:schemeClr val="tx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descr="텍스트, 폰트, 웹 페이지, 웹사이트이(가) 표시된 사진&#10;&#10;자동 생성된 설명">
            <a:extLst>
              <a:ext uri="{FF2B5EF4-FFF2-40B4-BE49-F238E27FC236}">
                <a16:creationId xmlns:a16="http://schemas.microsoft.com/office/drawing/2014/main" id="{58EBE93A-3C87-CD6A-96F5-C80D6F87A0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81" y="-1"/>
            <a:ext cx="9137019" cy="5163013"/>
          </a:xfrm>
          <a:prstGeom prst="rect">
            <a:avLst/>
          </a:prstGeom>
        </p:spPr>
      </p:pic>
    </p:spTree>
    <p:extLst>
      <p:ext uri="{BB962C8B-B14F-4D97-AF65-F5344CB8AC3E}">
        <p14:creationId xmlns:p14="http://schemas.microsoft.com/office/powerpoint/2010/main" val="3958974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AFBC3-68E4-73BA-5135-24F1442B3D5D}"/>
              </a:ext>
            </a:extLst>
          </p:cNvPr>
          <p:cNvSpPr>
            <a:spLocks noGrp="1"/>
          </p:cNvSpPr>
          <p:nvPr>
            <p:ph type="title"/>
          </p:nvPr>
        </p:nvSpPr>
        <p:spPr/>
        <p:txBody>
          <a:bodyPr/>
          <a:lstStyle/>
          <a:p>
            <a:r>
              <a:rPr lang="en-GB" dirty="0">
                <a:solidFill>
                  <a:schemeClr val="accent2"/>
                </a:solidFill>
              </a:rPr>
              <a:t>Step 2: Make targets SMART</a:t>
            </a:r>
            <a:endParaRPr lang="en-GB" dirty="0"/>
          </a:p>
        </p:txBody>
      </p:sp>
      <p:sp>
        <p:nvSpPr>
          <p:cNvPr id="5" name="Rectangle: Rounded Corners 4">
            <a:extLst>
              <a:ext uri="{FF2B5EF4-FFF2-40B4-BE49-F238E27FC236}">
                <a16:creationId xmlns:a16="http://schemas.microsoft.com/office/drawing/2014/main" id="{8C5064CD-CDEA-4230-AB97-CB19B43C5765}"/>
              </a:ext>
            </a:extLst>
          </p:cNvPr>
          <p:cNvSpPr/>
          <p:nvPr/>
        </p:nvSpPr>
        <p:spPr>
          <a:xfrm>
            <a:off x="432392" y="1174744"/>
            <a:ext cx="1560036" cy="554819"/>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accent2">
                    <a:lumMod val="75000"/>
                  </a:schemeClr>
                </a:solidFill>
              </a:rPr>
              <a:t>S</a:t>
            </a:r>
          </a:p>
        </p:txBody>
      </p:sp>
      <p:sp>
        <p:nvSpPr>
          <p:cNvPr id="6" name="Rectangle: Rounded Corners 5">
            <a:extLst>
              <a:ext uri="{FF2B5EF4-FFF2-40B4-BE49-F238E27FC236}">
                <a16:creationId xmlns:a16="http://schemas.microsoft.com/office/drawing/2014/main" id="{F9310FB0-A87C-DB32-BCF6-81844D026F2E}"/>
              </a:ext>
            </a:extLst>
          </p:cNvPr>
          <p:cNvSpPr/>
          <p:nvPr/>
        </p:nvSpPr>
        <p:spPr>
          <a:xfrm>
            <a:off x="2112187" y="1174744"/>
            <a:ext cx="1560036" cy="554819"/>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accent2">
                    <a:lumMod val="75000"/>
                  </a:schemeClr>
                </a:solidFill>
              </a:rPr>
              <a:t>M</a:t>
            </a:r>
          </a:p>
        </p:txBody>
      </p:sp>
      <p:sp>
        <p:nvSpPr>
          <p:cNvPr id="7" name="Rectangle: Rounded Corners 6">
            <a:extLst>
              <a:ext uri="{FF2B5EF4-FFF2-40B4-BE49-F238E27FC236}">
                <a16:creationId xmlns:a16="http://schemas.microsoft.com/office/drawing/2014/main" id="{DE21CEF7-BE7C-336D-49BB-03AEF4B379F0}"/>
              </a:ext>
            </a:extLst>
          </p:cNvPr>
          <p:cNvSpPr/>
          <p:nvPr/>
        </p:nvSpPr>
        <p:spPr>
          <a:xfrm>
            <a:off x="3791983" y="1174744"/>
            <a:ext cx="1560036" cy="554819"/>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accent2">
                    <a:lumMod val="75000"/>
                  </a:schemeClr>
                </a:solidFill>
              </a:rPr>
              <a:t>A</a:t>
            </a:r>
          </a:p>
        </p:txBody>
      </p:sp>
      <p:sp>
        <p:nvSpPr>
          <p:cNvPr id="8" name="Rectangle: Rounded Corners 7">
            <a:extLst>
              <a:ext uri="{FF2B5EF4-FFF2-40B4-BE49-F238E27FC236}">
                <a16:creationId xmlns:a16="http://schemas.microsoft.com/office/drawing/2014/main" id="{F43FAF61-A641-CF69-4181-86D41C21DB16}"/>
              </a:ext>
            </a:extLst>
          </p:cNvPr>
          <p:cNvSpPr/>
          <p:nvPr/>
        </p:nvSpPr>
        <p:spPr>
          <a:xfrm>
            <a:off x="5471778" y="1174744"/>
            <a:ext cx="1560036" cy="554819"/>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accent2">
                    <a:lumMod val="75000"/>
                  </a:schemeClr>
                </a:solidFill>
              </a:rPr>
              <a:t>R</a:t>
            </a:r>
          </a:p>
        </p:txBody>
      </p:sp>
      <p:sp>
        <p:nvSpPr>
          <p:cNvPr id="9" name="Rectangle: Rounded Corners 8">
            <a:extLst>
              <a:ext uri="{FF2B5EF4-FFF2-40B4-BE49-F238E27FC236}">
                <a16:creationId xmlns:a16="http://schemas.microsoft.com/office/drawing/2014/main" id="{9E327E54-422A-6B5D-EA27-5CD0F88EE334}"/>
              </a:ext>
            </a:extLst>
          </p:cNvPr>
          <p:cNvSpPr/>
          <p:nvPr/>
        </p:nvSpPr>
        <p:spPr>
          <a:xfrm>
            <a:off x="7151573" y="1174744"/>
            <a:ext cx="1560036" cy="554819"/>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dirty="0">
                <a:solidFill>
                  <a:schemeClr val="accent2">
                    <a:lumMod val="75000"/>
                  </a:schemeClr>
                </a:solidFill>
              </a:rPr>
              <a:t>T</a:t>
            </a:r>
          </a:p>
        </p:txBody>
      </p:sp>
      <p:sp>
        <p:nvSpPr>
          <p:cNvPr id="10" name="Rectangle: Rounded Corners 9">
            <a:extLst>
              <a:ext uri="{FF2B5EF4-FFF2-40B4-BE49-F238E27FC236}">
                <a16:creationId xmlns:a16="http://schemas.microsoft.com/office/drawing/2014/main" id="{28952338-C188-4131-6570-B5E297CA9C3C}"/>
              </a:ext>
            </a:extLst>
          </p:cNvPr>
          <p:cNvSpPr/>
          <p:nvPr/>
        </p:nvSpPr>
        <p:spPr>
          <a:xfrm>
            <a:off x="432392" y="2268280"/>
            <a:ext cx="1560036" cy="260137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accent2">
                    <a:lumMod val="75000"/>
                  </a:schemeClr>
                </a:solidFill>
              </a:rPr>
              <a:t>The indicator  is clearly defined, so there cannot be different interpretations of it</a:t>
            </a:r>
          </a:p>
        </p:txBody>
      </p:sp>
      <p:sp>
        <p:nvSpPr>
          <p:cNvPr id="11" name="Rectangle: Rounded Corners 10">
            <a:extLst>
              <a:ext uri="{FF2B5EF4-FFF2-40B4-BE49-F238E27FC236}">
                <a16:creationId xmlns:a16="http://schemas.microsoft.com/office/drawing/2014/main" id="{C755DB7A-BC6E-E4E5-C0E0-A67649A633EF}"/>
              </a:ext>
            </a:extLst>
          </p:cNvPr>
          <p:cNvSpPr/>
          <p:nvPr/>
        </p:nvSpPr>
        <p:spPr>
          <a:xfrm>
            <a:off x="2112187" y="2268280"/>
            <a:ext cx="1560036" cy="260137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accent2">
                    <a:lumMod val="75000"/>
                  </a:schemeClr>
                </a:solidFill>
              </a:rPr>
              <a:t>The indicator value can be measured quantitatively or qualitatively</a:t>
            </a:r>
          </a:p>
        </p:txBody>
      </p:sp>
      <p:sp>
        <p:nvSpPr>
          <p:cNvPr id="12" name="Rectangle: Rounded Corners 11">
            <a:extLst>
              <a:ext uri="{FF2B5EF4-FFF2-40B4-BE49-F238E27FC236}">
                <a16:creationId xmlns:a16="http://schemas.microsoft.com/office/drawing/2014/main" id="{93FEA86C-600E-8374-D564-2D4A6CDCB383}"/>
              </a:ext>
            </a:extLst>
          </p:cNvPr>
          <p:cNvSpPr/>
          <p:nvPr/>
        </p:nvSpPr>
        <p:spPr>
          <a:xfrm>
            <a:off x="3791983" y="2268280"/>
            <a:ext cx="1560036" cy="260137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accent2">
                    <a:lumMod val="75000"/>
                  </a:schemeClr>
                </a:solidFill>
              </a:rPr>
              <a:t>Achieving the target requires ambitious action</a:t>
            </a:r>
          </a:p>
        </p:txBody>
      </p:sp>
      <p:sp>
        <p:nvSpPr>
          <p:cNvPr id="13" name="Rectangle: Rounded Corners 12">
            <a:extLst>
              <a:ext uri="{FF2B5EF4-FFF2-40B4-BE49-F238E27FC236}">
                <a16:creationId xmlns:a16="http://schemas.microsoft.com/office/drawing/2014/main" id="{33B32504-8CA5-4F9B-F106-6796F62A8D25}"/>
              </a:ext>
            </a:extLst>
          </p:cNvPr>
          <p:cNvSpPr/>
          <p:nvPr/>
        </p:nvSpPr>
        <p:spPr>
          <a:xfrm>
            <a:off x="5471778" y="2268280"/>
            <a:ext cx="1560036" cy="260137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accent2">
                    <a:lumMod val="75000"/>
                  </a:schemeClr>
                </a:solidFill>
              </a:rPr>
              <a:t>The indicator relates to a relevant impact of a mitigation action</a:t>
            </a:r>
          </a:p>
        </p:txBody>
      </p:sp>
      <p:sp>
        <p:nvSpPr>
          <p:cNvPr id="14" name="Rectangle: Rounded Corners 13">
            <a:extLst>
              <a:ext uri="{FF2B5EF4-FFF2-40B4-BE49-F238E27FC236}">
                <a16:creationId xmlns:a16="http://schemas.microsoft.com/office/drawing/2014/main" id="{8E178535-D442-D64D-A03F-41FE633E59AE}"/>
              </a:ext>
            </a:extLst>
          </p:cNvPr>
          <p:cNvSpPr/>
          <p:nvPr/>
        </p:nvSpPr>
        <p:spPr>
          <a:xfrm>
            <a:off x="7151573" y="2268280"/>
            <a:ext cx="1560036" cy="260137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accent2">
                    <a:lumMod val="75000"/>
                  </a:schemeClr>
                </a:solidFill>
              </a:rPr>
              <a:t>The indicator relates to a point in time of timeframe</a:t>
            </a:r>
          </a:p>
        </p:txBody>
      </p:sp>
      <p:sp>
        <p:nvSpPr>
          <p:cNvPr id="16" name="Rectangle: Rounded Corners 15">
            <a:extLst>
              <a:ext uri="{FF2B5EF4-FFF2-40B4-BE49-F238E27FC236}">
                <a16:creationId xmlns:a16="http://schemas.microsoft.com/office/drawing/2014/main" id="{F7E8258D-EE52-ACF7-4EEC-AD9244C6D80C}"/>
              </a:ext>
            </a:extLst>
          </p:cNvPr>
          <p:cNvSpPr/>
          <p:nvPr/>
        </p:nvSpPr>
        <p:spPr>
          <a:xfrm>
            <a:off x="432392" y="1828800"/>
            <a:ext cx="1560036" cy="3402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Specific</a:t>
            </a:r>
          </a:p>
        </p:txBody>
      </p:sp>
      <p:sp>
        <p:nvSpPr>
          <p:cNvPr id="17" name="Rectangle: Rounded Corners 16">
            <a:extLst>
              <a:ext uri="{FF2B5EF4-FFF2-40B4-BE49-F238E27FC236}">
                <a16:creationId xmlns:a16="http://schemas.microsoft.com/office/drawing/2014/main" id="{1CC74855-DD07-CF5F-9D29-6613C47D1426}"/>
              </a:ext>
            </a:extLst>
          </p:cNvPr>
          <p:cNvSpPr/>
          <p:nvPr/>
        </p:nvSpPr>
        <p:spPr>
          <a:xfrm>
            <a:off x="2112187" y="1828800"/>
            <a:ext cx="1560036" cy="3402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Measurable</a:t>
            </a:r>
          </a:p>
        </p:txBody>
      </p:sp>
      <p:sp>
        <p:nvSpPr>
          <p:cNvPr id="18" name="Rectangle: Rounded Corners 17">
            <a:extLst>
              <a:ext uri="{FF2B5EF4-FFF2-40B4-BE49-F238E27FC236}">
                <a16:creationId xmlns:a16="http://schemas.microsoft.com/office/drawing/2014/main" id="{F8D6C0A6-321A-CF84-EB2E-08292C47A258}"/>
              </a:ext>
            </a:extLst>
          </p:cNvPr>
          <p:cNvSpPr/>
          <p:nvPr/>
        </p:nvSpPr>
        <p:spPr>
          <a:xfrm>
            <a:off x="3791983" y="1828800"/>
            <a:ext cx="1560036" cy="3402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Ambitious</a:t>
            </a:r>
          </a:p>
        </p:txBody>
      </p:sp>
      <p:sp>
        <p:nvSpPr>
          <p:cNvPr id="19" name="Rectangle: Rounded Corners 18">
            <a:extLst>
              <a:ext uri="{FF2B5EF4-FFF2-40B4-BE49-F238E27FC236}">
                <a16:creationId xmlns:a16="http://schemas.microsoft.com/office/drawing/2014/main" id="{B35DB018-E1C9-A4E1-ABC2-7625C6A031D6}"/>
              </a:ext>
            </a:extLst>
          </p:cNvPr>
          <p:cNvSpPr/>
          <p:nvPr/>
        </p:nvSpPr>
        <p:spPr>
          <a:xfrm>
            <a:off x="5471778" y="1828800"/>
            <a:ext cx="1560036" cy="3402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Relevant</a:t>
            </a:r>
          </a:p>
        </p:txBody>
      </p:sp>
      <p:sp>
        <p:nvSpPr>
          <p:cNvPr id="20" name="Rectangle: Rounded Corners 19">
            <a:extLst>
              <a:ext uri="{FF2B5EF4-FFF2-40B4-BE49-F238E27FC236}">
                <a16:creationId xmlns:a16="http://schemas.microsoft.com/office/drawing/2014/main" id="{9FFCAD0C-25C7-4AF3-B989-B30B18DA6FFA}"/>
              </a:ext>
            </a:extLst>
          </p:cNvPr>
          <p:cNvSpPr/>
          <p:nvPr/>
        </p:nvSpPr>
        <p:spPr>
          <a:xfrm>
            <a:off x="7151573" y="1828800"/>
            <a:ext cx="1560036" cy="3402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Time-bound</a:t>
            </a:r>
          </a:p>
        </p:txBody>
      </p:sp>
    </p:spTree>
    <p:extLst>
      <p:ext uri="{BB962C8B-B14F-4D97-AF65-F5344CB8AC3E}">
        <p14:creationId xmlns:p14="http://schemas.microsoft.com/office/powerpoint/2010/main" val="30061130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52579"/>
            <a:ext cx="7886700" cy="994172"/>
          </a:xfrm>
        </p:spPr>
        <p:txBody>
          <a:bodyPr/>
          <a:lstStyle/>
          <a:p>
            <a:r>
              <a:rPr lang="en-GB" dirty="0">
                <a:solidFill>
                  <a:schemeClr val="accent2"/>
                </a:solidFill>
              </a:rPr>
              <a:t>Step 2: Make targets SMART</a:t>
            </a:r>
            <a:endParaRPr lang="en-GB" dirty="0"/>
          </a:p>
        </p:txBody>
      </p:sp>
      <p:sp>
        <p:nvSpPr>
          <p:cNvPr id="3" name="Rectangle: Rounded Corners 2">
            <a:extLst>
              <a:ext uri="{FF2B5EF4-FFF2-40B4-BE49-F238E27FC236}">
                <a16:creationId xmlns:a16="http://schemas.microsoft.com/office/drawing/2014/main" id="{03621F31-9363-5080-C8A3-DF1205E7C13E}"/>
              </a:ext>
            </a:extLst>
          </p:cNvPr>
          <p:cNvSpPr/>
          <p:nvPr/>
        </p:nvSpPr>
        <p:spPr>
          <a:xfrm>
            <a:off x="1408372" y="1948723"/>
            <a:ext cx="6119480" cy="597518"/>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kern="1200" dirty="0">
                <a:solidFill>
                  <a:schemeClr val="accent2"/>
                </a:solidFill>
                <a:effectLst/>
                <a:latin typeface="+mn-lt"/>
                <a:ea typeface="+mn-ea"/>
                <a:cs typeface="+mn-cs"/>
              </a:rPr>
              <a:t>Achieving a share of 28% of renewable power by 2030 </a:t>
            </a:r>
          </a:p>
        </p:txBody>
      </p:sp>
      <p:sp>
        <p:nvSpPr>
          <p:cNvPr id="4" name="Rectangle: Rounded Corners 3">
            <a:extLst>
              <a:ext uri="{FF2B5EF4-FFF2-40B4-BE49-F238E27FC236}">
                <a16:creationId xmlns:a16="http://schemas.microsoft.com/office/drawing/2014/main" id="{5FFA0289-B9FA-3F84-94A9-002902691E9E}"/>
              </a:ext>
            </a:extLst>
          </p:cNvPr>
          <p:cNvSpPr/>
          <p:nvPr/>
        </p:nvSpPr>
        <p:spPr>
          <a:xfrm>
            <a:off x="316986" y="2888555"/>
            <a:ext cx="8510028" cy="546654"/>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accent2"/>
                </a:solidFill>
              </a:rPr>
              <a:t>T</a:t>
            </a:r>
            <a:r>
              <a:rPr lang="en-GB" sz="1800" b="1" i="0" kern="1200" dirty="0">
                <a:solidFill>
                  <a:schemeClr val="accent2"/>
                </a:solidFill>
                <a:effectLst/>
                <a:latin typeface="+mn-lt"/>
                <a:ea typeface="+mn-ea"/>
                <a:cs typeface="+mn-cs"/>
              </a:rPr>
              <a:t>o increase public awareness of climate changes effects and impacts on general health</a:t>
            </a:r>
            <a:endParaRPr lang="en-GB" sz="1800" b="1" kern="1200" dirty="0">
              <a:solidFill>
                <a:schemeClr val="accent2"/>
              </a:solidFill>
              <a:effectLst/>
              <a:latin typeface="+mn-lt"/>
              <a:ea typeface="+mn-ea"/>
              <a:cs typeface="+mn-cs"/>
            </a:endParaRPr>
          </a:p>
        </p:txBody>
      </p:sp>
    </p:spTree>
    <p:extLst>
      <p:ext uri="{BB962C8B-B14F-4D97-AF65-F5344CB8AC3E}">
        <p14:creationId xmlns:p14="http://schemas.microsoft.com/office/powerpoint/2010/main" val="613408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52579"/>
            <a:ext cx="7886700" cy="994172"/>
          </a:xfrm>
        </p:spPr>
        <p:txBody>
          <a:bodyPr/>
          <a:lstStyle/>
          <a:p>
            <a:r>
              <a:rPr lang="en-GB" dirty="0">
                <a:solidFill>
                  <a:schemeClr val="accent2"/>
                </a:solidFill>
              </a:rPr>
              <a:t>Step 2: Make targets SMART</a:t>
            </a:r>
            <a:endParaRPr lang="en-GB" dirty="0"/>
          </a:p>
        </p:txBody>
      </p:sp>
      <p:sp>
        <p:nvSpPr>
          <p:cNvPr id="10" name="Rectangle: Rounded Corners 9">
            <a:extLst>
              <a:ext uri="{FF2B5EF4-FFF2-40B4-BE49-F238E27FC236}">
                <a16:creationId xmlns:a16="http://schemas.microsoft.com/office/drawing/2014/main" id="{C3977548-9C8B-96C3-4733-86F1F6099E8F}"/>
              </a:ext>
            </a:extLst>
          </p:cNvPr>
          <p:cNvSpPr/>
          <p:nvPr/>
        </p:nvSpPr>
        <p:spPr>
          <a:xfrm>
            <a:off x="1408372" y="2520223"/>
            <a:ext cx="6119480" cy="597518"/>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kern="1200" dirty="0">
                <a:solidFill>
                  <a:schemeClr val="accent2"/>
                </a:solidFill>
                <a:effectLst/>
                <a:latin typeface="+mn-lt"/>
                <a:ea typeface="+mn-ea"/>
                <a:cs typeface="+mn-cs"/>
              </a:rPr>
              <a:t>Achieving a share of 28% of renewable power by 2030 </a:t>
            </a:r>
          </a:p>
        </p:txBody>
      </p:sp>
      <p:sp>
        <p:nvSpPr>
          <p:cNvPr id="11" name="Rectangle: Rounded Corners 10">
            <a:extLst>
              <a:ext uri="{FF2B5EF4-FFF2-40B4-BE49-F238E27FC236}">
                <a16:creationId xmlns:a16="http://schemas.microsoft.com/office/drawing/2014/main" id="{C137150A-3D0D-5883-BA6B-B2E0438A14ED}"/>
              </a:ext>
            </a:extLst>
          </p:cNvPr>
          <p:cNvSpPr/>
          <p:nvPr/>
        </p:nvSpPr>
        <p:spPr>
          <a:xfrm>
            <a:off x="2672052" y="2618927"/>
            <a:ext cx="1618008" cy="400110"/>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sp>
        <p:nvSpPr>
          <p:cNvPr id="16" name="Rectangle: Rounded Corners 15">
            <a:extLst>
              <a:ext uri="{FF2B5EF4-FFF2-40B4-BE49-F238E27FC236}">
                <a16:creationId xmlns:a16="http://schemas.microsoft.com/office/drawing/2014/main" id="{1648433F-09DC-2E4C-673E-2ECAFF6E32E4}"/>
              </a:ext>
            </a:extLst>
          </p:cNvPr>
          <p:cNvSpPr/>
          <p:nvPr/>
        </p:nvSpPr>
        <p:spPr>
          <a:xfrm>
            <a:off x="4539616" y="2618927"/>
            <a:ext cx="1923286" cy="400110"/>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dirty="0">
              <a:solidFill>
                <a:srgbClr val="CBF2EB"/>
              </a:solidFill>
            </a:endParaRPr>
          </a:p>
        </p:txBody>
      </p:sp>
      <p:sp>
        <p:nvSpPr>
          <p:cNvPr id="18" name="Rectangle: Rounded Corners 17">
            <a:extLst>
              <a:ext uri="{FF2B5EF4-FFF2-40B4-BE49-F238E27FC236}">
                <a16:creationId xmlns:a16="http://schemas.microsoft.com/office/drawing/2014/main" id="{41C76E1A-F654-F6F3-31A2-9E326A8C6A60}"/>
              </a:ext>
            </a:extLst>
          </p:cNvPr>
          <p:cNvSpPr/>
          <p:nvPr/>
        </p:nvSpPr>
        <p:spPr>
          <a:xfrm>
            <a:off x="4026408" y="3559325"/>
            <a:ext cx="3261556" cy="547522"/>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Which technologies should be counted as renewable power technologies? </a:t>
            </a:r>
          </a:p>
        </p:txBody>
      </p:sp>
      <p:sp>
        <p:nvSpPr>
          <p:cNvPr id="19" name="Rectangle: Rounded Corners 18">
            <a:extLst>
              <a:ext uri="{FF2B5EF4-FFF2-40B4-BE49-F238E27FC236}">
                <a16:creationId xmlns:a16="http://schemas.microsoft.com/office/drawing/2014/main" id="{3E360547-5D89-CFE6-844B-A7BD211E67F2}"/>
              </a:ext>
            </a:extLst>
          </p:cNvPr>
          <p:cNvSpPr/>
          <p:nvPr/>
        </p:nvSpPr>
        <p:spPr>
          <a:xfrm>
            <a:off x="1484244" y="1396337"/>
            <a:ext cx="3014224" cy="327808"/>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What does “a share of 28%” refer to?</a:t>
            </a:r>
          </a:p>
        </p:txBody>
      </p:sp>
      <p:cxnSp>
        <p:nvCxnSpPr>
          <p:cNvPr id="21" name="Connector: Elbow 20">
            <a:extLst>
              <a:ext uri="{FF2B5EF4-FFF2-40B4-BE49-F238E27FC236}">
                <a16:creationId xmlns:a16="http://schemas.microsoft.com/office/drawing/2014/main" id="{334BD703-B7CC-D76A-22A9-20709830E291}"/>
              </a:ext>
            </a:extLst>
          </p:cNvPr>
          <p:cNvCxnSpPr>
            <a:cxnSpLocks/>
            <a:stCxn id="19" idx="2"/>
            <a:endCxn id="11" idx="0"/>
          </p:cNvCxnSpPr>
          <p:nvPr/>
        </p:nvCxnSpPr>
        <p:spPr>
          <a:xfrm rot="16200000" flipH="1">
            <a:off x="2788815" y="1926686"/>
            <a:ext cx="894782" cy="489700"/>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3" name="Connector: Elbow 22">
            <a:extLst>
              <a:ext uri="{FF2B5EF4-FFF2-40B4-BE49-F238E27FC236}">
                <a16:creationId xmlns:a16="http://schemas.microsoft.com/office/drawing/2014/main" id="{383F26F5-3712-5682-004C-0123016276C1}"/>
              </a:ext>
            </a:extLst>
          </p:cNvPr>
          <p:cNvCxnSpPr>
            <a:cxnSpLocks/>
            <a:stCxn id="18" idx="0"/>
            <a:endCxn id="16" idx="2"/>
          </p:cNvCxnSpPr>
          <p:nvPr/>
        </p:nvCxnSpPr>
        <p:spPr>
          <a:xfrm rot="16200000" flipV="1">
            <a:off x="5309079" y="3211217"/>
            <a:ext cx="540288" cy="155927"/>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2E776E8F-9234-DD19-4E3F-BFCB4D70CB91}"/>
              </a:ext>
            </a:extLst>
          </p:cNvPr>
          <p:cNvGrpSpPr/>
          <p:nvPr/>
        </p:nvGrpSpPr>
        <p:grpSpPr>
          <a:xfrm>
            <a:off x="5232920" y="985311"/>
            <a:ext cx="2801608" cy="1149860"/>
            <a:chOff x="5232920" y="887943"/>
            <a:chExt cx="2801608" cy="1149860"/>
          </a:xfrm>
        </p:grpSpPr>
        <p:sp>
          <p:nvSpPr>
            <p:cNvPr id="37" name="Rectangle: Rounded Corners 36">
              <a:extLst>
                <a:ext uri="{FF2B5EF4-FFF2-40B4-BE49-F238E27FC236}">
                  <a16:creationId xmlns:a16="http://schemas.microsoft.com/office/drawing/2014/main" id="{38D61720-C285-DE4C-7D5D-48BA0563EAAB}"/>
                </a:ext>
              </a:extLst>
            </p:cNvPr>
            <p:cNvSpPr/>
            <p:nvPr/>
          </p:nvSpPr>
          <p:spPr>
            <a:xfrm>
              <a:off x="5232920" y="887943"/>
              <a:ext cx="2801608" cy="575956"/>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1400" dirty="0">
                  <a:solidFill>
                    <a:srgbClr val="26927F"/>
                  </a:solidFill>
                </a:rPr>
                <a:t>E.g. Share of power generation incl. or excl. imports and exports?</a:t>
              </a:r>
            </a:p>
          </p:txBody>
        </p:sp>
        <p:sp>
          <p:nvSpPr>
            <p:cNvPr id="38" name="Rectangle: Rounded Corners 37">
              <a:extLst>
                <a:ext uri="{FF2B5EF4-FFF2-40B4-BE49-F238E27FC236}">
                  <a16:creationId xmlns:a16="http://schemas.microsoft.com/office/drawing/2014/main" id="{79504FFA-F654-5706-1DB7-49188FB52A99}"/>
                </a:ext>
              </a:extLst>
            </p:cNvPr>
            <p:cNvSpPr/>
            <p:nvPr/>
          </p:nvSpPr>
          <p:spPr>
            <a:xfrm>
              <a:off x="5232920" y="1581461"/>
              <a:ext cx="2801608" cy="45634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GB" sz="1400" dirty="0">
                  <a:solidFill>
                    <a:srgbClr val="26927F"/>
                  </a:solidFill>
                </a:rPr>
                <a:t>E.g. Share of capacities installed? </a:t>
              </a:r>
            </a:p>
          </p:txBody>
        </p:sp>
      </p:grpSp>
      <p:cxnSp>
        <p:nvCxnSpPr>
          <p:cNvPr id="44" name="Connector: Elbow 43">
            <a:extLst>
              <a:ext uri="{FF2B5EF4-FFF2-40B4-BE49-F238E27FC236}">
                <a16:creationId xmlns:a16="http://schemas.microsoft.com/office/drawing/2014/main" id="{91522EA1-7EF7-65CE-263A-36A79D7D6FCC}"/>
              </a:ext>
            </a:extLst>
          </p:cNvPr>
          <p:cNvCxnSpPr>
            <a:cxnSpLocks/>
            <a:stCxn id="19" idx="3"/>
            <a:endCxn id="37" idx="1"/>
          </p:cNvCxnSpPr>
          <p:nvPr/>
        </p:nvCxnSpPr>
        <p:spPr>
          <a:xfrm flipV="1">
            <a:off x="4498468" y="1273289"/>
            <a:ext cx="734452" cy="286952"/>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6" name="Connector: Elbow 45">
            <a:extLst>
              <a:ext uri="{FF2B5EF4-FFF2-40B4-BE49-F238E27FC236}">
                <a16:creationId xmlns:a16="http://schemas.microsoft.com/office/drawing/2014/main" id="{BD657B24-A4F6-5C72-92BA-A1DCE381D6CE}"/>
              </a:ext>
            </a:extLst>
          </p:cNvPr>
          <p:cNvCxnSpPr>
            <a:cxnSpLocks/>
            <a:stCxn id="19" idx="3"/>
            <a:endCxn id="38" idx="1"/>
          </p:cNvCxnSpPr>
          <p:nvPr/>
        </p:nvCxnSpPr>
        <p:spPr>
          <a:xfrm>
            <a:off x="4498468" y="1560241"/>
            <a:ext cx="734452" cy="346759"/>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BE2BD009-B9ED-A2CA-2188-72F68818A7DF}"/>
              </a:ext>
            </a:extLst>
          </p:cNvPr>
          <p:cNvGrpSpPr/>
          <p:nvPr/>
        </p:nvGrpSpPr>
        <p:grpSpPr>
          <a:xfrm>
            <a:off x="3024096" y="4412384"/>
            <a:ext cx="5266180" cy="409552"/>
            <a:chOff x="3024096" y="4412384"/>
            <a:chExt cx="5266180" cy="409552"/>
          </a:xfrm>
        </p:grpSpPr>
        <p:sp>
          <p:nvSpPr>
            <p:cNvPr id="52" name="Rectangle: Rounded Corners 51">
              <a:extLst>
                <a:ext uri="{FF2B5EF4-FFF2-40B4-BE49-F238E27FC236}">
                  <a16:creationId xmlns:a16="http://schemas.microsoft.com/office/drawing/2014/main" id="{266A4F33-1C0B-65E4-EF5F-38C5BEDF1B5C}"/>
                </a:ext>
              </a:extLst>
            </p:cNvPr>
            <p:cNvSpPr/>
            <p:nvPr/>
          </p:nvSpPr>
          <p:spPr>
            <a:xfrm>
              <a:off x="3024096" y="4412384"/>
              <a:ext cx="913920" cy="40955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26927F"/>
                  </a:solidFill>
                </a:rPr>
                <a:t>Solar PV</a:t>
              </a:r>
            </a:p>
          </p:txBody>
        </p:sp>
        <p:sp>
          <p:nvSpPr>
            <p:cNvPr id="53" name="Rectangle: Rounded Corners 52">
              <a:extLst>
                <a:ext uri="{FF2B5EF4-FFF2-40B4-BE49-F238E27FC236}">
                  <a16:creationId xmlns:a16="http://schemas.microsoft.com/office/drawing/2014/main" id="{DA11DE45-E29E-BA66-F8D1-F18717C7662C}"/>
                </a:ext>
              </a:extLst>
            </p:cNvPr>
            <p:cNvSpPr/>
            <p:nvPr/>
          </p:nvSpPr>
          <p:spPr>
            <a:xfrm>
              <a:off x="4112161" y="4412384"/>
              <a:ext cx="913920" cy="40955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26927F"/>
                  </a:solidFill>
                </a:rPr>
                <a:t>Wind</a:t>
              </a:r>
            </a:p>
          </p:txBody>
        </p:sp>
        <p:sp>
          <p:nvSpPr>
            <p:cNvPr id="54" name="Rectangle: Rounded Corners 53">
              <a:extLst>
                <a:ext uri="{FF2B5EF4-FFF2-40B4-BE49-F238E27FC236}">
                  <a16:creationId xmlns:a16="http://schemas.microsoft.com/office/drawing/2014/main" id="{0F8543C8-C989-B532-5AF9-3CCA19DD0181}"/>
                </a:ext>
              </a:extLst>
            </p:cNvPr>
            <p:cNvSpPr/>
            <p:nvPr/>
          </p:nvSpPr>
          <p:spPr>
            <a:xfrm>
              <a:off x="5200226" y="4412384"/>
              <a:ext cx="913920" cy="40955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26927F"/>
                  </a:solidFill>
                </a:rPr>
                <a:t>Hydro</a:t>
              </a:r>
            </a:p>
          </p:txBody>
        </p:sp>
        <p:sp>
          <p:nvSpPr>
            <p:cNvPr id="55" name="Rectangle: Rounded Corners 54">
              <a:extLst>
                <a:ext uri="{FF2B5EF4-FFF2-40B4-BE49-F238E27FC236}">
                  <a16:creationId xmlns:a16="http://schemas.microsoft.com/office/drawing/2014/main" id="{417AA2C9-6888-F84D-6F44-97C6E49794C4}"/>
                </a:ext>
              </a:extLst>
            </p:cNvPr>
            <p:cNvSpPr/>
            <p:nvPr/>
          </p:nvSpPr>
          <p:spPr>
            <a:xfrm>
              <a:off x="6288291" y="4412384"/>
              <a:ext cx="913920" cy="40955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26927F"/>
                  </a:solidFill>
                </a:rPr>
                <a:t>Nuclear</a:t>
              </a:r>
            </a:p>
          </p:txBody>
        </p:sp>
        <p:sp>
          <p:nvSpPr>
            <p:cNvPr id="56" name="Rectangle: Rounded Corners 55">
              <a:extLst>
                <a:ext uri="{FF2B5EF4-FFF2-40B4-BE49-F238E27FC236}">
                  <a16:creationId xmlns:a16="http://schemas.microsoft.com/office/drawing/2014/main" id="{42177173-6189-F15B-215A-DB0672048F87}"/>
                </a:ext>
              </a:extLst>
            </p:cNvPr>
            <p:cNvSpPr/>
            <p:nvPr/>
          </p:nvSpPr>
          <p:spPr>
            <a:xfrm>
              <a:off x="7376356" y="4412384"/>
              <a:ext cx="913920" cy="409552"/>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26927F"/>
                  </a:solidFill>
                </a:rPr>
                <a:t>Biofuels</a:t>
              </a:r>
            </a:p>
          </p:txBody>
        </p:sp>
      </p:grpSp>
      <p:cxnSp>
        <p:nvCxnSpPr>
          <p:cNvPr id="60" name="Connector: Elbow 59">
            <a:extLst>
              <a:ext uri="{FF2B5EF4-FFF2-40B4-BE49-F238E27FC236}">
                <a16:creationId xmlns:a16="http://schemas.microsoft.com/office/drawing/2014/main" id="{34343BAB-6276-387F-5AD8-A39A33B7EB3F}"/>
              </a:ext>
            </a:extLst>
          </p:cNvPr>
          <p:cNvCxnSpPr>
            <a:stCxn id="18" idx="2"/>
            <a:endCxn id="52" idx="0"/>
          </p:cNvCxnSpPr>
          <p:nvPr/>
        </p:nvCxnSpPr>
        <p:spPr>
          <a:xfrm rot="5400000">
            <a:off x="4416353" y="3171550"/>
            <a:ext cx="305537" cy="2176130"/>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2" name="Connector: Elbow 61">
            <a:extLst>
              <a:ext uri="{FF2B5EF4-FFF2-40B4-BE49-F238E27FC236}">
                <a16:creationId xmlns:a16="http://schemas.microsoft.com/office/drawing/2014/main" id="{5DAB484A-24B6-6867-BE47-DDF02C6423F0}"/>
              </a:ext>
            </a:extLst>
          </p:cNvPr>
          <p:cNvCxnSpPr>
            <a:stCxn id="18" idx="2"/>
            <a:endCxn id="53" idx="0"/>
          </p:cNvCxnSpPr>
          <p:nvPr/>
        </p:nvCxnSpPr>
        <p:spPr>
          <a:xfrm rot="5400000">
            <a:off x="4960386" y="3715583"/>
            <a:ext cx="305537" cy="1088065"/>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4" name="Connector: Elbow 63">
            <a:extLst>
              <a:ext uri="{FF2B5EF4-FFF2-40B4-BE49-F238E27FC236}">
                <a16:creationId xmlns:a16="http://schemas.microsoft.com/office/drawing/2014/main" id="{0238DB27-0B18-B3FF-9681-A09C2CFF1DB2}"/>
              </a:ext>
            </a:extLst>
          </p:cNvPr>
          <p:cNvCxnSpPr>
            <a:cxnSpLocks/>
            <a:stCxn id="18" idx="2"/>
            <a:endCxn id="55" idx="0"/>
          </p:cNvCxnSpPr>
          <p:nvPr/>
        </p:nvCxnSpPr>
        <p:spPr>
          <a:xfrm rot="16200000" flipH="1">
            <a:off x="6048450" y="3715582"/>
            <a:ext cx="305537" cy="1088065"/>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6" name="Connector: Elbow 65">
            <a:extLst>
              <a:ext uri="{FF2B5EF4-FFF2-40B4-BE49-F238E27FC236}">
                <a16:creationId xmlns:a16="http://schemas.microsoft.com/office/drawing/2014/main" id="{A8543DD4-886A-DB17-5C3E-CF450D761F8F}"/>
              </a:ext>
            </a:extLst>
          </p:cNvPr>
          <p:cNvCxnSpPr>
            <a:cxnSpLocks/>
            <a:stCxn id="18" idx="2"/>
            <a:endCxn id="56" idx="0"/>
          </p:cNvCxnSpPr>
          <p:nvPr/>
        </p:nvCxnSpPr>
        <p:spPr>
          <a:xfrm rot="16200000" flipH="1">
            <a:off x="6592483" y="3171550"/>
            <a:ext cx="305537" cy="2176130"/>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9D4FF22A-99A6-EBD2-701F-DF7DD25C37B5}"/>
              </a:ext>
            </a:extLst>
          </p:cNvPr>
          <p:cNvCxnSpPr>
            <a:cxnSpLocks/>
            <a:stCxn id="18" idx="2"/>
            <a:endCxn id="54" idx="0"/>
          </p:cNvCxnSpPr>
          <p:nvPr/>
        </p:nvCxnSpPr>
        <p:spPr>
          <a:xfrm>
            <a:off x="5657186" y="4106847"/>
            <a:ext cx="0" cy="305537"/>
          </a:xfrm>
          <a:prstGeom prst="straightConnector1">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4A96352C-534D-53BA-8BCC-64464F514193}"/>
              </a:ext>
            </a:extLst>
          </p:cNvPr>
          <p:cNvGrpSpPr/>
          <p:nvPr/>
        </p:nvGrpSpPr>
        <p:grpSpPr>
          <a:xfrm>
            <a:off x="105297" y="4622303"/>
            <a:ext cx="2336774" cy="399266"/>
            <a:chOff x="-923403" y="2658349"/>
            <a:chExt cx="2336774" cy="399266"/>
          </a:xfrm>
        </p:grpSpPr>
        <p:sp>
          <p:nvSpPr>
            <p:cNvPr id="79" name="Rectangle: Rounded Corners 78">
              <a:extLst>
                <a:ext uri="{FF2B5EF4-FFF2-40B4-BE49-F238E27FC236}">
                  <a16:creationId xmlns:a16="http://schemas.microsoft.com/office/drawing/2014/main" id="{D8854A91-FDCF-62B3-05AC-04D0879E5231}"/>
                </a:ext>
              </a:extLst>
            </p:cNvPr>
            <p:cNvSpPr/>
            <p:nvPr/>
          </p:nvSpPr>
          <p:spPr>
            <a:xfrm>
              <a:off x="-923403" y="2658349"/>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S</a:t>
              </a:r>
            </a:p>
          </p:txBody>
        </p:sp>
        <p:sp>
          <p:nvSpPr>
            <p:cNvPr id="80" name="Rectangle: Rounded Corners 79">
              <a:extLst>
                <a:ext uri="{FF2B5EF4-FFF2-40B4-BE49-F238E27FC236}">
                  <a16:creationId xmlns:a16="http://schemas.microsoft.com/office/drawing/2014/main" id="{E43EA69A-C712-A6C2-D1D9-E18CC165C59A}"/>
                </a:ext>
              </a:extLst>
            </p:cNvPr>
            <p:cNvSpPr/>
            <p:nvPr/>
          </p:nvSpPr>
          <p:spPr>
            <a:xfrm>
              <a:off x="-450337" y="2658349"/>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M</a:t>
              </a:r>
            </a:p>
          </p:txBody>
        </p:sp>
        <p:sp>
          <p:nvSpPr>
            <p:cNvPr id="81" name="Rectangle: Rounded Corners 80">
              <a:extLst>
                <a:ext uri="{FF2B5EF4-FFF2-40B4-BE49-F238E27FC236}">
                  <a16:creationId xmlns:a16="http://schemas.microsoft.com/office/drawing/2014/main" id="{93DA6D04-414F-FC1B-E9A2-723CD0079A8D}"/>
                </a:ext>
              </a:extLst>
            </p:cNvPr>
            <p:cNvSpPr/>
            <p:nvPr/>
          </p:nvSpPr>
          <p:spPr>
            <a:xfrm>
              <a:off x="22729" y="2658349"/>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A</a:t>
              </a:r>
            </a:p>
          </p:txBody>
        </p:sp>
        <p:sp>
          <p:nvSpPr>
            <p:cNvPr id="82" name="Rectangle: Rounded Corners 81">
              <a:extLst>
                <a:ext uri="{FF2B5EF4-FFF2-40B4-BE49-F238E27FC236}">
                  <a16:creationId xmlns:a16="http://schemas.microsoft.com/office/drawing/2014/main" id="{5808CEF4-FD50-23A7-E58E-D415C47443F9}"/>
                </a:ext>
              </a:extLst>
            </p:cNvPr>
            <p:cNvSpPr/>
            <p:nvPr/>
          </p:nvSpPr>
          <p:spPr>
            <a:xfrm>
              <a:off x="495795" y="2658349"/>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R</a:t>
              </a:r>
            </a:p>
          </p:txBody>
        </p:sp>
        <p:sp>
          <p:nvSpPr>
            <p:cNvPr id="83" name="Rectangle: Rounded Corners 82">
              <a:extLst>
                <a:ext uri="{FF2B5EF4-FFF2-40B4-BE49-F238E27FC236}">
                  <a16:creationId xmlns:a16="http://schemas.microsoft.com/office/drawing/2014/main" id="{B6E37D52-34D2-8B56-A656-0F6CA5B68F12}"/>
                </a:ext>
              </a:extLst>
            </p:cNvPr>
            <p:cNvSpPr/>
            <p:nvPr/>
          </p:nvSpPr>
          <p:spPr>
            <a:xfrm>
              <a:off x="968861" y="2658349"/>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T</a:t>
              </a:r>
            </a:p>
          </p:txBody>
        </p:sp>
      </p:grpSp>
      <p:sp>
        <p:nvSpPr>
          <p:cNvPr id="85" name="TextBox 84">
            <a:extLst>
              <a:ext uri="{FF2B5EF4-FFF2-40B4-BE49-F238E27FC236}">
                <a16:creationId xmlns:a16="http://schemas.microsoft.com/office/drawing/2014/main" id="{E81256F4-4E06-B938-FFCE-4802D042A55B}"/>
              </a:ext>
            </a:extLst>
          </p:cNvPr>
          <p:cNvSpPr txBox="1"/>
          <p:nvPr/>
        </p:nvSpPr>
        <p:spPr>
          <a:xfrm>
            <a:off x="1484244" y="1139765"/>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86" name="TextBox 85">
            <a:extLst>
              <a:ext uri="{FF2B5EF4-FFF2-40B4-BE49-F238E27FC236}">
                <a16:creationId xmlns:a16="http://schemas.microsoft.com/office/drawing/2014/main" id="{6C445AE8-99A9-BB82-C716-AAF80BB9E339}"/>
              </a:ext>
            </a:extLst>
          </p:cNvPr>
          <p:cNvSpPr txBox="1"/>
          <p:nvPr/>
        </p:nvSpPr>
        <p:spPr>
          <a:xfrm>
            <a:off x="1484244" y="1138094"/>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87" name="TextBox 86">
            <a:extLst>
              <a:ext uri="{FF2B5EF4-FFF2-40B4-BE49-F238E27FC236}">
                <a16:creationId xmlns:a16="http://schemas.microsoft.com/office/drawing/2014/main" id="{3518F60D-A9B1-621F-C1BF-75B62A56F7E1}"/>
              </a:ext>
            </a:extLst>
          </p:cNvPr>
          <p:cNvSpPr txBox="1"/>
          <p:nvPr/>
        </p:nvSpPr>
        <p:spPr>
          <a:xfrm>
            <a:off x="4026408" y="3305984"/>
            <a:ext cx="1018032" cy="300082"/>
          </a:xfrm>
          <a:prstGeom prst="rect">
            <a:avLst/>
          </a:prstGeom>
          <a:noFill/>
        </p:spPr>
        <p:txBody>
          <a:bodyPr wrap="square" rtlCol="0">
            <a:spAutoFit/>
          </a:bodyPr>
          <a:lstStyle/>
          <a:p>
            <a:r>
              <a:rPr lang="en-GB" b="1" dirty="0">
                <a:solidFill>
                  <a:srgbClr val="26927F"/>
                </a:solidFill>
              </a:rPr>
              <a:t>S</a:t>
            </a:r>
            <a:r>
              <a:rPr lang="en-GB" dirty="0">
                <a:solidFill>
                  <a:srgbClr val="26927F"/>
                </a:solidFill>
              </a:rPr>
              <a:t>pecific</a:t>
            </a:r>
          </a:p>
        </p:txBody>
      </p:sp>
    </p:spTree>
    <p:extLst>
      <p:ext uri="{BB962C8B-B14F-4D97-AF65-F5344CB8AC3E}">
        <p14:creationId xmlns:p14="http://schemas.microsoft.com/office/powerpoint/2010/main" val="43936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52579"/>
            <a:ext cx="7886700" cy="994172"/>
          </a:xfrm>
        </p:spPr>
        <p:txBody>
          <a:bodyPr/>
          <a:lstStyle/>
          <a:p>
            <a:r>
              <a:rPr lang="en-GB" dirty="0">
                <a:solidFill>
                  <a:schemeClr val="accent2"/>
                </a:solidFill>
              </a:rPr>
              <a:t>Step 2: Make targets SMART</a:t>
            </a:r>
            <a:endParaRPr lang="en-GB" dirty="0"/>
          </a:p>
        </p:txBody>
      </p:sp>
      <p:sp>
        <p:nvSpPr>
          <p:cNvPr id="10" name="Rectangle: Rounded Corners 9">
            <a:extLst>
              <a:ext uri="{FF2B5EF4-FFF2-40B4-BE49-F238E27FC236}">
                <a16:creationId xmlns:a16="http://schemas.microsoft.com/office/drawing/2014/main" id="{C3977548-9C8B-96C3-4733-86F1F6099E8F}"/>
              </a:ext>
            </a:extLst>
          </p:cNvPr>
          <p:cNvSpPr/>
          <p:nvPr/>
        </p:nvSpPr>
        <p:spPr>
          <a:xfrm>
            <a:off x="922407" y="2426409"/>
            <a:ext cx="7658338" cy="874943"/>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800"/>
              </a:lnSpc>
            </a:pPr>
            <a:r>
              <a:rPr lang="en-GB" sz="2400" b="1" kern="1200" dirty="0">
                <a:solidFill>
                  <a:schemeClr val="accent2"/>
                </a:solidFill>
                <a:effectLst/>
                <a:latin typeface="+mn-lt"/>
                <a:ea typeface="+mn-ea"/>
                <a:cs typeface="+mn-cs"/>
              </a:rPr>
              <a:t>28% of total installed capacity of electricity generation to be renewable sources</a:t>
            </a:r>
            <a:r>
              <a:rPr lang="en-GB" sz="2400" b="1" dirty="0">
                <a:solidFill>
                  <a:schemeClr val="accent2"/>
                </a:solidFill>
              </a:rPr>
              <a:t> (wind, solar and hydro)</a:t>
            </a:r>
            <a:r>
              <a:rPr lang="en-GB" sz="2400" b="1" kern="1200" dirty="0">
                <a:solidFill>
                  <a:schemeClr val="accent2"/>
                </a:solidFill>
                <a:effectLst/>
                <a:latin typeface="+mn-lt"/>
                <a:ea typeface="+mn-ea"/>
                <a:cs typeface="+mn-cs"/>
              </a:rPr>
              <a:t> by 2030 </a:t>
            </a:r>
          </a:p>
        </p:txBody>
      </p:sp>
      <p:sp>
        <p:nvSpPr>
          <p:cNvPr id="4" name="TextBox 3">
            <a:extLst>
              <a:ext uri="{FF2B5EF4-FFF2-40B4-BE49-F238E27FC236}">
                <a16:creationId xmlns:a16="http://schemas.microsoft.com/office/drawing/2014/main" id="{26D0746A-2111-9EEF-2D90-DF7303766E62}"/>
              </a:ext>
            </a:extLst>
          </p:cNvPr>
          <p:cNvSpPr txBox="1"/>
          <p:nvPr/>
        </p:nvSpPr>
        <p:spPr>
          <a:xfrm>
            <a:off x="3133872" y="1661161"/>
            <a:ext cx="1132045"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S</a:t>
            </a:r>
            <a:r>
              <a:rPr lang="en-GB" sz="1800" dirty="0"/>
              <a:t>pecific</a:t>
            </a:r>
          </a:p>
        </p:txBody>
      </p:sp>
      <p:sp>
        <p:nvSpPr>
          <p:cNvPr id="5" name="TextBox 4">
            <a:extLst>
              <a:ext uri="{FF2B5EF4-FFF2-40B4-BE49-F238E27FC236}">
                <a16:creationId xmlns:a16="http://schemas.microsoft.com/office/drawing/2014/main" id="{8F0D427D-7843-8A38-E52A-3476EE26D11E}"/>
              </a:ext>
            </a:extLst>
          </p:cNvPr>
          <p:cNvSpPr txBox="1"/>
          <p:nvPr/>
        </p:nvSpPr>
        <p:spPr>
          <a:xfrm>
            <a:off x="4016962" y="3631757"/>
            <a:ext cx="1024545"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S</a:t>
            </a:r>
            <a:r>
              <a:rPr lang="en-GB" sz="1800" dirty="0"/>
              <a:t>pecific</a:t>
            </a:r>
          </a:p>
        </p:txBody>
      </p:sp>
      <p:sp>
        <p:nvSpPr>
          <p:cNvPr id="6" name="TextBox 5">
            <a:extLst>
              <a:ext uri="{FF2B5EF4-FFF2-40B4-BE49-F238E27FC236}">
                <a16:creationId xmlns:a16="http://schemas.microsoft.com/office/drawing/2014/main" id="{72BDBA76-2F3E-42FA-D3D9-013CC6DAF3CC}"/>
              </a:ext>
            </a:extLst>
          </p:cNvPr>
          <p:cNvSpPr txBox="1"/>
          <p:nvPr/>
        </p:nvSpPr>
        <p:spPr>
          <a:xfrm>
            <a:off x="5998495" y="3631759"/>
            <a:ext cx="1450204"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T</a:t>
            </a:r>
            <a:r>
              <a:rPr lang="en-GB" sz="1800" dirty="0"/>
              <a:t>ime-bound</a:t>
            </a:r>
          </a:p>
        </p:txBody>
      </p:sp>
      <p:cxnSp>
        <p:nvCxnSpPr>
          <p:cNvPr id="9" name="Connector: Elbow 8">
            <a:extLst>
              <a:ext uri="{FF2B5EF4-FFF2-40B4-BE49-F238E27FC236}">
                <a16:creationId xmlns:a16="http://schemas.microsoft.com/office/drawing/2014/main" id="{CB33D91E-20C3-18F9-3C10-CB59A1DA0098}"/>
              </a:ext>
            </a:extLst>
          </p:cNvPr>
          <p:cNvCxnSpPr>
            <a:cxnSpLocks/>
            <a:stCxn id="4" idx="2"/>
            <a:endCxn id="28" idx="0"/>
          </p:cNvCxnSpPr>
          <p:nvPr/>
        </p:nvCxnSpPr>
        <p:spPr>
          <a:xfrm rot="16200000" flipH="1">
            <a:off x="3904035" y="1829974"/>
            <a:ext cx="475254" cy="883535"/>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DE355CBA-0A73-2730-1108-8B1D1E67C04A}"/>
              </a:ext>
            </a:extLst>
          </p:cNvPr>
          <p:cNvSpPr txBox="1"/>
          <p:nvPr/>
        </p:nvSpPr>
        <p:spPr>
          <a:xfrm>
            <a:off x="4646120" y="1661161"/>
            <a:ext cx="1450204"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M</a:t>
            </a:r>
            <a:r>
              <a:rPr lang="en-GB" sz="1800" dirty="0"/>
              <a:t>easurable</a:t>
            </a:r>
          </a:p>
        </p:txBody>
      </p:sp>
      <p:sp>
        <p:nvSpPr>
          <p:cNvPr id="28" name="Rectangle: Rounded Corners 27">
            <a:extLst>
              <a:ext uri="{FF2B5EF4-FFF2-40B4-BE49-F238E27FC236}">
                <a16:creationId xmlns:a16="http://schemas.microsoft.com/office/drawing/2014/main" id="{AB66C479-5828-42A8-8793-06E148B6E0BD}"/>
              </a:ext>
            </a:extLst>
          </p:cNvPr>
          <p:cNvSpPr/>
          <p:nvPr/>
        </p:nvSpPr>
        <p:spPr>
          <a:xfrm>
            <a:off x="1120140" y="2509369"/>
            <a:ext cx="6926580" cy="355548"/>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800" b="1" kern="1200" dirty="0">
              <a:solidFill>
                <a:srgbClr val="CBF2EB"/>
              </a:solidFill>
              <a:effectLst/>
              <a:latin typeface="+mn-lt"/>
              <a:ea typeface="+mn-ea"/>
              <a:cs typeface="+mn-cs"/>
            </a:endParaRPr>
          </a:p>
        </p:txBody>
      </p:sp>
      <p:cxnSp>
        <p:nvCxnSpPr>
          <p:cNvPr id="31" name="Connector: Elbow 30">
            <a:extLst>
              <a:ext uri="{FF2B5EF4-FFF2-40B4-BE49-F238E27FC236}">
                <a16:creationId xmlns:a16="http://schemas.microsoft.com/office/drawing/2014/main" id="{13AFF062-EBC3-A4E3-3D8C-554B79C284C9}"/>
              </a:ext>
            </a:extLst>
          </p:cNvPr>
          <p:cNvCxnSpPr>
            <a:cxnSpLocks/>
            <a:stCxn id="25" idx="2"/>
            <a:endCxn id="28" idx="0"/>
          </p:cNvCxnSpPr>
          <p:nvPr/>
        </p:nvCxnSpPr>
        <p:spPr>
          <a:xfrm rot="5400000">
            <a:off x="4739699" y="1877846"/>
            <a:ext cx="475254" cy="787792"/>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06599B08-BFA8-BEC3-95E3-92DC361F38E7}"/>
              </a:ext>
            </a:extLst>
          </p:cNvPr>
          <p:cNvSpPr/>
          <p:nvPr/>
        </p:nvSpPr>
        <p:spPr>
          <a:xfrm>
            <a:off x="1684020" y="2889855"/>
            <a:ext cx="5426367" cy="331783"/>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800" b="1" kern="1200" dirty="0">
              <a:solidFill>
                <a:srgbClr val="CBF2EB"/>
              </a:solidFill>
              <a:effectLst/>
              <a:latin typeface="+mn-lt"/>
              <a:ea typeface="+mn-ea"/>
              <a:cs typeface="+mn-cs"/>
            </a:endParaRPr>
          </a:p>
        </p:txBody>
      </p:sp>
      <p:cxnSp>
        <p:nvCxnSpPr>
          <p:cNvPr id="42" name="Connector: Elbow 41">
            <a:extLst>
              <a:ext uri="{FF2B5EF4-FFF2-40B4-BE49-F238E27FC236}">
                <a16:creationId xmlns:a16="http://schemas.microsoft.com/office/drawing/2014/main" id="{62DDDD15-8AA5-3221-E41C-8B4A27611C10}"/>
              </a:ext>
            </a:extLst>
          </p:cNvPr>
          <p:cNvCxnSpPr>
            <a:cxnSpLocks/>
            <a:stCxn id="5" idx="0"/>
            <a:endCxn id="39" idx="2"/>
          </p:cNvCxnSpPr>
          <p:nvPr/>
        </p:nvCxnSpPr>
        <p:spPr>
          <a:xfrm rot="16200000" flipV="1">
            <a:off x="4258161" y="3360682"/>
            <a:ext cx="410119" cy="132031"/>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249A3B47-0B11-76FA-3B61-B2D9B3327A25}"/>
              </a:ext>
            </a:extLst>
          </p:cNvPr>
          <p:cNvSpPr/>
          <p:nvPr/>
        </p:nvSpPr>
        <p:spPr>
          <a:xfrm>
            <a:off x="7133247" y="2889855"/>
            <a:ext cx="1032728" cy="331783"/>
          </a:xfrm>
          <a:prstGeom prst="roundRect">
            <a:avLst/>
          </a:prstGeom>
          <a:noFill/>
          <a:ln>
            <a:solidFill>
              <a:srgbClr val="26927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b="1" kern="1200" dirty="0">
              <a:solidFill>
                <a:srgbClr val="CBF2EB"/>
              </a:solidFill>
              <a:effectLst/>
              <a:latin typeface="+mn-lt"/>
              <a:ea typeface="+mn-ea"/>
              <a:cs typeface="+mn-cs"/>
            </a:endParaRPr>
          </a:p>
        </p:txBody>
      </p:sp>
      <p:cxnSp>
        <p:nvCxnSpPr>
          <p:cNvPr id="59" name="Connector: Elbow 58">
            <a:extLst>
              <a:ext uri="{FF2B5EF4-FFF2-40B4-BE49-F238E27FC236}">
                <a16:creationId xmlns:a16="http://schemas.microsoft.com/office/drawing/2014/main" id="{AE84D4BE-A78B-3D9E-2D22-19C5312395BE}"/>
              </a:ext>
            </a:extLst>
          </p:cNvPr>
          <p:cNvCxnSpPr>
            <a:cxnSpLocks/>
            <a:stCxn id="6" idx="0"/>
            <a:endCxn id="57" idx="2"/>
          </p:cNvCxnSpPr>
          <p:nvPr/>
        </p:nvCxnSpPr>
        <p:spPr>
          <a:xfrm rot="5400000" flipH="1" flipV="1">
            <a:off x="6981544" y="2963692"/>
            <a:ext cx="410121" cy="926014"/>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9" name="Rectangle: Rounded Corners 68">
            <a:extLst>
              <a:ext uri="{FF2B5EF4-FFF2-40B4-BE49-F238E27FC236}">
                <a16:creationId xmlns:a16="http://schemas.microsoft.com/office/drawing/2014/main" id="{52674133-F945-4567-C035-7E50F7DCEB9E}"/>
              </a:ext>
            </a:extLst>
          </p:cNvPr>
          <p:cNvSpPr/>
          <p:nvPr/>
        </p:nvSpPr>
        <p:spPr>
          <a:xfrm>
            <a:off x="105297"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S</a:t>
            </a:r>
          </a:p>
        </p:txBody>
      </p:sp>
      <p:sp>
        <p:nvSpPr>
          <p:cNvPr id="70" name="Rectangle: Rounded Corners 69">
            <a:extLst>
              <a:ext uri="{FF2B5EF4-FFF2-40B4-BE49-F238E27FC236}">
                <a16:creationId xmlns:a16="http://schemas.microsoft.com/office/drawing/2014/main" id="{041FF416-3C66-B82B-609E-8383D9B0E732}"/>
              </a:ext>
            </a:extLst>
          </p:cNvPr>
          <p:cNvSpPr/>
          <p:nvPr/>
        </p:nvSpPr>
        <p:spPr>
          <a:xfrm>
            <a:off x="578363"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M</a:t>
            </a:r>
          </a:p>
        </p:txBody>
      </p:sp>
      <p:sp>
        <p:nvSpPr>
          <p:cNvPr id="71" name="Rectangle: Rounded Corners 70">
            <a:extLst>
              <a:ext uri="{FF2B5EF4-FFF2-40B4-BE49-F238E27FC236}">
                <a16:creationId xmlns:a16="http://schemas.microsoft.com/office/drawing/2014/main" id="{23217D6B-DCC1-308C-6EDB-D8605C3E9CA8}"/>
              </a:ext>
            </a:extLst>
          </p:cNvPr>
          <p:cNvSpPr/>
          <p:nvPr/>
        </p:nvSpPr>
        <p:spPr>
          <a:xfrm>
            <a:off x="1051429"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A</a:t>
            </a:r>
          </a:p>
        </p:txBody>
      </p:sp>
      <p:sp>
        <p:nvSpPr>
          <p:cNvPr id="72" name="Rectangle: Rounded Corners 71">
            <a:extLst>
              <a:ext uri="{FF2B5EF4-FFF2-40B4-BE49-F238E27FC236}">
                <a16:creationId xmlns:a16="http://schemas.microsoft.com/office/drawing/2014/main" id="{50EDCA11-7E0A-9C08-1F0A-2FEE0EE71401}"/>
              </a:ext>
            </a:extLst>
          </p:cNvPr>
          <p:cNvSpPr/>
          <p:nvPr/>
        </p:nvSpPr>
        <p:spPr>
          <a:xfrm>
            <a:off x="1524495"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R</a:t>
            </a:r>
          </a:p>
        </p:txBody>
      </p:sp>
      <p:sp>
        <p:nvSpPr>
          <p:cNvPr id="73" name="Rectangle: Rounded Corners 72">
            <a:extLst>
              <a:ext uri="{FF2B5EF4-FFF2-40B4-BE49-F238E27FC236}">
                <a16:creationId xmlns:a16="http://schemas.microsoft.com/office/drawing/2014/main" id="{8ADD3A3D-5A80-AB07-B9B7-366C3A7537DD}"/>
              </a:ext>
            </a:extLst>
          </p:cNvPr>
          <p:cNvSpPr/>
          <p:nvPr/>
        </p:nvSpPr>
        <p:spPr>
          <a:xfrm>
            <a:off x="1997561"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T</a:t>
            </a:r>
          </a:p>
        </p:txBody>
      </p:sp>
    </p:spTree>
    <p:extLst>
      <p:ext uri="{BB962C8B-B14F-4D97-AF65-F5344CB8AC3E}">
        <p14:creationId xmlns:p14="http://schemas.microsoft.com/office/powerpoint/2010/main" val="136822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64218"/>
            <a:ext cx="7886700" cy="994172"/>
          </a:xfrm>
        </p:spPr>
        <p:txBody>
          <a:bodyPr/>
          <a:lstStyle/>
          <a:p>
            <a:r>
              <a:rPr lang="en-GB" dirty="0">
                <a:solidFill>
                  <a:schemeClr val="accent2"/>
                </a:solidFill>
              </a:rPr>
              <a:t>Step 2: Make targets SMART</a:t>
            </a:r>
            <a:endParaRPr lang="en-GB" dirty="0"/>
          </a:p>
        </p:txBody>
      </p:sp>
      <p:sp>
        <p:nvSpPr>
          <p:cNvPr id="69" name="Rectangle: Rounded Corners 68">
            <a:extLst>
              <a:ext uri="{FF2B5EF4-FFF2-40B4-BE49-F238E27FC236}">
                <a16:creationId xmlns:a16="http://schemas.microsoft.com/office/drawing/2014/main" id="{52674133-F945-4567-C035-7E50F7DCEB9E}"/>
              </a:ext>
            </a:extLst>
          </p:cNvPr>
          <p:cNvSpPr/>
          <p:nvPr/>
        </p:nvSpPr>
        <p:spPr>
          <a:xfrm>
            <a:off x="105297" y="4622303"/>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S</a:t>
            </a:r>
          </a:p>
        </p:txBody>
      </p:sp>
      <p:sp>
        <p:nvSpPr>
          <p:cNvPr id="70" name="Rectangle: Rounded Corners 69">
            <a:extLst>
              <a:ext uri="{FF2B5EF4-FFF2-40B4-BE49-F238E27FC236}">
                <a16:creationId xmlns:a16="http://schemas.microsoft.com/office/drawing/2014/main" id="{041FF416-3C66-B82B-609E-8383D9B0E732}"/>
              </a:ext>
            </a:extLst>
          </p:cNvPr>
          <p:cNvSpPr/>
          <p:nvPr/>
        </p:nvSpPr>
        <p:spPr>
          <a:xfrm>
            <a:off x="578363" y="4622303"/>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M</a:t>
            </a:r>
          </a:p>
        </p:txBody>
      </p:sp>
      <p:sp>
        <p:nvSpPr>
          <p:cNvPr id="71" name="Rectangle: Rounded Corners 70">
            <a:extLst>
              <a:ext uri="{FF2B5EF4-FFF2-40B4-BE49-F238E27FC236}">
                <a16:creationId xmlns:a16="http://schemas.microsoft.com/office/drawing/2014/main" id="{23217D6B-DCC1-308C-6EDB-D8605C3E9CA8}"/>
              </a:ext>
            </a:extLst>
          </p:cNvPr>
          <p:cNvSpPr/>
          <p:nvPr/>
        </p:nvSpPr>
        <p:spPr>
          <a:xfrm>
            <a:off x="1051429" y="4622303"/>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A</a:t>
            </a:r>
          </a:p>
        </p:txBody>
      </p:sp>
      <p:sp>
        <p:nvSpPr>
          <p:cNvPr id="72" name="Rectangle: Rounded Corners 71">
            <a:extLst>
              <a:ext uri="{FF2B5EF4-FFF2-40B4-BE49-F238E27FC236}">
                <a16:creationId xmlns:a16="http://schemas.microsoft.com/office/drawing/2014/main" id="{50EDCA11-7E0A-9C08-1F0A-2FEE0EE71401}"/>
              </a:ext>
            </a:extLst>
          </p:cNvPr>
          <p:cNvSpPr/>
          <p:nvPr/>
        </p:nvSpPr>
        <p:spPr>
          <a:xfrm>
            <a:off x="1524495" y="4622303"/>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R</a:t>
            </a:r>
          </a:p>
        </p:txBody>
      </p:sp>
      <p:sp>
        <p:nvSpPr>
          <p:cNvPr id="73" name="Rectangle: Rounded Corners 72">
            <a:extLst>
              <a:ext uri="{FF2B5EF4-FFF2-40B4-BE49-F238E27FC236}">
                <a16:creationId xmlns:a16="http://schemas.microsoft.com/office/drawing/2014/main" id="{8ADD3A3D-5A80-AB07-B9B7-366C3A7537DD}"/>
              </a:ext>
            </a:extLst>
          </p:cNvPr>
          <p:cNvSpPr/>
          <p:nvPr/>
        </p:nvSpPr>
        <p:spPr>
          <a:xfrm>
            <a:off x="1997561" y="4622303"/>
            <a:ext cx="444510" cy="399266"/>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chemeClr val="accent2">
                    <a:lumMod val="60000"/>
                    <a:lumOff val="40000"/>
                  </a:schemeClr>
                </a:solidFill>
              </a:rPr>
              <a:t>T</a:t>
            </a:r>
          </a:p>
        </p:txBody>
      </p:sp>
      <p:sp>
        <p:nvSpPr>
          <p:cNvPr id="7" name="Rectangle: Rounded Corners 6">
            <a:extLst>
              <a:ext uri="{FF2B5EF4-FFF2-40B4-BE49-F238E27FC236}">
                <a16:creationId xmlns:a16="http://schemas.microsoft.com/office/drawing/2014/main" id="{31FF178F-8C33-4AC2-F4D9-923DEB50F06B}"/>
              </a:ext>
            </a:extLst>
          </p:cNvPr>
          <p:cNvSpPr/>
          <p:nvPr/>
        </p:nvSpPr>
        <p:spPr>
          <a:xfrm>
            <a:off x="213098" y="2545655"/>
            <a:ext cx="8510028" cy="546654"/>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accent2"/>
                </a:solidFill>
              </a:rPr>
              <a:t>T</a:t>
            </a:r>
            <a:r>
              <a:rPr lang="en-GB" sz="1800" b="1" i="0" kern="1200" dirty="0">
                <a:solidFill>
                  <a:schemeClr val="accent2"/>
                </a:solidFill>
                <a:effectLst/>
                <a:latin typeface="+mn-lt"/>
                <a:ea typeface="+mn-ea"/>
                <a:cs typeface="+mn-cs"/>
              </a:rPr>
              <a:t>o increase public awareness of climate changes effects and impacts on general health</a:t>
            </a:r>
            <a:endParaRPr lang="en-GB" sz="1800" b="1" kern="1200" dirty="0">
              <a:solidFill>
                <a:schemeClr val="accent2"/>
              </a:solidFill>
              <a:effectLst/>
              <a:latin typeface="+mn-lt"/>
              <a:ea typeface="+mn-ea"/>
              <a:cs typeface="+mn-cs"/>
            </a:endParaRPr>
          </a:p>
        </p:txBody>
      </p:sp>
      <p:sp>
        <p:nvSpPr>
          <p:cNvPr id="18" name="TextBox 17">
            <a:extLst>
              <a:ext uri="{FF2B5EF4-FFF2-40B4-BE49-F238E27FC236}">
                <a16:creationId xmlns:a16="http://schemas.microsoft.com/office/drawing/2014/main" id="{020E8FE2-CB5C-0EEB-CD68-E1B72C9B886B}"/>
              </a:ext>
            </a:extLst>
          </p:cNvPr>
          <p:cNvSpPr txBox="1"/>
          <p:nvPr/>
        </p:nvSpPr>
        <p:spPr>
          <a:xfrm>
            <a:off x="6219550" y="1238589"/>
            <a:ext cx="1113938" cy="300082"/>
          </a:xfrm>
          <a:prstGeom prst="rect">
            <a:avLst/>
          </a:prstGeom>
          <a:noFill/>
        </p:spPr>
        <p:txBody>
          <a:bodyPr wrap="square" rtlCol="0">
            <a:spAutoFit/>
          </a:bodyPr>
          <a:lstStyle/>
          <a:p>
            <a:r>
              <a:rPr lang="en-GB" b="1" dirty="0">
                <a:solidFill>
                  <a:srgbClr val="26927F"/>
                </a:solidFill>
              </a:rPr>
              <a:t>T</a:t>
            </a:r>
            <a:r>
              <a:rPr lang="en-GB" dirty="0">
                <a:solidFill>
                  <a:srgbClr val="26927F"/>
                </a:solidFill>
              </a:rPr>
              <a:t>ime-bound</a:t>
            </a:r>
          </a:p>
        </p:txBody>
      </p:sp>
      <p:sp>
        <p:nvSpPr>
          <p:cNvPr id="19" name="TextBox 18">
            <a:extLst>
              <a:ext uri="{FF2B5EF4-FFF2-40B4-BE49-F238E27FC236}">
                <a16:creationId xmlns:a16="http://schemas.microsoft.com/office/drawing/2014/main" id="{1E4C6195-7620-1869-430F-BC843E3740CB}"/>
              </a:ext>
            </a:extLst>
          </p:cNvPr>
          <p:cNvSpPr txBox="1"/>
          <p:nvPr/>
        </p:nvSpPr>
        <p:spPr>
          <a:xfrm>
            <a:off x="213098" y="1238589"/>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20" name="Rectangle: Rounded Corners 19">
            <a:extLst>
              <a:ext uri="{FF2B5EF4-FFF2-40B4-BE49-F238E27FC236}">
                <a16:creationId xmlns:a16="http://schemas.microsoft.com/office/drawing/2014/main" id="{FAEC200D-3A9A-5E2F-70DC-EC50049F6306}"/>
              </a:ext>
            </a:extLst>
          </p:cNvPr>
          <p:cNvSpPr/>
          <p:nvPr/>
        </p:nvSpPr>
        <p:spPr>
          <a:xfrm>
            <a:off x="3423670" y="1536929"/>
            <a:ext cx="2520000"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What mechanism will be used to engage with the public? </a:t>
            </a:r>
          </a:p>
        </p:txBody>
      </p:sp>
      <p:sp>
        <p:nvSpPr>
          <p:cNvPr id="21" name="Rectangle: Rounded Corners 20">
            <a:extLst>
              <a:ext uri="{FF2B5EF4-FFF2-40B4-BE49-F238E27FC236}">
                <a16:creationId xmlns:a16="http://schemas.microsoft.com/office/drawing/2014/main" id="{E2157BF7-79E0-13B4-4531-ABD5B4392F6B}"/>
              </a:ext>
            </a:extLst>
          </p:cNvPr>
          <p:cNvSpPr/>
          <p:nvPr/>
        </p:nvSpPr>
        <p:spPr>
          <a:xfrm>
            <a:off x="3548728" y="3392051"/>
            <a:ext cx="2520000"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What types of climate change impacts will be addressed? </a:t>
            </a:r>
          </a:p>
        </p:txBody>
      </p:sp>
      <p:sp>
        <p:nvSpPr>
          <p:cNvPr id="22" name="Rectangle: Rounded Corners 21">
            <a:extLst>
              <a:ext uri="{FF2B5EF4-FFF2-40B4-BE49-F238E27FC236}">
                <a16:creationId xmlns:a16="http://schemas.microsoft.com/office/drawing/2014/main" id="{9F72A8B1-FD05-F927-F19A-C36E59BF7A22}"/>
              </a:ext>
            </a:extLst>
          </p:cNvPr>
          <p:cNvSpPr/>
          <p:nvPr/>
        </p:nvSpPr>
        <p:spPr>
          <a:xfrm>
            <a:off x="213098" y="3392051"/>
            <a:ext cx="3085515"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Under which conditions will public awareness be considered as increased? </a:t>
            </a:r>
          </a:p>
        </p:txBody>
      </p:sp>
      <p:sp>
        <p:nvSpPr>
          <p:cNvPr id="23" name="Rectangle: Rounded Corners 22">
            <a:extLst>
              <a:ext uri="{FF2B5EF4-FFF2-40B4-BE49-F238E27FC236}">
                <a16:creationId xmlns:a16="http://schemas.microsoft.com/office/drawing/2014/main" id="{BED2CBD1-9D50-874E-F200-7B09422C37CE}"/>
              </a:ext>
            </a:extLst>
          </p:cNvPr>
          <p:cNvSpPr/>
          <p:nvPr/>
        </p:nvSpPr>
        <p:spPr>
          <a:xfrm>
            <a:off x="213098" y="1536929"/>
            <a:ext cx="3006114"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What are the current levels of public awareness, have these been defined? </a:t>
            </a:r>
          </a:p>
        </p:txBody>
      </p:sp>
      <p:sp>
        <p:nvSpPr>
          <p:cNvPr id="24" name="Rectangle: Rounded Corners 23">
            <a:extLst>
              <a:ext uri="{FF2B5EF4-FFF2-40B4-BE49-F238E27FC236}">
                <a16:creationId xmlns:a16="http://schemas.microsoft.com/office/drawing/2014/main" id="{6838F643-2B21-2208-793B-873E2091B066}"/>
              </a:ext>
            </a:extLst>
          </p:cNvPr>
          <p:cNvSpPr/>
          <p:nvPr/>
        </p:nvSpPr>
        <p:spPr>
          <a:xfrm>
            <a:off x="6148128" y="1532390"/>
            <a:ext cx="2965189"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Has a timeframe been established for when the target must be reached? </a:t>
            </a:r>
          </a:p>
        </p:txBody>
      </p:sp>
      <p:sp>
        <p:nvSpPr>
          <p:cNvPr id="26" name="Rectangle: Rounded Corners 25">
            <a:extLst>
              <a:ext uri="{FF2B5EF4-FFF2-40B4-BE49-F238E27FC236}">
                <a16:creationId xmlns:a16="http://schemas.microsoft.com/office/drawing/2014/main" id="{DDC828DE-5E52-1C10-3DBA-1C2B7A011C40}"/>
              </a:ext>
            </a:extLst>
          </p:cNvPr>
          <p:cNvSpPr/>
          <p:nvPr/>
        </p:nvSpPr>
        <p:spPr>
          <a:xfrm>
            <a:off x="630555" y="2655369"/>
            <a:ext cx="843921"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cxnSp>
        <p:nvCxnSpPr>
          <p:cNvPr id="29" name="Connector: Elbow 28">
            <a:extLst>
              <a:ext uri="{FF2B5EF4-FFF2-40B4-BE49-F238E27FC236}">
                <a16:creationId xmlns:a16="http://schemas.microsoft.com/office/drawing/2014/main" id="{69EF4C41-8EF9-F61B-3653-63E7954B6AAA}"/>
              </a:ext>
            </a:extLst>
          </p:cNvPr>
          <p:cNvCxnSpPr>
            <a:cxnSpLocks/>
            <a:stCxn id="23" idx="2"/>
            <a:endCxn id="26" idx="0"/>
          </p:cNvCxnSpPr>
          <p:nvPr/>
        </p:nvCxnSpPr>
        <p:spPr>
          <a:xfrm rot="5400000">
            <a:off x="1131116" y="2070330"/>
            <a:ext cx="506440" cy="663639"/>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A1EFA1D3-FDEA-D131-19D4-D92770B6BBFE}"/>
              </a:ext>
            </a:extLst>
          </p:cNvPr>
          <p:cNvCxnSpPr>
            <a:cxnSpLocks/>
            <a:stCxn id="22" idx="0"/>
            <a:endCxn id="26" idx="2"/>
          </p:cNvCxnSpPr>
          <p:nvPr/>
        </p:nvCxnSpPr>
        <p:spPr>
          <a:xfrm rot="16200000" flipV="1">
            <a:off x="1201363" y="2837558"/>
            <a:ext cx="405646" cy="703340"/>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FD568AB0-BD53-F29D-0C65-B5CFB2716D76}"/>
              </a:ext>
            </a:extLst>
          </p:cNvPr>
          <p:cNvSpPr/>
          <p:nvPr/>
        </p:nvSpPr>
        <p:spPr>
          <a:xfrm>
            <a:off x="1495939" y="2653464"/>
            <a:ext cx="1673981"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cxnSp>
        <p:nvCxnSpPr>
          <p:cNvPr id="37" name="Connector: Elbow 36">
            <a:extLst>
              <a:ext uri="{FF2B5EF4-FFF2-40B4-BE49-F238E27FC236}">
                <a16:creationId xmlns:a16="http://schemas.microsoft.com/office/drawing/2014/main" id="{E917BEEC-AB3D-7A59-2A89-AF6E81CA2663}"/>
              </a:ext>
            </a:extLst>
          </p:cNvPr>
          <p:cNvCxnSpPr>
            <a:cxnSpLocks/>
            <a:stCxn id="20" idx="2"/>
            <a:endCxn id="35" idx="0"/>
          </p:cNvCxnSpPr>
          <p:nvPr/>
        </p:nvCxnSpPr>
        <p:spPr>
          <a:xfrm rot="5400000">
            <a:off x="3256033" y="1225826"/>
            <a:ext cx="504535" cy="2350740"/>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7EB340D4-490E-45DD-1233-B8EA04069AA9}"/>
              </a:ext>
            </a:extLst>
          </p:cNvPr>
          <p:cNvSpPr/>
          <p:nvPr/>
        </p:nvSpPr>
        <p:spPr>
          <a:xfrm>
            <a:off x="3423670" y="2653464"/>
            <a:ext cx="3422138"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sp>
        <p:nvSpPr>
          <p:cNvPr id="41" name="Rectangle: Rounded Corners 40">
            <a:extLst>
              <a:ext uri="{FF2B5EF4-FFF2-40B4-BE49-F238E27FC236}">
                <a16:creationId xmlns:a16="http://schemas.microsoft.com/office/drawing/2014/main" id="{6DD26963-BD9F-6307-1998-5B6E4816062C}"/>
              </a:ext>
            </a:extLst>
          </p:cNvPr>
          <p:cNvSpPr/>
          <p:nvPr/>
        </p:nvSpPr>
        <p:spPr>
          <a:xfrm>
            <a:off x="6422419" y="3392051"/>
            <a:ext cx="2520000" cy="612000"/>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400" dirty="0">
                <a:solidFill>
                  <a:srgbClr val="EFFBF9"/>
                </a:solidFill>
              </a:rPr>
              <a:t>What types of climate change impacts will be addressed? </a:t>
            </a:r>
          </a:p>
        </p:txBody>
      </p:sp>
      <p:sp>
        <p:nvSpPr>
          <p:cNvPr id="43" name="Rectangle: Rounded Corners 42">
            <a:extLst>
              <a:ext uri="{FF2B5EF4-FFF2-40B4-BE49-F238E27FC236}">
                <a16:creationId xmlns:a16="http://schemas.microsoft.com/office/drawing/2014/main" id="{B03D42A1-8284-B480-FD83-47672A36AC91}"/>
              </a:ext>
            </a:extLst>
          </p:cNvPr>
          <p:cNvSpPr/>
          <p:nvPr/>
        </p:nvSpPr>
        <p:spPr>
          <a:xfrm>
            <a:off x="6866764" y="2653464"/>
            <a:ext cx="1749274"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cxnSp>
        <p:nvCxnSpPr>
          <p:cNvPr id="44" name="Connector: Elbow 43">
            <a:extLst>
              <a:ext uri="{FF2B5EF4-FFF2-40B4-BE49-F238E27FC236}">
                <a16:creationId xmlns:a16="http://schemas.microsoft.com/office/drawing/2014/main" id="{C45029C5-C7D5-55B3-EE74-D0226284EAD3}"/>
              </a:ext>
            </a:extLst>
          </p:cNvPr>
          <p:cNvCxnSpPr>
            <a:cxnSpLocks/>
            <a:stCxn id="21" idx="0"/>
            <a:endCxn id="40" idx="2"/>
          </p:cNvCxnSpPr>
          <p:nvPr/>
        </p:nvCxnSpPr>
        <p:spPr>
          <a:xfrm rot="5400000" flipH="1" flipV="1">
            <a:off x="4767958" y="3025271"/>
            <a:ext cx="407551" cy="326011"/>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8" name="Connector: Elbow 47">
            <a:extLst>
              <a:ext uri="{FF2B5EF4-FFF2-40B4-BE49-F238E27FC236}">
                <a16:creationId xmlns:a16="http://schemas.microsoft.com/office/drawing/2014/main" id="{6DD8A0B6-907E-8CD5-FE3D-70DAC9BCB944}"/>
              </a:ext>
            </a:extLst>
          </p:cNvPr>
          <p:cNvCxnSpPr>
            <a:cxnSpLocks/>
            <a:stCxn id="41" idx="0"/>
            <a:endCxn id="43" idx="2"/>
          </p:cNvCxnSpPr>
          <p:nvPr/>
        </p:nvCxnSpPr>
        <p:spPr>
          <a:xfrm rot="5400000" flipH="1" flipV="1">
            <a:off x="7508135" y="3158785"/>
            <a:ext cx="407551" cy="58982"/>
          </a:xfrm>
          <a:prstGeom prst="bentConnector3">
            <a:avLst>
              <a:gd name="adj1" fmla="val 50000"/>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1" name="Connector: Elbow 50">
            <a:extLst>
              <a:ext uri="{FF2B5EF4-FFF2-40B4-BE49-F238E27FC236}">
                <a16:creationId xmlns:a16="http://schemas.microsoft.com/office/drawing/2014/main" id="{15C4A606-F37C-B08D-E3B7-61610325720E}"/>
              </a:ext>
            </a:extLst>
          </p:cNvPr>
          <p:cNvCxnSpPr>
            <a:cxnSpLocks/>
            <a:stCxn id="24" idx="2"/>
            <a:endCxn id="7" idx="0"/>
          </p:cNvCxnSpPr>
          <p:nvPr/>
        </p:nvCxnSpPr>
        <p:spPr>
          <a:xfrm rot="5400000">
            <a:off x="5848786" y="763717"/>
            <a:ext cx="401265" cy="3162611"/>
          </a:xfrm>
          <a:prstGeom prst="bentConnector3">
            <a:avLst>
              <a:gd name="adj1" fmla="val 60634"/>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62CA74AD-06DA-0010-4047-FAE8FE2AC092}"/>
              </a:ext>
            </a:extLst>
          </p:cNvPr>
          <p:cNvSpPr txBox="1"/>
          <p:nvPr/>
        </p:nvSpPr>
        <p:spPr>
          <a:xfrm>
            <a:off x="3553968" y="4003711"/>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58" name="TextBox 57">
            <a:extLst>
              <a:ext uri="{FF2B5EF4-FFF2-40B4-BE49-F238E27FC236}">
                <a16:creationId xmlns:a16="http://schemas.microsoft.com/office/drawing/2014/main" id="{0FF1D65D-2F14-3162-371F-E00458A80965}"/>
              </a:ext>
            </a:extLst>
          </p:cNvPr>
          <p:cNvSpPr txBox="1"/>
          <p:nvPr/>
        </p:nvSpPr>
        <p:spPr>
          <a:xfrm>
            <a:off x="6422419" y="4003711"/>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60" name="TextBox 59">
            <a:extLst>
              <a:ext uri="{FF2B5EF4-FFF2-40B4-BE49-F238E27FC236}">
                <a16:creationId xmlns:a16="http://schemas.microsoft.com/office/drawing/2014/main" id="{1E8FB620-B2DE-08E6-A53E-656BCEB0D319}"/>
              </a:ext>
            </a:extLst>
          </p:cNvPr>
          <p:cNvSpPr txBox="1"/>
          <p:nvPr/>
        </p:nvSpPr>
        <p:spPr>
          <a:xfrm>
            <a:off x="7333488" y="4003711"/>
            <a:ext cx="1018032" cy="300082"/>
          </a:xfrm>
          <a:prstGeom prst="rect">
            <a:avLst/>
          </a:prstGeom>
          <a:noFill/>
        </p:spPr>
        <p:txBody>
          <a:bodyPr wrap="square" rtlCol="0">
            <a:spAutoFit/>
          </a:bodyPr>
          <a:lstStyle/>
          <a:p>
            <a:r>
              <a:rPr lang="en-GB" b="1" dirty="0">
                <a:solidFill>
                  <a:srgbClr val="26927F"/>
                </a:solidFill>
              </a:rPr>
              <a:t>R</a:t>
            </a:r>
            <a:r>
              <a:rPr lang="en-GB" dirty="0">
                <a:solidFill>
                  <a:srgbClr val="26927F"/>
                </a:solidFill>
              </a:rPr>
              <a:t>elevant</a:t>
            </a:r>
          </a:p>
        </p:txBody>
      </p:sp>
      <p:sp>
        <p:nvSpPr>
          <p:cNvPr id="61" name="TextBox 60">
            <a:extLst>
              <a:ext uri="{FF2B5EF4-FFF2-40B4-BE49-F238E27FC236}">
                <a16:creationId xmlns:a16="http://schemas.microsoft.com/office/drawing/2014/main" id="{9F62C49E-779C-0BBB-2A2F-A7867A80144C}"/>
              </a:ext>
            </a:extLst>
          </p:cNvPr>
          <p:cNvSpPr txBox="1"/>
          <p:nvPr/>
        </p:nvSpPr>
        <p:spPr>
          <a:xfrm>
            <a:off x="213098" y="4003711"/>
            <a:ext cx="762262" cy="300082"/>
          </a:xfrm>
          <a:prstGeom prst="rect">
            <a:avLst/>
          </a:prstGeom>
          <a:noFill/>
        </p:spPr>
        <p:txBody>
          <a:bodyPr wrap="square" rtlCol="0">
            <a:spAutoFit/>
          </a:bodyPr>
          <a:lstStyle/>
          <a:p>
            <a:r>
              <a:rPr lang="en-GB" b="1" dirty="0">
                <a:solidFill>
                  <a:srgbClr val="26927F"/>
                </a:solidFill>
              </a:rPr>
              <a:t>S</a:t>
            </a:r>
            <a:r>
              <a:rPr lang="en-GB" dirty="0">
                <a:solidFill>
                  <a:srgbClr val="26927F"/>
                </a:solidFill>
              </a:rPr>
              <a:t>pecific</a:t>
            </a:r>
          </a:p>
        </p:txBody>
      </p:sp>
      <p:sp>
        <p:nvSpPr>
          <p:cNvPr id="62" name="TextBox 61">
            <a:extLst>
              <a:ext uri="{FF2B5EF4-FFF2-40B4-BE49-F238E27FC236}">
                <a16:creationId xmlns:a16="http://schemas.microsoft.com/office/drawing/2014/main" id="{DFAC6C7F-8217-785E-CFF2-472796F73AA9}"/>
              </a:ext>
            </a:extLst>
          </p:cNvPr>
          <p:cNvSpPr txBox="1"/>
          <p:nvPr/>
        </p:nvSpPr>
        <p:spPr>
          <a:xfrm>
            <a:off x="950489" y="4003711"/>
            <a:ext cx="1018032" cy="300082"/>
          </a:xfrm>
          <a:prstGeom prst="rect">
            <a:avLst/>
          </a:prstGeom>
          <a:noFill/>
        </p:spPr>
        <p:txBody>
          <a:bodyPr wrap="square" rtlCol="0">
            <a:spAutoFit/>
          </a:bodyPr>
          <a:lstStyle/>
          <a:p>
            <a:r>
              <a:rPr lang="en-GB" b="1" dirty="0">
                <a:solidFill>
                  <a:srgbClr val="26927F"/>
                </a:solidFill>
              </a:rPr>
              <a:t>M</a:t>
            </a:r>
            <a:r>
              <a:rPr lang="en-GB" dirty="0">
                <a:solidFill>
                  <a:srgbClr val="26927F"/>
                </a:solidFill>
              </a:rPr>
              <a:t>easurable</a:t>
            </a:r>
          </a:p>
        </p:txBody>
      </p:sp>
      <p:sp>
        <p:nvSpPr>
          <p:cNvPr id="63" name="TextBox 62">
            <a:extLst>
              <a:ext uri="{FF2B5EF4-FFF2-40B4-BE49-F238E27FC236}">
                <a16:creationId xmlns:a16="http://schemas.microsoft.com/office/drawing/2014/main" id="{F35B205D-31F1-0655-D5C9-FBCA9E056AB0}"/>
              </a:ext>
            </a:extLst>
          </p:cNvPr>
          <p:cNvSpPr txBox="1"/>
          <p:nvPr/>
        </p:nvSpPr>
        <p:spPr>
          <a:xfrm>
            <a:off x="3458062" y="1238589"/>
            <a:ext cx="1113938" cy="300082"/>
          </a:xfrm>
          <a:prstGeom prst="rect">
            <a:avLst/>
          </a:prstGeom>
          <a:noFill/>
        </p:spPr>
        <p:txBody>
          <a:bodyPr wrap="square" rtlCol="0">
            <a:spAutoFit/>
          </a:bodyPr>
          <a:lstStyle/>
          <a:p>
            <a:r>
              <a:rPr lang="en-GB" b="1" dirty="0">
                <a:solidFill>
                  <a:srgbClr val="26927F"/>
                </a:solidFill>
              </a:rPr>
              <a:t>S</a:t>
            </a:r>
            <a:r>
              <a:rPr lang="en-GB" dirty="0">
                <a:solidFill>
                  <a:srgbClr val="26927F"/>
                </a:solidFill>
              </a:rPr>
              <a:t>pecific</a:t>
            </a:r>
          </a:p>
        </p:txBody>
      </p:sp>
      <p:sp>
        <p:nvSpPr>
          <p:cNvPr id="64" name="TextBox 63">
            <a:extLst>
              <a:ext uri="{FF2B5EF4-FFF2-40B4-BE49-F238E27FC236}">
                <a16:creationId xmlns:a16="http://schemas.microsoft.com/office/drawing/2014/main" id="{A83CACE9-7EEE-EFC4-7B4C-38D2E27A48FF}"/>
              </a:ext>
            </a:extLst>
          </p:cNvPr>
          <p:cNvSpPr txBox="1"/>
          <p:nvPr/>
        </p:nvSpPr>
        <p:spPr>
          <a:xfrm>
            <a:off x="1943651" y="4003711"/>
            <a:ext cx="1018032" cy="300082"/>
          </a:xfrm>
          <a:prstGeom prst="rect">
            <a:avLst/>
          </a:prstGeom>
          <a:noFill/>
        </p:spPr>
        <p:txBody>
          <a:bodyPr wrap="square" rtlCol="0">
            <a:spAutoFit/>
          </a:bodyPr>
          <a:lstStyle/>
          <a:p>
            <a:r>
              <a:rPr lang="en-GB" b="1" dirty="0">
                <a:solidFill>
                  <a:srgbClr val="26927F"/>
                </a:solidFill>
              </a:rPr>
              <a:t>A</a:t>
            </a:r>
            <a:r>
              <a:rPr lang="en-GB" dirty="0">
                <a:solidFill>
                  <a:srgbClr val="26927F"/>
                </a:solidFill>
              </a:rPr>
              <a:t>mbitious</a:t>
            </a:r>
          </a:p>
        </p:txBody>
      </p:sp>
      <p:sp>
        <p:nvSpPr>
          <p:cNvPr id="65" name="TextBox 64">
            <a:extLst>
              <a:ext uri="{FF2B5EF4-FFF2-40B4-BE49-F238E27FC236}">
                <a16:creationId xmlns:a16="http://schemas.microsoft.com/office/drawing/2014/main" id="{DD2C8192-19F4-4FAE-7A89-0DE547401358}"/>
              </a:ext>
            </a:extLst>
          </p:cNvPr>
          <p:cNvSpPr txBox="1"/>
          <p:nvPr/>
        </p:nvSpPr>
        <p:spPr>
          <a:xfrm>
            <a:off x="1246839" y="1241351"/>
            <a:ext cx="1018032" cy="300082"/>
          </a:xfrm>
          <a:prstGeom prst="rect">
            <a:avLst/>
          </a:prstGeom>
          <a:noFill/>
        </p:spPr>
        <p:txBody>
          <a:bodyPr wrap="square" rtlCol="0">
            <a:spAutoFit/>
          </a:bodyPr>
          <a:lstStyle/>
          <a:p>
            <a:r>
              <a:rPr lang="en-GB" b="1" dirty="0">
                <a:solidFill>
                  <a:srgbClr val="26927F"/>
                </a:solidFill>
              </a:rPr>
              <a:t>A</a:t>
            </a:r>
            <a:r>
              <a:rPr lang="en-GB" dirty="0">
                <a:solidFill>
                  <a:srgbClr val="26927F"/>
                </a:solidFill>
              </a:rPr>
              <a:t>mbitious</a:t>
            </a:r>
          </a:p>
        </p:txBody>
      </p:sp>
    </p:spTree>
    <p:extLst>
      <p:ext uri="{BB962C8B-B14F-4D97-AF65-F5344CB8AC3E}">
        <p14:creationId xmlns:p14="http://schemas.microsoft.com/office/powerpoint/2010/main" val="180762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64218"/>
            <a:ext cx="7886700" cy="994172"/>
          </a:xfrm>
        </p:spPr>
        <p:txBody>
          <a:bodyPr/>
          <a:lstStyle/>
          <a:p>
            <a:r>
              <a:rPr lang="en-GB" dirty="0">
                <a:solidFill>
                  <a:schemeClr val="accent2"/>
                </a:solidFill>
              </a:rPr>
              <a:t>Step 2: Make targets SMART</a:t>
            </a:r>
            <a:endParaRPr lang="en-GB" dirty="0"/>
          </a:p>
        </p:txBody>
      </p:sp>
      <p:sp>
        <p:nvSpPr>
          <p:cNvPr id="69" name="Rectangle: Rounded Corners 68">
            <a:extLst>
              <a:ext uri="{FF2B5EF4-FFF2-40B4-BE49-F238E27FC236}">
                <a16:creationId xmlns:a16="http://schemas.microsoft.com/office/drawing/2014/main" id="{52674133-F945-4567-C035-7E50F7DCEB9E}"/>
              </a:ext>
            </a:extLst>
          </p:cNvPr>
          <p:cNvSpPr/>
          <p:nvPr/>
        </p:nvSpPr>
        <p:spPr>
          <a:xfrm>
            <a:off x="105297"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S</a:t>
            </a:r>
          </a:p>
        </p:txBody>
      </p:sp>
      <p:sp>
        <p:nvSpPr>
          <p:cNvPr id="70" name="Rectangle: Rounded Corners 69">
            <a:extLst>
              <a:ext uri="{FF2B5EF4-FFF2-40B4-BE49-F238E27FC236}">
                <a16:creationId xmlns:a16="http://schemas.microsoft.com/office/drawing/2014/main" id="{041FF416-3C66-B82B-609E-8383D9B0E732}"/>
              </a:ext>
            </a:extLst>
          </p:cNvPr>
          <p:cNvSpPr/>
          <p:nvPr/>
        </p:nvSpPr>
        <p:spPr>
          <a:xfrm>
            <a:off x="578363"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M</a:t>
            </a:r>
          </a:p>
        </p:txBody>
      </p:sp>
      <p:sp>
        <p:nvSpPr>
          <p:cNvPr id="71" name="Rectangle: Rounded Corners 70">
            <a:extLst>
              <a:ext uri="{FF2B5EF4-FFF2-40B4-BE49-F238E27FC236}">
                <a16:creationId xmlns:a16="http://schemas.microsoft.com/office/drawing/2014/main" id="{23217D6B-DCC1-308C-6EDB-D8605C3E9CA8}"/>
              </a:ext>
            </a:extLst>
          </p:cNvPr>
          <p:cNvSpPr/>
          <p:nvPr/>
        </p:nvSpPr>
        <p:spPr>
          <a:xfrm>
            <a:off x="1051429"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A</a:t>
            </a:r>
          </a:p>
        </p:txBody>
      </p:sp>
      <p:sp>
        <p:nvSpPr>
          <p:cNvPr id="72" name="Rectangle: Rounded Corners 71">
            <a:extLst>
              <a:ext uri="{FF2B5EF4-FFF2-40B4-BE49-F238E27FC236}">
                <a16:creationId xmlns:a16="http://schemas.microsoft.com/office/drawing/2014/main" id="{50EDCA11-7E0A-9C08-1F0A-2FEE0EE71401}"/>
              </a:ext>
            </a:extLst>
          </p:cNvPr>
          <p:cNvSpPr/>
          <p:nvPr/>
        </p:nvSpPr>
        <p:spPr>
          <a:xfrm>
            <a:off x="1524495"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R</a:t>
            </a:r>
          </a:p>
        </p:txBody>
      </p:sp>
      <p:sp>
        <p:nvSpPr>
          <p:cNvPr id="73" name="Rectangle: Rounded Corners 72">
            <a:extLst>
              <a:ext uri="{FF2B5EF4-FFF2-40B4-BE49-F238E27FC236}">
                <a16:creationId xmlns:a16="http://schemas.microsoft.com/office/drawing/2014/main" id="{8ADD3A3D-5A80-AB07-B9B7-366C3A7537DD}"/>
              </a:ext>
            </a:extLst>
          </p:cNvPr>
          <p:cNvSpPr/>
          <p:nvPr/>
        </p:nvSpPr>
        <p:spPr>
          <a:xfrm>
            <a:off x="1997561" y="4622303"/>
            <a:ext cx="444510" cy="399266"/>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pPr>
            <a:r>
              <a:rPr lang="en-GB" sz="1600" b="1" dirty="0">
                <a:solidFill>
                  <a:srgbClr val="EFFBF9"/>
                </a:solidFill>
              </a:rPr>
              <a:t>T</a:t>
            </a:r>
          </a:p>
        </p:txBody>
      </p:sp>
      <p:sp>
        <p:nvSpPr>
          <p:cNvPr id="3" name="Rectangle: Rounded Corners 2">
            <a:extLst>
              <a:ext uri="{FF2B5EF4-FFF2-40B4-BE49-F238E27FC236}">
                <a16:creationId xmlns:a16="http://schemas.microsoft.com/office/drawing/2014/main" id="{157681E9-ABE2-DC21-C507-DB0B2E3D9E66}"/>
              </a:ext>
            </a:extLst>
          </p:cNvPr>
          <p:cNvSpPr/>
          <p:nvPr/>
        </p:nvSpPr>
        <p:spPr>
          <a:xfrm>
            <a:off x="578363" y="1905000"/>
            <a:ext cx="7779498" cy="1790700"/>
          </a:xfrm>
          <a:prstGeom prst="roundRect">
            <a:avLst/>
          </a:prstGeom>
          <a:solidFill>
            <a:srgbClr val="CBF2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600"/>
              </a:lnSpc>
            </a:pPr>
            <a:r>
              <a:rPr lang="en-GB" sz="1800" b="1" dirty="0">
                <a:solidFill>
                  <a:schemeClr val="accent2"/>
                </a:solidFill>
              </a:rPr>
              <a:t>To develop and implement the Climate Change Education Programme (CCEP) by 2025 aimed at increasing public understanding of the specific effects of climate change on respiratory and cardiovascular health, demonstrated by a 20% increase in public knowledge as measured through pre- and post-campaign surveys.</a:t>
            </a:r>
            <a:endParaRPr lang="en-GB" sz="1800" b="1" kern="1200" dirty="0">
              <a:solidFill>
                <a:schemeClr val="accent2"/>
              </a:solidFill>
              <a:effectLst/>
              <a:latin typeface="+mn-lt"/>
              <a:ea typeface="+mn-ea"/>
              <a:cs typeface="+mn-cs"/>
            </a:endParaRPr>
          </a:p>
        </p:txBody>
      </p:sp>
      <p:sp>
        <p:nvSpPr>
          <p:cNvPr id="4" name="TextBox 3">
            <a:extLst>
              <a:ext uri="{FF2B5EF4-FFF2-40B4-BE49-F238E27FC236}">
                <a16:creationId xmlns:a16="http://schemas.microsoft.com/office/drawing/2014/main" id="{F93BF045-A66B-D9C1-3FB1-B4AB33FB7699}"/>
              </a:ext>
            </a:extLst>
          </p:cNvPr>
          <p:cNvSpPr txBox="1"/>
          <p:nvPr/>
        </p:nvSpPr>
        <p:spPr>
          <a:xfrm>
            <a:off x="4918571" y="1258390"/>
            <a:ext cx="1132045"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S</a:t>
            </a:r>
            <a:r>
              <a:rPr lang="en-GB" sz="1800" dirty="0"/>
              <a:t>pecific</a:t>
            </a:r>
          </a:p>
        </p:txBody>
      </p:sp>
      <p:sp>
        <p:nvSpPr>
          <p:cNvPr id="5" name="TextBox 4">
            <a:extLst>
              <a:ext uri="{FF2B5EF4-FFF2-40B4-BE49-F238E27FC236}">
                <a16:creationId xmlns:a16="http://schemas.microsoft.com/office/drawing/2014/main" id="{8C0733B3-8205-65F0-35B7-2CECB170A148}"/>
              </a:ext>
            </a:extLst>
          </p:cNvPr>
          <p:cNvSpPr txBox="1"/>
          <p:nvPr/>
        </p:nvSpPr>
        <p:spPr>
          <a:xfrm>
            <a:off x="810259" y="1253706"/>
            <a:ext cx="1450204"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T</a:t>
            </a:r>
            <a:r>
              <a:rPr lang="en-GB" sz="1800" dirty="0"/>
              <a:t>ime-bound</a:t>
            </a:r>
          </a:p>
        </p:txBody>
      </p:sp>
      <p:sp>
        <p:nvSpPr>
          <p:cNvPr id="6" name="TextBox 5">
            <a:extLst>
              <a:ext uri="{FF2B5EF4-FFF2-40B4-BE49-F238E27FC236}">
                <a16:creationId xmlns:a16="http://schemas.microsoft.com/office/drawing/2014/main" id="{4A48CB40-AAC8-FF1F-884D-971335ADB7B5}"/>
              </a:ext>
            </a:extLst>
          </p:cNvPr>
          <p:cNvSpPr txBox="1"/>
          <p:nvPr/>
        </p:nvSpPr>
        <p:spPr>
          <a:xfrm>
            <a:off x="5530918" y="3805227"/>
            <a:ext cx="1450204"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M</a:t>
            </a:r>
            <a:r>
              <a:rPr lang="en-GB" sz="1800" dirty="0"/>
              <a:t>easurable</a:t>
            </a:r>
          </a:p>
        </p:txBody>
      </p:sp>
      <p:sp>
        <p:nvSpPr>
          <p:cNvPr id="8" name="Rectangle: Rounded Corners 7">
            <a:extLst>
              <a:ext uri="{FF2B5EF4-FFF2-40B4-BE49-F238E27FC236}">
                <a16:creationId xmlns:a16="http://schemas.microsoft.com/office/drawing/2014/main" id="{FFA9D59E-BE3B-6B92-3E07-2EB5569E6386}"/>
              </a:ext>
            </a:extLst>
          </p:cNvPr>
          <p:cNvSpPr/>
          <p:nvPr/>
        </p:nvSpPr>
        <p:spPr>
          <a:xfrm>
            <a:off x="3764280" y="2005764"/>
            <a:ext cx="4373880"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sp>
        <p:nvSpPr>
          <p:cNvPr id="9" name="Rectangle: Rounded Corners 8">
            <a:extLst>
              <a:ext uri="{FF2B5EF4-FFF2-40B4-BE49-F238E27FC236}">
                <a16:creationId xmlns:a16="http://schemas.microsoft.com/office/drawing/2014/main" id="{43A08F47-8D9A-4A64-C81C-AB54ECAEB7E3}"/>
              </a:ext>
            </a:extLst>
          </p:cNvPr>
          <p:cNvSpPr/>
          <p:nvPr/>
        </p:nvSpPr>
        <p:spPr>
          <a:xfrm>
            <a:off x="899160" y="2306320"/>
            <a:ext cx="868680"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sp>
        <p:nvSpPr>
          <p:cNvPr id="10" name="TextBox 9">
            <a:extLst>
              <a:ext uri="{FF2B5EF4-FFF2-40B4-BE49-F238E27FC236}">
                <a16:creationId xmlns:a16="http://schemas.microsoft.com/office/drawing/2014/main" id="{606EA713-A06E-B2BC-C5C7-1BDB67D2736E}"/>
              </a:ext>
            </a:extLst>
          </p:cNvPr>
          <p:cNvSpPr txBox="1"/>
          <p:nvPr/>
        </p:nvSpPr>
        <p:spPr>
          <a:xfrm>
            <a:off x="800618" y="3884077"/>
            <a:ext cx="1111848" cy="372954"/>
          </a:xfrm>
          <a:prstGeom prst="roundRect">
            <a:avLst/>
          </a:prstGeom>
          <a:solidFill>
            <a:srgbClr val="269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t>R</a:t>
            </a:r>
            <a:r>
              <a:rPr lang="en-GB" sz="1800" dirty="0"/>
              <a:t>elevant</a:t>
            </a:r>
          </a:p>
        </p:txBody>
      </p:sp>
      <p:cxnSp>
        <p:nvCxnSpPr>
          <p:cNvPr id="12" name="Connector: Elbow 11">
            <a:extLst>
              <a:ext uri="{FF2B5EF4-FFF2-40B4-BE49-F238E27FC236}">
                <a16:creationId xmlns:a16="http://schemas.microsoft.com/office/drawing/2014/main" id="{D6DD963D-6242-D131-F625-AAD5E0E42FA3}"/>
              </a:ext>
            </a:extLst>
          </p:cNvPr>
          <p:cNvCxnSpPr>
            <a:cxnSpLocks/>
            <a:stCxn id="5" idx="2"/>
            <a:endCxn id="9" idx="1"/>
          </p:cNvCxnSpPr>
          <p:nvPr/>
        </p:nvCxnSpPr>
        <p:spPr>
          <a:xfrm rot="5400000">
            <a:off x="794672" y="1731149"/>
            <a:ext cx="845178" cy="636201"/>
          </a:xfrm>
          <a:prstGeom prst="bentConnector4">
            <a:avLst>
              <a:gd name="adj1" fmla="val 32094"/>
              <a:gd name="adj2" fmla="val 175457"/>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Rectangle: Rounded Corners 13">
            <a:extLst>
              <a:ext uri="{FF2B5EF4-FFF2-40B4-BE49-F238E27FC236}">
                <a16:creationId xmlns:a16="http://schemas.microsoft.com/office/drawing/2014/main" id="{09FAC320-E165-15C2-80B5-6A78C1486D26}"/>
              </a:ext>
            </a:extLst>
          </p:cNvPr>
          <p:cNvSpPr/>
          <p:nvPr/>
        </p:nvSpPr>
        <p:spPr>
          <a:xfrm>
            <a:off x="800618" y="2660216"/>
            <a:ext cx="5455402"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sp>
        <p:nvSpPr>
          <p:cNvPr id="15" name="Rectangle: Rounded Corners 14">
            <a:extLst>
              <a:ext uri="{FF2B5EF4-FFF2-40B4-BE49-F238E27FC236}">
                <a16:creationId xmlns:a16="http://schemas.microsoft.com/office/drawing/2014/main" id="{790FF967-595B-7F3A-00D7-AF20C815B883}"/>
              </a:ext>
            </a:extLst>
          </p:cNvPr>
          <p:cNvSpPr/>
          <p:nvPr/>
        </p:nvSpPr>
        <p:spPr>
          <a:xfrm>
            <a:off x="1051429" y="2995464"/>
            <a:ext cx="6797171" cy="331036"/>
          </a:xfrm>
          <a:prstGeom prst="roundRect">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2000" b="1" kern="1200" dirty="0">
              <a:solidFill>
                <a:srgbClr val="CBF2EB"/>
              </a:solidFill>
              <a:effectLst/>
              <a:latin typeface="+mn-lt"/>
              <a:ea typeface="+mn-ea"/>
              <a:cs typeface="+mn-cs"/>
            </a:endParaRPr>
          </a:p>
        </p:txBody>
      </p:sp>
      <p:cxnSp>
        <p:nvCxnSpPr>
          <p:cNvPr id="25" name="Connector: Elbow 24">
            <a:extLst>
              <a:ext uri="{FF2B5EF4-FFF2-40B4-BE49-F238E27FC236}">
                <a16:creationId xmlns:a16="http://schemas.microsoft.com/office/drawing/2014/main" id="{6BB79B34-0E4D-2195-40A0-39680A5EABC1}"/>
              </a:ext>
            </a:extLst>
          </p:cNvPr>
          <p:cNvCxnSpPr>
            <a:stCxn id="4" idx="2"/>
            <a:endCxn id="8" idx="0"/>
          </p:cNvCxnSpPr>
          <p:nvPr/>
        </p:nvCxnSpPr>
        <p:spPr>
          <a:xfrm rot="16200000" flipH="1">
            <a:off x="5530697" y="1585241"/>
            <a:ext cx="374420" cy="466626"/>
          </a:xfrm>
          <a:prstGeom prst="bentConnector3">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ED4E685C-D62E-7114-8F75-8885E31D371F}"/>
              </a:ext>
            </a:extLst>
          </p:cNvPr>
          <p:cNvCxnSpPr>
            <a:stCxn id="10" idx="0"/>
            <a:endCxn id="14" idx="1"/>
          </p:cNvCxnSpPr>
          <p:nvPr/>
        </p:nvCxnSpPr>
        <p:spPr>
          <a:xfrm rot="16200000" flipV="1">
            <a:off x="549409" y="3076944"/>
            <a:ext cx="1058343" cy="555924"/>
          </a:xfrm>
          <a:prstGeom prst="bentConnector4">
            <a:avLst>
              <a:gd name="adj1" fmla="val 42180"/>
              <a:gd name="adj2" fmla="val 169906"/>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A4D8A2D2-745F-B829-7AC0-758CE1BBF600}"/>
              </a:ext>
            </a:extLst>
          </p:cNvPr>
          <p:cNvCxnSpPr>
            <a:cxnSpLocks/>
            <a:stCxn id="6" idx="0"/>
            <a:endCxn id="15" idx="3"/>
          </p:cNvCxnSpPr>
          <p:nvPr/>
        </p:nvCxnSpPr>
        <p:spPr>
          <a:xfrm rot="5400000" flipH="1" flipV="1">
            <a:off x="6730188" y="2686815"/>
            <a:ext cx="644245" cy="1592580"/>
          </a:xfrm>
          <a:prstGeom prst="bentConnector4">
            <a:avLst>
              <a:gd name="adj1" fmla="val 37154"/>
              <a:gd name="adj2" fmla="val 114354"/>
            </a:avLst>
          </a:prstGeom>
          <a:ln w="19050">
            <a:solidFill>
              <a:srgbClr val="26927F"/>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0716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F6D82-3252-8B41-EB72-A5D2864E176A}"/>
              </a:ext>
            </a:extLst>
          </p:cNvPr>
          <p:cNvSpPr>
            <a:spLocks noGrp="1"/>
          </p:cNvSpPr>
          <p:nvPr>
            <p:ph type="title"/>
          </p:nvPr>
        </p:nvSpPr>
        <p:spPr/>
        <p:txBody>
          <a:bodyPr/>
          <a:lstStyle/>
          <a:p>
            <a:r>
              <a:rPr lang="en-GB" dirty="0">
                <a:solidFill>
                  <a:schemeClr val="accent2"/>
                </a:solidFill>
              </a:rPr>
              <a:t>Step 3: Identify type of indicator suitable to track the target</a:t>
            </a:r>
          </a:p>
        </p:txBody>
      </p:sp>
      <p:graphicFrame>
        <p:nvGraphicFramePr>
          <p:cNvPr id="4" name="Content Placeholder 3">
            <a:extLst>
              <a:ext uri="{FF2B5EF4-FFF2-40B4-BE49-F238E27FC236}">
                <a16:creationId xmlns:a16="http://schemas.microsoft.com/office/drawing/2014/main" id="{BAE73B3A-4DD1-0865-A239-385E26EEA8FF}"/>
              </a:ext>
            </a:extLst>
          </p:cNvPr>
          <p:cNvGraphicFramePr>
            <a:graphicFrameLocks noGrp="1"/>
          </p:cNvGraphicFramePr>
          <p:nvPr>
            <p:ph idx="1"/>
          </p:nvPr>
        </p:nvGraphicFramePr>
        <p:xfrm>
          <a:off x="694660" y="1204221"/>
          <a:ext cx="7549117" cy="1879221"/>
        </p:xfrm>
        <a:graphic>
          <a:graphicData uri="http://schemas.openxmlformats.org/drawingml/2006/table">
            <a:tbl>
              <a:tblPr firstRow="1" firstCol="1" bandRow="1">
                <a:tableStyleId>{72833802-FEF1-4C79-8D5D-14CF1EAF98D9}</a:tableStyleId>
              </a:tblPr>
              <a:tblGrid>
                <a:gridCol w="7549117">
                  <a:extLst>
                    <a:ext uri="{9D8B030D-6E8A-4147-A177-3AD203B41FA5}">
                      <a16:colId xmlns:a16="http://schemas.microsoft.com/office/drawing/2014/main" val="1192390404"/>
                    </a:ext>
                  </a:extLst>
                </a:gridCol>
              </a:tblGrid>
              <a:tr h="1879221">
                <a:tc>
                  <a:txBody>
                    <a:bodyPr/>
                    <a:lstStyle/>
                    <a:p>
                      <a:pPr algn="l">
                        <a:lnSpc>
                          <a:spcPct val="115000"/>
                        </a:lnSpc>
                        <a:spcBef>
                          <a:spcPts val="600"/>
                        </a:spcBef>
                        <a:spcAft>
                          <a:spcPts val="600"/>
                        </a:spcAft>
                      </a:pPr>
                      <a:r>
                        <a:rPr lang="en-GB" sz="1400" dirty="0">
                          <a:effectLst/>
                        </a:rPr>
                        <a:t>What to do. Once the NDC targets have been made SMART, identify indicators which allow understanding whether these targets have been met or not. </a:t>
                      </a:r>
                    </a:p>
                    <a:p>
                      <a:pPr marL="285750" indent="-285750" algn="l">
                        <a:lnSpc>
                          <a:spcPct val="115000"/>
                        </a:lnSpc>
                        <a:spcBef>
                          <a:spcPts val="600"/>
                        </a:spcBef>
                        <a:spcAft>
                          <a:spcPts val="600"/>
                        </a:spcAft>
                        <a:buFontTx/>
                        <a:buChar char="-"/>
                      </a:pPr>
                      <a:r>
                        <a:rPr lang="en-GB" sz="1400" b="0" dirty="0">
                          <a:effectLst/>
                        </a:rPr>
                        <a:t>With quantitative targets, once they are made SMART, the most relevant indicator can be identified from the target itself. </a:t>
                      </a:r>
                    </a:p>
                    <a:p>
                      <a:pPr marL="285750" indent="-285750" algn="l">
                        <a:lnSpc>
                          <a:spcPct val="115000"/>
                        </a:lnSpc>
                        <a:spcBef>
                          <a:spcPts val="600"/>
                        </a:spcBef>
                        <a:spcAft>
                          <a:spcPts val="600"/>
                        </a:spcAft>
                        <a:buFontTx/>
                        <a:buChar char="-"/>
                      </a:pPr>
                      <a:r>
                        <a:rPr lang="en-GB" sz="1400" b="0" dirty="0">
                          <a:effectLst/>
                        </a:rPr>
                        <a:t>With qualitative targets the intervention logic framework (</a:t>
                      </a:r>
                      <a:r>
                        <a:rPr lang="en-GB" sz="1400" b="0" dirty="0" err="1">
                          <a:effectLst/>
                        </a:rPr>
                        <a:t>Logframe</a:t>
                      </a:r>
                      <a:r>
                        <a:rPr lang="en-GB" sz="1400" b="0" dirty="0">
                          <a:effectLst/>
                        </a:rPr>
                        <a:t>) provides a helpful approach to identifying suitable progress indicators. </a:t>
                      </a:r>
                    </a:p>
                  </a:txBody>
                  <a:tcPr marL="68580" marR="68580" marT="0" marB="0"/>
                </a:tc>
                <a:extLst>
                  <a:ext uri="{0D108BD9-81ED-4DB2-BD59-A6C34878D82A}">
                    <a16:rowId xmlns:a16="http://schemas.microsoft.com/office/drawing/2014/main" val="1107952417"/>
                  </a:ext>
                </a:extLst>
              </a:tr>
            </a:tbl>
          </a:graphicData>
        </a:graphic>
      </p:graphicFrame>
      <p:graphicFrame>
        <p:nvGraphicFramePr>
          <p:cNvPr id="5" name="Content Placeholder 3">
            <a:extLst>
              <a:ext uri="{FF2B5EF4-FFF2-40B4-BE49-F238E27FC236}">
                <a16:creationId xmlns:a16="http://schemas.microsoft.com/office/drawing/2014/main" id="{12585A70-BE5F-8B9C-A7BD-371231882686}"/>
              </a:ext>
            </a:extLst>
          </p:cNvPr>
          <p:cNvGraphicFramePr>
            <a:graphicFrameLocks/>
          </p:cNvGraphicFramePr>
          <p:nvPr/>
        </p:nvGraphicFramePr>
        <p:xfrm>
          <a:off x="694660" y="3201798"/>
          <a:ext cx="7549117" cy="1624584"/>
        </p:xfrm>
        <a:graphic>
          <a:graphicData uri="http://schemas.openxmlformats.org/drawingml/2006/table">
            <a:tbl>
              <a:tblPr firstRow="1" firstCol="1" bandRow="1">
                <a:tableStyleId>{72833802-FEF1-4C79-8D5D-14CF1EAF98D9}</a:tableStyleId>
              </a:tblPr>
              <a:tblGrid>
                <a:gridCol w="7549117">
                  <a:extLst>
                    <a:ext uri="{9D8B030D-6E8A-4147-A177-3AD203B41FA5}">
                      <a16:colId xmlns:a16="http://schemas.microsoft.com/office/drawing/2014/main" val="1192390404"/>
                    </a:ext>
                  </a:extLst>
                </a:gridCol>
              </a:tblGrid>
              <a:tr h="1582853">
                <a:tc>
                  <a:txBody>
                    <a:bodyPr/>
                    <a:lstStyle/>
                    <a:p>
                      <a:pPr algn="l">
                        <a:lnSpc>
                          <a:spcPct val="115000"/>
                        </a:lnSpc>
                        <a:spcBef>
                          <a:spcPts val="600"/>
                        </a:spcBef>
                        <a:spcAft>
                          <a:spcPts val="600"/>
                        </a:spcAft>
                      </a:pPr>
                      <a:r>
                        <a:rPr lang="en-GB" sz="1400" b="0" dirty="0">
                          <a:solidFill>
                            <a:schemeClr val="accent2"/>
                          </a:solidFill>
                          <a:effectLst/>
                        </a:rPr>
                        <a:t>Further indicators, e.g., related to implementation, could of course be chosen to support the understanding of progress, e.g., afforested surface area, area for which forest management plans have been improved, etc. </a:t>
                      </a:r>
                    </a:p>
                    <a:p>
                      <a:pPr algn="l">
                        <a:lnSpc>
                          <a:spcPct val="115000"/>
                        </a:lnSpc>
                        <a:spcBef>
                          <a:spcPts val="600"/>
                        </a:spcBef>
                        <a:spcAft>
                          <a:spcPts val="600"/>
                        </a:spcAft>
                      </a:pPr>
                      <a:r>
                        <a:rPr lang="en-GB" sz="1400" b="0" dirty="0">
                          <a:solidFill>
                            <a:schemeClr val="accent2"/>
                          </a:solidFill>
                          <a:effectLst/>
                        </a:rPr>
                        <a:t>The MPGs leave the choice of indicators to the Parties, as long as the indicators are relevant to their NDC. The use of such implementation-related progress indicators can surely be considered beneficial at the national level. Parties might however decide not to include such information in their BTRs. </a:t>
                      </a:r>
                    </a:p>
                  </a:txBody>
                  <a:tcPr marL="68580" marR="68580" marT="0" marB="0">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107952417"/>
                  </a:ext>
                </a:extLst>
              </a:tr>
            </a:tbl>
          </a:graphicData>
        </a:graphic>
      </p:graphicFrame>
    </p:spTree>
    <p:extLst>
      <p:ext uri="{BB962C8B-B14F-4D97-AF65-F5344CB8AC3E}">
        <p14:creationId xmlns:p14="http://schemas.microsoft.com/office/powerpoint/2010/main" val="252489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EA03-95A4-C0ED-8CF8-4D373D897973}"/>
              </a:ext>
            </a:extLst>
          </p:cNvPr>
          <p:cNvSpPr>
            <a:spLocks noGrp="1"/>
          </p:cNvSpPr>
          <p:nvPr>
            <p:ph type="title"/>
          </p:nvPr>
        </p:nvSpPr>
        <p:spPr/>
        <p:txBody>
          <a:bodyPr/>
          <a:lstStyle/>
          <a:p>
            <a:r>
              <a:rPr lang="en-GB" dirty="0">
                <a:solidFill>
                  <a:schemeClr val="accent2"/>
                </a:solidFill>
              </a:rPr>
              <a:t>Step 2: Make targets SMART – Mitigation targets issues – GHG related targets</a:t>
            </a:r>
            <a:endParaRPr lang="en-GB" dirty="0"/>
          </a:p>
        </p:txBody>
      </p:sp>
      <p:graphicFrame>
        <p:nvGraphicFramePr>
          <p:cNvPr id="7" name="Content Placeholder 6">
            <a:extLst>
              <a:ext uri="{FF2B5EF4-FFF2-40B4-BE49-F238E27FC236}">
                <a16:creationId xmlns:a16="http://schemas.microsoft.com/office/drawing/2014/main" id="{D8EEFB35-3219-EC78-BD3D-38DCE616B764}"/>
              </a:ext>
            </a:extLst>
          </p:cNvPr>
          <p:cNvGraphicFramePr>
            <a:graphicFrameLocks noGrp="1"/>
          </p:cNvGraphicFramePr>
          <p:nvPr>
            <p:ph idx="1"/>
            <p:extLst>
              <p:ext uri="{D42A27DB-BD31-4B8C-83A1-F6EECF244321}">
                <p14:modId xmlns:p14="http://schemas.microsoft.com/office/powerpoint/2010/main" val="4245523604"/>
              </p:ext>
            </p:extLst>
          </p:nvPr>
        </p:nvGraphicFramePr>
        <p:xfrm>
          <a:off x="628650" y="1453114"/>
          <a:ext cx="7886699" cy="3303183"/>
        </p:xfrm>
        <a:graphic>
          <a:graphicData uri="http://schemas.openxmlformats.org/drawingml/2006/table">
            <a:tbl>
              <a:tblPr firstRow="1" firstCol="1" bandRow="1">
                <a:tableStyleId>{72833802-FEF1-4C79-8D5D-14CF1EAF98D9}</a:tableStyleId>
              </a:tblPr>
              <a:tblGrid>
                <a:gridCol w="1941281">
                  <a:extLst>
                    <a:ext uri="{9D8B030D-6E8A-4147-A177-3AD203B41FA5}">
                      <a16:colId xmlns:a16="http://schemas.microsoft.com/office/drawing/2014/main" val="3310967254"/>
                    </a:ext>
                  </a:extLst>
                </a:gridCol>
                <a:gridCol w="4000215">
                  <a:extLst>
                    <a:ext uri="{9D8B030D-6E8A-4147-A177-3AD203B41FA5}">
                      <a16:colId xmlns:a16="http://schemas.microsoft.com/office/drawing/2014/main" val="526172590"/>
                    </a:ext>
                  </a:extLst>
                </a:gridCol>
                <a:gridCol w="1945203">
                  <a:extLst>
                    <a:ext uri="{9D8B030D-6E8A-4147-A177-3AD203B41FA5}">
                      <a16:colId xmlns:a16="http://schemas.microsoft.com/office/drawing/2014/main" val="1774330624"/>
                    </a:ext>
                  </a:extLst>
                </a:gridCol>
              </a:tblGrid>
              <a:tr h="372216">
                <a:tc>
                  <a:txBody>
                    <a:bodyPr/>
                    <a:lstStyle/>
                    <a:p>
                      <a:pPr algn="l">
                        <a:lnSpc>
                          <a:spcPct val="115000"/>
                        </a:lnSpc>
                        <a:spcBef>
                          <a:spcPts val="300"/>
                        </a:spcBef>
                      </a:pPr>
                      <a:r>
                        <a:rPr lang="en-GB" sz="1200">
                          <a:solidFill>
                            <a:srgbClr val="FFFFFF"/>
                          </a:solidFill>
                          <a:effectLst/>
                        </a:rPr>
                        <a:t>Type of mitigation target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solidFill>
                            <a:srgbClr val="FFFFFF"/>
                          </a:solidFill>
                          <a:effectLst/>
                        </a:rPr>
                        <a:t>Elements to consider for a SMART target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solidFill>
                            <a:srgbClr val="FFFFFF"/>
                          </a:solidFill>
                          <a:effectLst/>
                        </a:rPr>
                        <a:t>Unit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70782105"/>
                  </a:ext>
                </a:extLst>
              </a:tr>
              <a:tr h="1202307">
                <a:tc>
                  <a:txBody>
                    <a:bodyPr/>
                    <a:lstStyle/>
                    <a:p>
                      <a:pPr algn="l">
                        <a:lnSpc>
                          <a:spcPct val="115000"/>
                        </a:lnSpc>
                        <a:spcBef>
                          <a:spcPts val="300"/>
                        </a:spcBef>
                      </a:pPr>
                      <a:r>
                        <a:rPr lang="en-GB" sz="1200" dirty="0">
                          <a:solidFill>
                            <a:srgbClr val="000000"/>
                          </a:solidFill>
                          <a:effectLst/>
                        </a:rPr>
                        <a:t>Absolute emission reduction or limitation target relative to a base year </a:t>
                      </a:r>
                      <a:endParaRPr lang="en-GB" sz="1200" dirty="0">
                        <a:effectLst/>
                      </a:endParaRPr>
                    </a:p>
                    <a:p>
                      <a:pPr algn="l">
                        <a:lnSpc>
                          <a:spcPct val="115000"/>
                        </a:lnSpc>
                        <a:spcBef>
                          <a:spcPts val="300"/>
                        </a:spcBef>
                      </a:pPr>
                      <a:r>
                        <a:rPr lang="en-GB" sz="1200" dirty="0">
                          <a:effectLst/>
                        </a:rPr>
                        <a:t>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Base year clearly agreed?</a:t>
                      </a:r>
                      <a:endParaRPr lang="en-GB" sz="1200" dirty="0">
                        <a:effectLst/>
                      </a:endParaRPr>
                    </a:p>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Gases included agreed?</a:t>
                      </a:r>
                      <a:endParaRPr lang="en-GB" sz="1200" dirty="0">
                        <a:effectLst/>
                      </a:endParaRPr>
                    </a:p>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Sectors / GHG inventory categories agreed</a:t>
                      </a:r>
                      <a:endParaRPr lang="en-GB" sz="1200" dirty="0">
                        <a:effectLst/>
                      </a:endParaRPr>
                    </a:p>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Target year agreed?</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solidFill>
                            <a:srgbClr val="000000"/>
                          </a:solidFill>
                          <a:effectLst/>
                        </a:rPr>
                        <a:t>kt CO</a:t>
                      </a:r>
                      <a:r>
                        <a:rPr lang="en-GB" sz="1200" baseline="-25000" dirty="0">
                          <a:solidFill>
                            <a:srgbClr val="000000"/>
                          </a:solidFill>
                          <a:effectLst/>
                        </a:rPr>
                        <a:t>2</a:t>
                      </a:r>
                      <a:r>
                        <a:rPr lang="en-GB" sz="1200" dirty="0">
                          <a:solidFill>
                            <a:srgbClr val="000000"/>
                          </a:solidFill>
                          <a:effectLst/>
                        </a:rPr>
                        <a:t> </a:t>
                      </a:r>
                      <a:r>
                        <a:rPr lang="en-GB" sz="1200" dirty="0" err="1">
                          <a:solidFill>
                            <a:srgbClr val="000000"/>
                          </a:solidFill>
                          <a:effectLst/>
                        </a:rPr>
                        <a:t>eq</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0504479"/>
                  </a:ext>
                </a:extLst>
              </a:tr>
              <a:tr h="759976">
                <a:tc>
                  <a:txBody>
                    <a:bodyPr/>
                    <a:lstStyle/>
                    <a:p>
                      <a:pPr algn="l">
                        <a:lnSpc>
                          <a:spcPct val="115000"/>
                        </a:lnSpc>
                        <a:spcBef>
                          <a:spcPts val="300"/>
                        </a:spcBef>
                      </a:pPr>
                      <a:r>
                        <a:rPr lang="en-GB" sz="1200" dirty="0">
                          <a:solidFill>
                            <a:srgbClr val="000000"/>
                          </a:solidFill>
                          <a:effectLst/>
                        </a:rPr>
                        <a:t>Emission reduction target below a BAU level</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As for absolute emission reduction target</a:t>
                      </a:r>
                      <a:endParaRPr lang="en-GB" sz="1200" dirty="0">
                        <a:effectLst/>
                      </a:endParaRPr>
                    </a:p>
                    <a:p>
                      <a:pPr marL="342900" lvl="0" indent="-342900" algn="l">
                        <a:lnSpc>
                          <a:spcPct val="115000"/>
                        </a:lnSpc>
                        <a:spcBef>
                          <a:spcPts val="300"/>
                        </a:spcBef>
                        <a:spcAft>
                          <a:spcPts val="300"/>
                        </a:spcAft>
                        <a:buFont typeface="Symbol" panose="05050102010706020507" pitchFamily="18" charset="2"/>
                        <a:buChar char=""/>
                      </a:pPr>
                      <a:r>
                        <a:rPr lang="en-GB" sz="1200" dirty="0">
                          <a:solidFill>
                            <a:srgbClr val="000000"/>
                          </a:solidFill>
                          <a:effectLst/>
                        </a:rPr>
                        <a:t>BAU level clearly defined? Data and methods available?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solidFill>
                            <a:srgbClr val="000000"/>
                          </a:solidFill>
                          <a:effectLst/>
                        </a:rPr>
                        <a: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278154"/>
                  </a:ext>
                </a:extLst>
              </a:tr>
              <a:tr h="968684">
                <a:tc>
                  <a:txBody>
                    <a:bodyPr/>
                    <a:lstStyle/>
                    <a:p>
                      <a:pPr marL="0" algn="l" defTabSz="685800" rtl="0" eaLnBrk="1" latinLnBrk="0" hangingPunct="1">
                        <a:lnSpc>
                          <a:spcPct val="115000"/>
                        </a:lnSpc>
                        <a:spcBef>
                          <a:spcPts val="300"/>
                        </a:spcBef>
                      </a:pPr>
                      <a:r>
                        <a:rPr lang="en-GB" sz="1200" b="1" kern="1200" dirty="0">
                          <a:solidFill>
                            <a:srgbClr val="000000"/>
                          </a:solidFill>
                          <a:effectLst/>
                          <a:latin typeface="+mn-lt"/>
                          <a:ea typeface="+mn-ea"/>
                          <a:cs typeface="+mn-cs"/>
                        </a:rPr>
                        <a:t>Intensity target</a:t>
                      </a:r>
                    </a:p>
                  </a:txBody>
                  <a:tcPr marL="68580" marR="68580" marT="0" marB="0" anchor="ctr"/>
                </a:tc>
                <a:tc>
                  <a:txBody>
                    <a:bodyPr/>
                    <a:lstStyle/>
                    <a:p>
                      <a:pPr marL="0" lvl="0" indent="-342900" algn="l" defTabSz="685800" rtl="0" eaLnBrk="1" latinLnBrk="0" hangingPunct="1">
                        <a:lnSpc>
                          <a:spcPct val="115000"/>
                        </a:lnSpc>
                        <a:spcBef>
                          <a:spcPts val="300"/>
                        </a:spcBef>
                        <a:spcAft>
                          <a:spcPts val="600"/>
                        </a:spcAft>
                        <a:buFont typeface="Symbol" panose="05050102010706020507" pitchFamily="18" charset="2"/>
                        <a:buChar char=""/>
                      </a:pPr>
                      <a:r>
                        <a:rPr lang="en-GB" sz="1200" b="0" kern="1200" dirty="0">
                          <a:solidFill>
                            <a:srgbClr val="000000"/>
                          </a:solidFill>
                          <a:effectLst/>
                          <a:latin typeface="+mn-lt"/>
                          <a:ea typeface="+mn-ea"/>
                          <a:cs typeface="+mn-cs"/>
                        </a:rPr>
                        <a:t>As for absolute emission reduction target</a:t>
                      </a:r>
                    </a:p>
                    <a:p>
                      <a:pPr marL="0" lvl="0" indent="-342900" algn="l" defTabSz="685800" rtl="0" eaLnBrk="1" latinLnBrk="0" hangingPunct="1">
                        <a:lnSpc>
                          <a:spcPct val="115000"/>
                        </a:lnSpc>
                        <a:spcBef>
                          <a:spcPts val="300"/>
                        </a:spcBef>
                        <a:spcAft>
                          <a:spcPts val="300"/>
                        </a:spcAft>
                        <a:buFont typeface="Symbol" panose="05050102010706020507" pitchFamily="18" charset="2"/>
                        <a:buChar char=""/>
                      </a:pPr>
                      <a:r>
                        <a:rPr lang="en-GB" sz="1200" b="0" kern="1200" dirty="0">
                          <a:solidFill>
                            <a:srgbClr val="000000"/>
                          </a:solidFill>
                          <a:effectLst/>
                          <a:latin typeface="+mn-lt"/>
                          <a:ea typeface="+mn-ea"/>
                          <a:cs typeface="+mn-cs"/>
                        </a:rPr>
                        <a:t>Intensity-relevant factor and source / methodology to be used clearly defined, e.g., GDP, population?</a:t>
                      </a:r>
                    </a:p>
                  </a:txBody>
                  <a:tcPr marL="68580" marR="68580" marT="0" marB="0" anchor="ctr"/>
                </a:tc>
                <a:tc>
                  <a:txBody>
                    <a:bodyPr/>
                    <a:lstStyle/>
                    <a:p>
                      <a:pPr marL="0" algn="l" defTabSz="685800" rtl="0" eaLnBrk="1" latinLnBrk="0" hangingPunct="1">
                        <a:lnSpc>
                          <a:spcPct val="115000"/>
                        </a:lnSpc>
                        <a:spcBef>
                          <a:spcPts val="300"/>
                        </a:spcBef>
                      </a:pPr>
                      <a:r>
                        <a:rPr lang="en-US" sz="1200" b="0" kern="1200" dirty="0">
                          <a:solidFill>
                            <a:srgbClr val="000000"/>
                          </a:solidFill>
                          <a:effectLst/>
                          <a:latin typeface="+mn-lt"/>
                          <a:ea typeface="+mn-ea"/>
                          <a:cs typeface="+mn-cs"/>
                        </a:rPr>
                        <a:t>kt CO2 eq / capita or GDP / etc.</a:t>
                      </a:r>
                      <a:endParaRPr lang="en-GB" sz="1200" b="0" kern="1200" dirty="0">
                        <a:solidFill>
                          <a:srgbClr val="000000"/>
                        </a:solidFill>
                        <a:effectLst/>
                        <a:latin typeface="+mn-lt"/>
                        <a:ea typeface="+mn-ea"/>
                        <a:cs typeface="+mn-cs"/>
                      </a:endParaRPr>
                    </a:p>
                    <a:p>
                      <a:pPr marL="0" algn="l" defTabSz="685800" rtl="0" eaLnBrk="1" latinLnBrk="0" hangingPunct="1">
                        <a:lnSpc>
                          <a:spcPct val="115000"/>
                        </a:lnSpc>
                        <a:spcBef>
                          <a:spcPts val="300"/>
                        </a:spcBef>
                      </a:pPr>
                      <a:r>
                        <a:rPr lang="en-GB" sz="1200" b="0" kern="1200" dirty="0">
                          <a:solidFill>
                            <a:srgbClr val="000000"/>
                          </a:solidFill>
                          <a:effectLst/>
                          <a:latin typeface="+mn-lt"/>
                          <a:ea typeface="+mn-ea"/>
                          <a:cs typeface="+mn-cs"/>
                        </a:rPr>
                        <a:t>% (if compared to BAU or base period)</a:t>
                      </a:r>
                    </a:p>
                  </a:txBody>
                  <a:tcPr marL="68580" marR="68580" marT="0" marB="0" anchor="ctr"/>
                </a:tc>
                <a:extLst>
                  <a:ext uri="{0D108BD9-81ED-4DB2-BD59-A6C34878D82A}">
                    <a16:rowId xmlns:a16="http://schemas.microsoft.com/office/drawing/2014/main" val="3774871520"/>
                  </a:ext>
                </a:extLst>
              </a:tr>
            </a:tbl>
          </a:graphicData>
        </a:graphic>
      </p:graphicFrame>
    </p:spTree>
    <p:extLst>
      <p:ext uri="{BB962C8B-B14F-4D97-AF65-F5344CB8AC3E}">
        <p14:creationId xmlns:p14="http://schemas.microsoft.com/office/powerpoint/2010/main" val="3979440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BCB8C-E5AC-6CBE-4E1B-66F5583A4FFD}"/>
              </a:ext>
            </a:extLst>
          </p:cNvPr>
          <p:cNvSpPr>
            <a:spLocks noGrp="1"/>
          </p:cNvSpPr>
          <p:nvPr>
            <p:ph type="title"/>
          </p:nvPr>
        </p:nvSpPr>
        <p:spPr/>
        <p:txBody>
          <a:bodyPr/>
          <a:lstStyle/>
          <a:p>
            <a:r>
              <a:rPr lang="en-GB" dirty="0">
                <a:solidFill>
                  <a:schemeClr val="accent2"/>
                </a:solidFill>
              </a:rPr>
              <a:t>Step 2: Make targets SMART – Mitigation targets issues – Non-GHG related target</a:t>
            </a:r>
            <a:endParaRPr lang="en-GB" dirty="0"/>
          </a:p>
        </p:txBody>
      </p:sp>
      <p:graphicFrame>
        <p:nvGraphicFramePr>
          <p:cNvPr id="4" name="Content Placeholder 3">
            <a:extLst>
              <a:ext uri="{FF2B5EF4-FFF2-40B4-BE49-F238E27FC236}">
                <a16:creationId xmlns:a16="http://schemas.microsoft.com/office/drawing/2014/main" id="{D8727774-DFBF-94F3-264A-68CBDAEF5041}"/>
              </a:ext>
            </a:extLst>
          </p:cNvPr>
          <p:cNvGraphicFramePr>
            <a:graphicFrameLocks noGrp="1"/>
          </p:cNvGraphicFramePr>
          <p:nvPr>
            <p:ph idx="1"/>
            <p:extLst>
              <p:ext uri="{D42A27DB-BD31-4B8C-83A1-F6EECF244321}">
                <p14:modId xmlns:p14="http://schemas.microsoft.com/office/powerpoint/2010/main" val="2672203345"/>
              </p:ext>
            </p:extLst>
          </p:nvPr>
        </p:nvGraphicFramePr>
        <p:xfrm>
          <a:off x="628651" y="1268016"/>
          <a:ext cx="7886699" cy="3700725"/>
        </p:xfrm>
        <a:graphic>
          <a:graphicData uri="http://schemas.openxmlformats.org/drawingml/2006/table">
            <a:tbl>
              <a:tblPr firstRow="1" firstCol="1" bandRow="1">
                <a:tableStyleId>{72833802-FEF1-4C79-8D5D-14CF1EAF98D9}</a:tableStyleId>
              </a:tblPr>
              <a:tblGrid>
                <a:gridCol w="1370270">
                  <a:extLst>
                    <a:ext uri="{9D8B030D-6E8A-4147-A177-3AD203B41FA5}">
                      <a16:colId xmlns:a16="http://schemas.microsoft.com/office/drawing/2014/main" val="910546079"/>
                    </a:ext>
                  </a:extLst>
                </a:gridCol>
                <a:gridCol w="4571226">
                  <a:extLst>
                    <a:ext uri="{9D8B030D-6E8A-4147-A177-3AD203B41FA5}">
                      <a16:colId xmlns:a16="http://schemas.microsoft.com/office/drawing/2014/main" val="1714129116"/>
                    </a:ext>
                  </a:extLst>
                </a:gridCol>
                <a:gridCol w="1945203">
                  <a:extLst>
                    <a:ext uri="{9D8B030D-6E8A-4147-A177-3AD203B41FA5}">
                      <a16:colId xmlns:a16="http://schemas.microsoft.com/office/drawing/2014/main" val="3680553997"/>
                    </a:ext>
                  </a:extLst>
                </a:gridCol>
              </a:tblGrid>
              <a:tr h="388124">
                <a:tc>
                  <a:txBody>
                    <a:bodyPr/>
                    <a:lstStyle/>
                    <a:p>
                      <a:pPr algn="l">
                        <a:lnSpc>
                          <a:spcPct val="115000"/>
                        </a:lnSpc>
                        <a:spcBef>
                          <a:spcPts val="300"/>
                        </a:spcBef>
                      </a:pPr>
                      <a:r>
                        <a:rPr lang="en-GB" sz="1200" dirty="0">
                          <a:solidFill>
                            <a:srgbClr val="FFFFFF"/>
                          </a:solidFill>
                          <a:effectLst/>
                        </a:rPr>
                        <a:t>Type of mitigation target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solidFill>
                            <a:srgbClr val="FFFFFF"/>
                          </a:solidFill>
                          <a:effectLst/>
                        </a:rPr>
                        <a:t>Elements to consider for a SMART target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solidFill>
                            <a:srgbClr val="FFFFFF"/>
                          </a:solidFill>
                          <a:effectLst/>
                        </a:rPr>
                        <a:t>Unit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6532263"/>
                  </a:ext>
                </a:extLst>
              </a:tr>
              <a:tr h="1111620">
                <a:tc>
                  <a:txBody>
                    <a:bodyPr/>
                    <a:lstStyle/>
                    <a:p>
                      <a:pPr algn="l">
                        <a:lnSpc>
                          <a:spcPct val="115000"/>
                        </a:lnSpc>
                        <a:spcBef>
                          <a:spcPts val="300"/>
                        </a:spcBef>
                      </a:pPr>
                      <a:r>
                        <a:rPr lang="en-GB" sz="1200" dirty="0">
                          <a:effectLst/>
                        </a:rPr>
                        <a:t>Renewable Energy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00000"/>
                        </a:lnSpc>
                        <a:spcAft>
                          <a:spcPts val="600"/>
                        </a:spcAft>
                        <a:buFont typeface="Symbol" panose="05050102010706020507" pitchFamily="18" charset="2"/>
                        <a:buChar char=""/>
                      </a:pPr>
                      <a:r>
                        <a:rPr lang="en-GB" sz="1200" dirty="0">
                          <a:effectLst/>
                        </a:rPr>
                        <a:t>Definition of “renewable” to be used – e.g., which sources, which technologies?</a:t>
                      </a:r>
                    </a:p>
                    <a:p>
                      <a:pPr marL="342900" lvl="0" indent="-342900" algn="l">
                        <a:lnSpc>
                          <a:spcPct val="100000"/>
                        </a:lnSpc>
                        <a:spcAft>
                          <a:spcPts val="300"/>
                        </a:spcAft>
                        <a:buFont typeface="Symbol" panose="05050102010706020507" pitchFamily="18" charset="2"/>
                        <a:buChar char=""/>
                      </a:pPr>
                      <a:r>
                        <a:rPr lang="en-GB" sz="1200" dirty="0">
                          <a:effectLst/>
                        </a:rPr>
                        <a:t>What does it relate to – share in total power / power + heat generated, GWh electricity generated, renewable generation capacities installed / operational?</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Aft>
                          <a:spcPts val="300"/>
                        </a:spcAft>
                        <a:buFont typeface="Symbol" panose="05050102010706020507" pitchFamily="18" charset="2"/>
                        <a:buChar char=""/>
                      </a:pPr>
                      <a:r>
                        <a:rPr lang="en-GB" sz="1200" dirty="0">
                          <a:effectLst/>
                        </a:rPr>
                        <a:t>%</a:t>
                      </a:r>
                    </a:p>
                    <a:p>
                      <a:pPr marL="342900" lvl="0" indent="-342900" algn="l">
                        <a:lnSpc>
                          <a:spcPct val="120000"/>
                        </a:lnSpc>
                        <a:spcAft>
                          <a:spcPts val="300"/>
                        </a:spcAft>
                        <a:buFont typeface="Symbol" panose="05050102010706020507" pitchFamily="18" charset="2"/>
                        <a:buChar char=""/>
                      </a:pPr>
                      <a:r>
                        <a:rPr lang="en-GB" sz="1200" dirty="0">
                          <a:effectLst/>
                        </a:rPr>
                        <a:t>GWh</a:t>
                      </a:r>
                    </a:p>
                    <a:p>
                      <a:pPr marL="342900" lvl="0" indent="-342900" algn="l">
                        <a:lnSpc>
                          <a:spcPct val="120000"/>
                        </a:lnSpc>
                        <a:spcBef>
                          <a:spcPts val="300"/>
                        </a:spcBef>
                        <a:spcAft>
                          <a:spcPts val="300"/>
                        </a:spcAft>
                        <a:buFont typeface="Symbol" panose="05050102010706020507" pitchFamily="18" charset="2"/>
                        <a:buChar char=""/>
                      </a:pPr>
                      <a:r>
                        <a:rPr lang="en-GB" sz="1200" dirty="0">
                          <a:effectLst/>
                        </a:rPr>
                        <a:t>MW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2097128"/>
                  </a:ext>
                </a:extLst>
              </a:tr>
              <a:tr h="1176357">
                <a:tc>
                  <a:txBody>
                    <a:bodyPr/>
                    <a:lstStyle/>
                    <a:p>
                      <a:pPr algn="l">
                        <a:lnSpc>
                          <a:spcPct val="115000"/>
                        </a:lnSpc>
                        <a:spcBef>
                          <a:spcPts val="300"/>
                        </a:spcBef>
                      </a:pPr>
                      <a:r>
                        <a:rPr lang="en-GB" sz="1200">
                          <a:effectLst/>
                        </a:rPr>
                        <a:t>Energy Efficiency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00000"/>
                        </a:lnSpc>
                        <a:spcAft>
                          <a:spcPts val="600"/>
                        </a:spcAft>
                        <a:buFont typeface="Symbol" panose="05050102010706020507" pitchFamily="18" charset="2"/>
                        <a:buChar char=""/>
                      </a:pPr>
                      <a:r>
                        <a:rPr lang="en-GB" sz="1200" dirty="0">
                          <a:effectLst/>
                        </a:rPr>
                        <a:t>Definition of “energy efficiency” to be used</a:t>
                      </a:r>
                    </a:p>
                    <a:p>
                      <a:pPr marL="342900" lvl="0" indent="-342900" algn="l">
                        <a:lnSpc>
                          <a:spcPct val="100000"/>
                        </a:lnSpc>
                        <a:spcAft>
                          <a:spcPts val="300"/>
                        </a:spcAft>
                        <a:buFont typeface="Symbol" panose="05050102010706020507" pitchFamily="18" charset="2"/>
                        <a:buChar char=""/>
                      </a:pPr>
                      <a:r>
                        <a:rPr lang="en-GB" sz="1200" dirty="0">
                          <a:effectLst/>
                        </a:rPr>
                        <a:t>What does the target relate to, e.g.</a:t>
                      </a:r>
                    </a:p>
                    <a:p>
                      <a:pPr marL="342900" lvl="0" indent="-342900" algn="l">
                        <a:lnSpc>
                          <a:spcPct val="100000"/>
                        </a:lnSpc>
                        <a:spcAft>
                          <a:spcPts val="300"/>
                        </a:spcAft>
                        <a:buFont typeface="Garamond" panose="02020404030301010803" pitchFamily="18" charset="0"/>
                        <a:buChar char="-"/>
                      </a:pPr>
                      <a:r>
                        <a:rPr lang="en-GB" sz="1200" dirty="0">
                          <a:effectLst/>
                        </a:rPr>
                        <a:t>energy efficiency improvement compared to a base year or BAU </a:t>
                      </a:r>
                    </a:p>
                    <a:p>
                      <a:pPr marL="342900" lvl="0" indent="-342900" algn="l">
                        <a:lnSpc>
                          <a:spcPct val="100000"/>
                        </a:lnSpc>
                        <a:spcAft>
                          <a:spcPts val="300"/>
                        </a:spcAft>
                        <a:buFont typeface="Garamond" panose="02020404030301010803" pitchFamily="18" charset="0"/>
                        <a:buChar char="-"/>
                      </a:pPr>
                      <a:r>
                        <a:rPr lang="en-GB" sz="1200" dirty="0">
                          <a:effectLst/>
                        </a:rPr>
                        <a:t>Energy efficiency target level?</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Aft>
                          <a:spcPts val="300"/>
                        </a:spcAft>
                        <a:buFont typeface="Symbol" panose="05050102010706020507" pitchFamily="18" charset="2"/>
                        <a:buChar char=""/>
                      </a:pPr>
                      <a:r>
                        <a:rPr lang="en-GB" sz="1200">
                          <a:effectLst/>
                        </a:rPr>
                        <a:t>GWh</a:t>
                      </a:r>
                    </a:p>
                    <a:p>
                      <a:pPr marL="342900" lvl="0" indent="-342900" algn="l">
                        <a:lnSpc>
                          <a:spcPct val="120000"/>
                        </a:lnSpc>
                        <a:spcBef>
                          <a:spcPts val="300"/>
                        </a:spcBef>
                        <a:spcAft>
                          <a:spcPts val="300"/>
                        </a:spcAft>
                        <a:buFont typeface="Symbol" panose="05050102010706020507" pitchFamily="18" charset="2"/>
                        <a:buChar char=""/>
                      </a:pPr>
                      <a:r>
                        <a:rPr lang="en-GB" sz="1200">
                          <a:effectLst/>
                        </a:rPr>
                        <a:t>TJ / unit of GDP</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868644"/>
                  </a:ext>
                </a:extLst>
              </a:tr>
              <a:tr h="953146">
                <a:tc>
                  <a:txBody>
                    <a:bodyPr/>
                    <a:lstStyle/>
                    <a:p>
                      <a:pPr algn="l">
                        <a:lnSpc>
                          <a:spcPct val="115000"/>
                        </a:lnSpc>
                        <a:spcBef>
                          <a:spcPts val="300"/>
                        </a:spcBef>
                      </a:pPr>
                      <a:r>
                        <a:rPr lang="en-GB" sz="1200">
                          <a:effectLst/>
                        </a:rPr>
                        <a:t>Forest cover</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00000"/>
                        </a:lnSpc>
                        <a:spcAft>
                          <a:spcPts val="600"/>
                        </a:spcAft>
                        <a:buFont typeface="Symbol" panose="05050102010706020507" pitchFamily="18" charset="2"/>
                        <a:buChar char=""/>
                      </a:pPr>
                      <a:r>
                        <a:rPr lang="en-GB" sz="1200" dirty="0">
                          <a:effectLst/>
                        </a:rPr>
                        <a:t>Is there a national forest definition?</a:t>
                      </a:r>
                    </a:p>
                    <a:p>
                      <a:pPr marL="342900" lvl="0" indent="-342900" algn="l">
                        <a:lnSpc>
                          <a:spcPct val="100000"/>
                        </a:lnSpc>
                        <a:spcAft>
                          <a:spcPts val="300"/>
                        </a:spcAft>
                        <a:buFont typeface="Symbol" panose="05050102010706020507" pitchFamily="18" charset="2"/>
                        <a:buChar char=""/>
                      </a:pPr>
                      <a:r>
                        <a:rPr lang="en-GB" sz="1200" dirty="0">
                          <a:effectLst/>
                        </a:rPr>
                        <a:t>Methodology to determine forest cover agreed? </a:t>
                      </a:r>
                    </a:p>
                    <a:p>
                      <a:pPr marL="342900" lvl="0" indent="-342900" algn="l">
                        <a:lnSpc>
                          <a:spcPct val="100000"/>
                        </a:lnSpc>
                        <a:spcAft>
                          <a:spcPts val="300"/>
                        </a:spcAft>
                        <a:buFont typeface="Symbol" panose="05050102010706020507" pitchFamily="18" charset="2"/>
                        <a:buChar char=""/>
                      </a:pPr>
                      <a:r>
                        <a:rPr lang="en-GB" sz="1200" dirty="0">
                          <a:effectLst/>
                        </a:rPr>
                        <a:t>Reference level / baseline data and methodology available?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Aft>
                          <a:spcPts val="300"/>
                        </a:spcAft>
                        <a:buFont typeface="Symbol" panose="05050102010706020507" pitchFamily="18" charset="2"/>
                        <a:buChar char=""/>
                      </a:pPr>
                      <a:r>
                        <a:rPr lang="en-GB" sz="1200" dirty="0">
                          <a:effectLst/>
                        </a:rPr>
                        <a:t>Hectares or km</a:t>
                      </a:r>
                      <a:r>
                        <a:rPr lang="en-GB" sz="1200" baseline="30000" dirty="0">
                          <a:effectLst/>
                        </a:rPr>
                        <a:t>2</a:t>
                      </a:r>
                      <a:endParaRPr lang="en-GB" sz="1200" dirty="0">
                        <a:effectLst/>
                      </a:endParaRPr>
                    </a:p>
                    <a:p>
                      <a:pPr marL="342900" lvl="0" indent="-342900" algn="l">
                        <a:lnSpc>
                          <a:spcPct val="120000"/>
                        </a:lnSpc>
                        <a:spcAft>
                          <a:spcPts val="300"/>
                        </a:spcAft>
                        <a:buFont typeface="Symbol" panose="05050102010706020507" pitchFamily="18" charset="2"/>
                        <a:buChar char=""/>
                      </a:pPr>
                      <a:r>
                        <a:rPr lang="en-GB" sz="1200" dirty="0">
                          <a:effectLst/>
                        </a:rPr>
                        <a:t>% of national territory</a:t>
                      </a:r>
                    </a:p>
                    <a:p>
                      <a:pPr marL="342900" lvl="0" indent="-342900" algn="l">
                        <a:lnSpc>
                          <a:spcPct val="120000"/>
                        </a:lnSpc>
                        <a:spcBef>
                          <a:spcPts val="300"/>
                        </a:spcBef>
                        <a:spcAft>
                          <a:spcPts val="300"/>
                        </a:spcAft>
                        <a:buFont typeface="Symbol" panose="05050102010706020507" pitchFamily="18" charset="2"/>
                        <a:buChar char=""/>
                      </a:pPr>
                      <a:r>
                        <a:rPr lang="en-GB" sz="1200" dirty="0">
                          <a:effectLst/>
                        </a:rPr>
                        <a:t>% increase compared to reference / baseline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163522"/>
                  </a:ext>
                </a:extLst>
              </a:tr>
            </a:tbl>
          </a:graphicData>
        </a:graphic>
      </p:graphicFrame>
    </p:spTree>
    <p:extLst>
      <p:ext uri="{BB962C8B-B14F-4D97-AF65-F5344CB8AC3E}">
        <p14:creationId xmlns:p14="http://schemas.microsoft.com/office/powerpoint/2010/main" val="10609047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F6D82-3252-8B41-EB72-A5D2864E176A}"/>
              </a:ext>
            </a:extLst>
          </p:cNvPr>
          <p:cNvSpPr>
            <a:spLocks noGrp="1"/>
          </p:cNvSpPr>
          <p:nvPr>
            <p:ph type="title"/>
          </p:nvPr>
        </p:nvSpPr>
        <p:spPr/>
        <p:txBody>
          <a:bodyPr/>
          <a:lstStyle/>
          <a:p>
            <a:r>
              <a:rPr lang="en-GB" dirty="0">
                <a:solidFill>
                  <a:schemeClr val="accent2"/>
                </a:solidFill>
              </a:rPr>
              <a:t>Step 3: Identify type of indicator suitable to track the target</a:t>
            </a:r>
          </a:p>
        </p:txBody>
      </p:sp>
      <p:graphicFrame>
        <p:nvGraphicFramePr>
          <p:cNvPr id="4" name="Content Placeholder 3">
            <a:extLst>
              <a:ext uri="{FF2B5EF4-FFF2-40B4-BE49-F238E27FC236}">
                <a16:creationId xmlns:a16="http://schemas.microsoft.com/office/drawing/2014/main" id="{BAE73B3A-4DD1-0865-A239-385E26EEA8FF}"/>
              </a:ext>
            </a:extLst>
          </p:cNvPr>
          <p:cNvGraphicFramePr>
            <a:graphicFrameLocks noGrp="1"/>
          </p:cNvGraphicFramePr>
          <p:nvPr>
            <p:ph idx="1"/>
            <p:extLst>
              <p:ext uri="{D42A27DB-BD31-4B8C-83A1-F6EECF244321}">
                <p14:modId xmlns:p14="http://schemas.microsoft.com/office/powerpoint/2010/main" val="3766777709"/>
              </p:ext>
            </p:extLst>
          </p:nvPr>
        </p:nvGraphicFramePr>
        <p:xfrm>
          <a:off x="694660" y="1204221"/>
          <a:ext cx="7549117" cy="1879221"/>
        </p:xfrm>
        <a:graphic>
          <a:graphicData uri="http://schemas.openxmlformats.org/drawingml/2006/table">
            <a:tbl>
              <a:tblPr firstRow="1" firstCol="1" bandRow="1">
                <a:tableStyleId>{72833802-FEF1-4C79-8D5D-14CF1EAF98D9}</a:tableStyleId>
              </a:tblPr>
              <a:tblGrid>
                <a:gridCol w="7549117">
                  <a:extLst>
                    <a:ext uri="{9D8B030D-6E8A-4147-A177-3AD203B41FA5}">
                      <a16:colId xmlns:a16="http://schemas.microsoft.com/office/drawing/2014/main" val="1192390404"/>
                    </a:ext>
                  </a:extLst>
                </a:gridCol>
              </a:tblGrid>
              <a:tr h="1879221">
                <a:tc>
                  <a:txBody>
                    <a:bodyPr/>
                    <a:lstStyle/>
                    <a:p>
                      <a:pPr algn="l">
                        <a:lnSpc>
                          <a:spcPct val="115000"/>
                        </a:lnSpc>
                        <a:spcBef>
                          <a:spcPts val="600"/>
                        </a:spcBef>
                        <a:spcAft>
                          <a:spcPts val="600"/>
                        </a:spcAft>
                      </a:pPr>
                      <a:r>
                        <a:rPr lang="en-GB" sz="1400" dirty="0">
                          <a:effectLst/>
                        </a:rPr>
                        <a:t>What to do. Once the NDC targets have been made SMART, identify indicators which allow understanding whether these targets have been met or not. </a:t>
                      </a:r>
                    </a:p>
                    <a:p>
                      <a:pPr marL="285750" indent="-285750" algn="l">
                        <a:lnSpc>
                          <a:spcPct val="115000"/>
                        </a:lnSpc>
                        <a:spcBef>
                          <a:spcPts val="600"/>
                        </a:spcBef>
                        <a:spcAft>
                          <a:spcPts val="600"/>
                        </a:spcAft>
                        <a:buFontTx/>
                        <a:buChar char="-"/>
                      </a:pPr>
                      <a:r>
                        <a:rPr lang="en-GB" sz="1400" b="0" dirty="0">
                          <a:effectLst/>
                        </a:rPr>
                        <a:t>With quantitative targets, once they are made SMART, the most relevant indicator can be identified from the target itself. </a:t>
                      </a:r>
                    </a:p>
                    <a:p>
                      <a:pPr marL="285750" indent="-285750" algn="l">
                        <a:lnSpc>
                          <a:spcPct val="115000"/>
                        </a:lnSpc>
                        <a:spcBef>
                          <a:spcPts val="600"/>
                        </a:spcBef>
                        <a:spcAft>
                          <a:spcPts val="600"/>
                        </a:spcAft>
                        <a:buFontTx/>
                        <a:buChar char="-"/>
                      </a:pPr>
                      <a:r>
                        <a:rPr lang="en-GB" sz="1400" b="0" dirty="0">
                          <a:effectLst/>
                        </a:rPr>
                        <a:t>With qualitative targets the intervention logic framework (</a:t>
                      </a:r>
                      <a:r>
                        <a:rPr lang="en-GB" sz="1400" b="0" dirty="0" err="1">
                          <a:effectLst/>
                        </a:rPr>
                        <a:t>Logframe</a:t>
                      </a:r>
                      <a:r>
                        <a:rPr lang="en-GB" sz="1400" b="0" dirty="0">
                          <a:effectLst/>
                        </a:rPr>
                        <a:t>) provides a helpful approach to identifying suitable progress indicators. </a:t>
                      </a:r>
                    </a:p>
                  </a:txBody>
                  <a:tcPr marL="68580" marR="68580" marT="0" marB="0"/>
                </a:tc>
                <a:extLst>
                  <a:ext uri="{0D108BD9-81ED-4DB2-BD59-A6C34878D82A}">
                    <a16:rowId xmlns:a16="http://schemas.microsoft.com/office/drawing/2014/main" val="1107952417"/>
                  </a:ext>
                </a:extLst>
              </a:tr>
            </a:tbl>
          </a:graphicData>
        </a:graphic>
      </p:graphicFrame>
      <p:graphicFrame>
        <p:nvGraphicFramePr>
          <p:cNvPr id="5" name="Content Placeholder 3">
            <a:extLst>
              <a:ext uri="{FF2B5EF4-FFF2-40B4-BE49-F238E27FC236}">
                <a16:creationId xmlns:a16="http://schemas.microsoft.com/office/drawing/2014/main" id="{12585A70-BE5F-8B9C-A7BD-371231882686}"/>
              </a:ext>
            </a:extLst>
          </p:cNvPr>
          <p:cNvGraphicFramePr>
            <a:graphicFrameLocks/>
          </p:cNvGraphicFramePr>
          <p:nvPr>
            <p:extLst>
              <p:ext uri="{D42A27DB-BD31-4B8C-83A1-F6EECF244321}">
                <p14:modId xmlns:p14="http://schemas.microsoft.com/office/powerpoint/2010/main" val="1302708181"/>
              </p:ext>
            </p:extLst>
          </p:nvPr>
        </p:nvGraphicFramePr>
        <p:xfrm>
          <a:off x="694660" y="3201798"/>
          <a:ext cx="7549117" cy="1624584"/>
        </p:xfrm>
        <a:graphic>
          <a:graphicData uri="http://schemas.openxmlformats.org/drawingml/2006/table">
            <a:tbl>
              <a:tblPr firstRow="1" firstCol="1" bandRow="1">
                <a:tableStyleId>{72833802-FEF1-4C79-8D5D-14CF1EAF98D9}</a:tableStyleId>
              </a:tblPr>
              <a:tblGrid>
                <a:gridCol w="7549117">
                  <a:extLst>
                    <a:ext uri="{9D8B030D-6E8A-4147-A177-3AD203B41FA5}">
                      <a16:colId xmlns:a16="http://schemas.microsoft.com/office/drawing/2014/main" val="1192390404"/>
                    </a:ext>
                  </a:extLst>
                </a:gridCol>
              </a:tblGrid>
              <a:tr h="1582853">
                <a:tc>
                  <a:txBody>
                    <a:bodyPr/>
                    <a:lstStyle/>
                    <a:p>
                      <a:pPr algn="l">
                        <a:lnSpc>
                          <a:spcPct val="115000"/>
                        </a:lnSpc>
                        <a:spcBef>
                          <a:spcPts val="600"/>
                        </a:spcBef>
                        <a:spcAft>
                          <a:spcPts val="600"/>
                        </a:spcAft>
                      </a:pPr>
                      <a:r>
                        <a:rPr lang="en-GB" sz="1400" b="0" dirty="0">
                          <a:solidFill>
                            <a:schemeClr val="accent2"/>
                          </a:solidFill>
                          <a:effectLst/>
                        </a:rPr>
                        <a:t>Further indicators, e.g., related to implementation, could of course be chosen to support the understanding of progress, e.g., afforested surface area, area for which forest management plans have been improved, etc. </a:t>
                      </a:r>
                    </a:p>
                    <a:p>
                      <a:pPr algn="l">
                        <a:lnSpc>
                          <a:spcPct val="115000"/>
                        </a:lnSpc>
                        <a:spcBef>
                          <a:spcPts val="600"/>
                        </a:spcBef>
                        <a:spcAft>
                          <a:spcPts val="600"/>
                        </a:spcAft>
                      </a:pPr>
                      <a:r>
                        <a:rPr lang="en-GB" sz="1400" b="0" dirty="0">
                          <a:solidFill>
                            <a:schemeClr val="accent2"/>
                          </a:solidFill>
                          <a:effectLst/>
                        </a:rPr>
                        <a:t>The MPGs leave the choice of indicators to the Parties, as long as the indicators are relevant to their NDC. The use of such implementation-related progress indicators can surely be considered beneficial at the national level. Parties might however decide not to include such information in their BTRs. </a:t>
                      </a:r>
                    </a:p>
                  </a:txBody>
                  <a:tcPr marL="68580" marR="68580" marT="0" marB="0">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107952417"/>
                  </a:ext>
                </a:extLst>
              </a:tr>
            </a:tbl>
          </a:graphicData>
        </a:graphic>
      </p:graphicFrame>
    </p:spTree>
    <p:extLst>
      <p:ext uri="{BB962C8B-B14F-4D97-AF65-F5344CB8AC3E}">
        <p14:creationId xmlns:p14="http://schemas.microsoft.com/office/powerpoint/2010/main" val="444060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0">
            <a:extLst>
              <a:ext uri="{FF2B5EF4-FFF2-40B4-BE49-F238E27FC236}">
                <a16:creationId xmlns:a16="http://schemas.microsoft.com/office/drawing/2014/main" id="{6F1A711D-7988-434F-B85F-166983E939E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935315" y="4542517"/>
            <a:ext cx="1041662" cy="506021"/>
          </a:xfrm>
          <a:prstGeom prst="rect">
            <a:avLst/>
          </a:prstGeom>
        </p:spPr>
      </p:pic>
      <p:pic>
        <p:nvPicPr>
          <p:cNvPr id="2" name="Picture 1" descr="A picture containing graphical user interface&#10;&#10;Description automatically generated">
            <a:extLst>
              <a:ext uri="{FF2B5EF4-FFF2-40B4-BE49-F238E27FC236}">
                <a16:creationId xmlns:a16="http://schemas.microsoft.com/office/drawing/2014/main" id="{B1CE6DB0-A1EA-E65E-4BF4-E295CB1D3BA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6844" t="21599" r="11940" b="24755"/>
          <a:stretch/>
        </p:blipFill>
        <p:spPr bwMode="auto">
          <a:xfrm>
            <a:off x="2310245" y="211992"/>
            <a:ext cx="2289449" cy="730701"/>
          </a:xfrm>
          <a:prstGeom prst="rect">
            <a:avLst/>
          </a:prstGeom>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7DF7E842-B50E-3DA2-8CDE-BD64DF58CF29}"/>
              </a:ext>
            </a:extLst>
          </p:cNvPr>
          <p:cNvPicPr>
            <a:picLocks noChangeAspect="1"/>
          </p:cNvPicPr>
          <p:nvPr/>
        </p:nvPicPr>
        <p:blipFill>
          <a:blip r:embed="rId5"/>
          <a:stretch>
            <a:fillRect/>
          </a:stretch>
        </p:blipFill>
        <p:spPr>
          <a:xfrm>
            <a:off x="4090133" y="4032452"/>
            <a:ext cx="3186197" cy="1076322"/>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667ED17C-BBBD-3D0E-4866-844E360E5D3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81560" y="290568"/>
            <a:ext cx="1806664" cy="477346"/>
          </a:xfrm>
          <a:prstGeom prst="rect">
            <a:avLst/>
          </a:prstGeom>
        </p:spPr>
      </p:pic>
      <p:pic>
        <p:nvPicPr>
          <p:cNvPr id="14" name="Picture 10">
            <a:extLst>
              <a:ext uri="{FF2B5EF4-FFF2-40B4-BE49-F238E27FC236}">
                <a16:creationId xmlns:a16="http://schemas.microsoft.com/office/drawing/2014/main" id="{1C8A3BC9-82F4-0A07-B4AA-F61EC529BF9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01410" y="4130602"/>
            <a:ext cx="880023" cy="880023"/>
          </a:xfrm>
          <a:prstGeom prst="rect">
            <a:avLst/>
          </a:prstGeom>
        </p:spPr>
      </p:pic>
      <p:pic>
        <p:nvPicPr>
          <p:cNvPr id="15" name="Picture 14" descr="Logo&#10;&#10;Description automatically generated">
            <a:extLst>
              <a:ext uri="{FF2B5EF4-FFF2-40B4-BE49-F238E27FC236}">
                <a16:creationId xmlns:a16="http://schemas.microsoft.com/office/drawing/2014/main" id="{314276ED-277E-ECE1-C0FF-0DA582D2CA0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58489" y="4161630"/>
            <a:ext cx="636905" cy="848995"/>
          </a:xfrm>
          <a:prstGeom prst="rect">
            <a:avLst/>
          </a:prstGeom>
        </p:spPr>
      </p:pic>
      <p:pic>
        <p:nvPicPr>
          <p:cNvPr id="7" name="Billede 12">
            <a:extLst>
              <a:ext uri="{FF2B5EF4-FFF2-40B4-BE49-F238E27FC236}">
                <a16:creationId xmlns:a16="http://schemas.microsoft.com/office/drawing/2014/main" id="{62705F48-B865-8E7D-B07D-067BB823639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88870" y="4246286"/>
            <a:ext cx="1340188" cy="648654"/>
          </a:xfrm>
          <a:prstGeom prst="rect">
            <a:avLst/>
          </a:prstGeom>
        </p:spPr>
      </p:pic>
      <p:pic>
        <p:nvPicPr>
          <p:cNvPr id="16" name="Picture 5">
            <a:extLst>
              <a:ext uri="{FF2B5EF4-FFF2-40B4-BE49-F238E27FC236}">
                <a16:creationId xmlns:a16="http://schemas.microsoft.com/office/drawing/2014/main" id="{5A3094C3-33C8-434B-A450-109A7C1068B6}"/>
              </a:ext>
            </a:extLst>
          </p:cNvPr>
          <p:cNvPicPr>
            <a:picLocks noChangeAspect="1"/>
          </p:cNvPicPr>
          <p:nvPr/>
        </p:nvPicPr>
        <p:blipFill>
          <a:blip r:embed="rId10"/>
          <a:stretch>
            <a:fillRect/>
          </a:stretch>
        </p:blipFill>
        <p:spPr>
          <a:xfrm>
            <a:off x="339849" y="242717"/>
            <a:ext cx="1921907" cy="556442"/>
          </a:xfrm>
          <a:prstGeom prst="rect">
            <a:avLst/>
          </a:prstGeom>
        </p:spPr>
      </p:pic>
      <p:pic>
        <p:nvPicPr>
          <p:cNvPr id="17" name="Picture 1905970987">
            <a:extLst>
              <a:ext uri="{FF2B5EF4-FFF2-40B4-BE49-F238E27FC236}">
                <a16:creationId xmlns:a16="http://schemas.microsoft.com/office/drawing/2014/main" id="{65CA0958-9DF0-48A8-93A3-8E0A91A9C95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570090" y="228230"/>
            <a:ext cx="1886055" cy="611124"/>
          </a:xfrm>
          <a:prstGeom prst="rect">
            <a:avLst/>
          </a:prstGeom>
        </p:spPr>
      </p:pic>
      <p:sp>
        <p:nvSpPr>
          <p:cNvPr id="4" name="TextBox 3">
            <a:extLst>
              <a:ext uri="{FF2B5EF4-FFF2-40B4-BE49-F238E27FC236}">
                <a16:creationId xmlns:a16="http://schemas.microsoft.com/office/drawing/2014/main" id="{A09D8F85-FD7D-1209-E0E3-F6523843661F}"/>
              </a:ext>
            </a:extLst>
          </p:cNvPr>
          <p:cNvSpPr txBox="1"/>
          <p:nvPr/>
        </p:nvSpPr>
        <p:spPr>
          <a:xfrm>
            <a:off x="800986" y="1272553"/>
            <a:ext cx="7326546" cy="830997"/>
          </a:xfrm>
          <a:prstGeom prst="rect">
            <a:avLst/>
          </a:prstGeom>
          <a:noFill/>
        </p:spPr>
        <p:txBody>
          <a:bodyPr wrap="square">
            <a:spAutoFit/>
          </a:bodyPr>
          <a:lstStyle/>
          <a:p>
            <a:pPr algn="ctr"/>
            <a:r>
              <a:rPr lang="en-GB" sz="2400" b="1" i="0" dirty="0">
                <a:solidFill>
                  <a:srgbClr val="25B199"/>
                </a:solidFill>
                <a:effectLst/>
                <a:latin typeface="Calibri" panose="020F0502020204030204" pitchFamily="34" charset="0"/>
              </a:rPr>
              <a:t>Tracking Progress of the Mitigation Commitments of Nationally Determined Contributions (NDCs)</a:t>
            </a:r>
            <a:r>
              <a:rPr lang="en-GB" sz="2400" b="0" i="0" dirty="0">
                <a:solidFill>
                  <a:srgbClr val="25B199"/>
                </a:solidFill>
                <a:effectLst/>
                <a:latin typeface="Calibri" panose="020F0502020204030204" pitchFamily="34" charset="0"/>
              </a:rPr>
              <a:t> </a:t>
            </a:r>
            <a:endParaRPr lang="en-DK" sz="3200" b="1" dirty="0"/>
          </a:p>
        </p:txBody>
      </p:sp>
      <p:sp>
        <p:nvSpPr>
          <p:cNvPr id="10" name="TextBox 9">
            <a:extLst>
              <a:ext uri="{FF2B5EF4-FFF2-40B4-BE49-F238E27FC236}">
                <a16:creationId xmlns:a16="http://schemas.microsoft.com/office/drawing/2014/main" id="{BEDE9C6A-1B2D-FD1F-5F3F-6C0AA3690732}"/>
              </a:ext>
            </a:extLst>
          </p:cNvPr>
          <p:cNvSpPr txBox="1"/>
          <p:nvPr/>
        </p:nvSpPr>
        <p:spPr>
          <a:xfrm>
            <a:off x="936642" y="2927170"/>
            <a:ext cx="3186196" cy="374571"/>
          </a:xfrm>
          <a:prstGeom prst="roundRect">
            <a:avLst/>
          </a:prstGeom>
          <a:solidFill>
            <a:srgbClr val="22B198"/>
          </a:solidFill>
        </p:spPr>
        <p:txBody>
          <a:bodyPr wrap="square">
            <a:spAutoFit/>
          </a:bodyPr>
          <a:lstStyle/>
          <a:p>
            <a:pPr algn="ctr"/>
            <a:r>
              <a:rPr lang="en-GB" sz="1600" b="1" dirty="0">
                <a:solidFill>
                  <a:schemeClr val="bg1"/>
                </a:solidFill>
              </a:rPr>
              <a:t>Definition of NDC indicators</a:t>
            </a:r>
            <a:endParaRPr lang="en-US" sz="1600" b="1" dirty="0">
              <a:solidFill>
                <a:schemeClr val="bg1"/>
              </a:solidFill>
            </a:endParaRPr>
          </a:p>
        </p:txBody>
      </p:sp>
      <p:sp>
        <p:nvSpPr>
          <p:cNvPr id="11" name="Undertitel 4">
            <a:extLst>
              <a:ext uri="{FF2B5EF4-FFF2-40B4-BE49-F238E27FC236}">
                <a16:creationId xmlns:a16="http://schemas.microsoft.com/office/drawing/2014/main" id="{60D8957E-AAD3-0722-40B7-B9A9A1205C49}"/>
              </a:ext>
            </a:extLst>
          </p:cNvPr>
          <p:cNvSpPr txBox="1">
            <a:spLocks/>
          </p:cNvSpPr>
          <p:nvPr/>
        </p:nvSpPr>
        <p:spPr>
          <a:xfrm>
            <a:off x="5138761" y="2573425"/>
            <a:ext cx="3642913" cy="1132364"/>
          </a:xfrm>
          <a:prstGeom prst="rect">
            <a:avLst/>
          </a:prstGeom>
          <a:noFill/>
        </p:spPr>
        <p:txBody>
          <a:bodyPr vert="horz" lIns="91440" tIns="45720" rIns="91440" bIns="45720" rtlCol="0">
            <a:normAutofit fontScale="92500" lnSpcReduction="10000"/>
          </a:bodyPr>
          <a:lstStyle>
            <a:lvl1pPr marL="0" indent="0" algn="l" defTabSz="685800" rtl="0" eaLnBrk="1" latinLnBrk="0" hangingPunct="1">
              <a:lnSpc>
                <a:spcPct val="90000"/>
              </a:lnSpc>
              <a:spcBef>
                <a:spcPts val="750"/>
              </a:spcBef>
              <a:buFontTx/>
              <a:buNone/>
              <a:defRPr sz="1800" kern="1200">
                <a:solidFill>
                  <a:schemeClr val="tx1"/>
                </a:solidFill>
                <a:latin typeface="+mn-lt"/>
                <a:ea typeface="+mn-ea"/>
                <a:cs typeface="Arial"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da-DK" b="1" dirty="0">
                <a:solidFill>
                  <a:srgbClr val="27927F"/>
                </a:solidFill>
              </a:rPr>
              <a:t>Dominic Sheldon</a:t>
            </a:r>
          </a:p>
          <a:p>
            <a:r>
              <a:rPr lang="da-DK" dirty="0">
                <a:solidFill>
                  <a:srgbClr val="27927F"/>
                </a:solidFill>
              </a:rPr>
              <a:t>Senior Consultant – Climate Action Planning and Transparency</a:t>
            </a:r>
          </a:p>
          <a:p>
            <a:r>
              <a:rPr lang="da-DK" dirty="0">
                <a:solidFill>
                  <a:srgbClr val="27927F"/>
                </a:solidFill>
              </a:rPr>
              <a:t>Ricardo Energy and Environment</a:t>
            </a:r>
          </a:p>
        </p:txBody>
      </p:sp>
    </p:spTree>
    <p:extLst>
      <p:ext uri="{BB962C8B-B14F-4D97-AF65-F5344CB8AC3E}">
        <p14:creationId xmlns:p14="http://schemas.microsoft.com/office/powerpoint/2010/main" val="9592837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4052-49F3-13BF-8FFD-8AC388AF9D86}"/>
              </a:ext>
            </a:extLst>
          </p:cNvPr>
          <p:cNvSpPr>
            <a:spLocks noGrp="1"/>
          </p:cNvSpPr>
          <p:nvPr>
            <p:ph type="title"/>
          </p:nvPr>
        </p:nvSpPr>
        <p:spPr/>
        <p:txBody>
          <a:bodyPr/>
          <a:lstStyle/>
          <a:p>
            <a:r>
              <a:rPr lang="en-GB" dirty="0">
                <a:solidFill>
                  <a:schemeClr val="accent2"/>
                </a:solidFill>
              </a:rPr>
              <a:t>Step 3: Identify type of indicator suitable to track the target – GHG target</a:t>
            </a:r>
            <a:endParaRPr lang="en-GB" dirty="0"/>
          </a:p>
        </p:txBody>
      </p:sp>
      <p:graphicFrame>
        <p:nvGraphicFramePr>
          <p:cNvPr id="4" name="Content Placeholder 3">
            <a:extLst>
              <a:ext uri="{FF2B5EF4-FFF2-40B4-BE49-F238E27FC236}">
                <a16:creationId xmlns:a16="http://schemas.microsoft.com/office/drawing/2014/main" id="{386CC273-C6AA-7B61-1DAC-905336A995F3}"/>
              </a:ext>
            </a:extLst>
          </p:cNvPr>
          <p:cNvGraphicFramePr>
            <a:graphicFrameLocks noGrp="1"/>
          </p:cNvGraphicFramePr>
          <p:nvPr>
            <p:ph idx="1"/>
            <p:extLst>
              <p:ext uri="{D42A27DB-BD31-4B8C-83A1-F6EECF244321}">
                <p14:modId xmlns:p14="http://schemas.microsoft.com/office/powerpoint/2010/main" val="2269222738"/>
              </p:ext>
            </p:extLst>
          </p:nvPr>
        </p:nvGraphicFramePr>
        <p:xfrm>
          <a:off x="628650" y="1368425"/>
          <a:ext cx="7886698" cy="3593926"/>
        </p:xfrm>
        <a:graphic>
          <a:graphicData uri="http://schemas.openxmlformats.org/drawingml/2006/table">
            <a:tbl>
              <a:tblPr firstRow="1" firstCol="1" bandRow="1">
                <a:tableStyleId>{72833802-FEF1-4C79-8D5D-14CF1EAF98D9}</a:tableStyleId>
              </a:tblPr>
              <a:tblGrid>
                <a:gridCol w="1575834">
                  <a:extLst>
                    <a:ext uri="{9D8B030D-6E8A-4147-A177-3AD203B41FA5}">
                      <a16:colId xmlns:a16="http://schemas.microsoft.com/office/drawing/2014/main" val="3376330203"/>
                    </a:ext>
                  </a:extLst>
                </a:gridCol>
                <a:gridCol w="5129296">
                  <a:extLst>
                    <a:ext uri="{9D8B030D-6E8A-4147-A177-3AD203B41FA5}">
                      <a16:colId xmlns:a16="http://schemas.microsoft.com/office/drawing/2014/main" val="294164147"/>
                    </a:ext>
                  </a:extLst>
                </a:gridCol>
                <a:gridCol w="1181568">
                  <a:extLst>
                    <a:ext uri="{9D8B030D-6E8A-4147-A177-3AD203B41FA5}">
                      <a16:colId xmlns:a16="http://schemas.microsoft.com/office/drawing/2014/main" val="373001983"/>
                    </a:ext>
                  </a:extLst>
                </a:gridCol>
              </a:tblGrid>
              <a:tr h="287028">
                <a:tc>
                  <a:txBody>
                    <a:bodyPr/>
                    <a:lstStyle/>
                    <a:p>
                      <a:pPr algn="l">
                        <a:lnSpc>
                          <a:spcPct val="100000"/>
                        </a:lnSpc>
                        <a:spcBef>
                          <a:spcPts val="300"/>
                        </a:spcBef>
                      </a:pPr>
                      <a:r>
                        <a:rPr lang="en-GB" sz="1100" dirty="0">
                          <a:effectLst/>
                        </a:rPr>
                        <a:t>Type of mitigation target</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a:effectLst/>
                        </a:rPr>
                        <a:t>Relevant indicators</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Unit</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extLst>
                  <a:ext uri="{0D108BD9-81ED-4DB2-BD59-A6C34878D82A}">
                    <a16:rowId xmlns:a16="http://schemas.microsoft.com/office/drawing/2014/main" val="2782210604"/>
                  </a:ext>
                </a:extLst>
              </a:tr>
              <a:tr h="1041561">
                <a:tc>
                  <a:txBody>
                    <a:bodyPr/>
                    <a:lstStyle/>
                    <a:p>
                      <a:pPr algn="l">
                        <a:lnSpc>
                          <a:spcPct val="100000"/>
                        </a:lnSpc>
                        <a:spcBef>
                          <a:spcPts val="300"/>
                        </a:spcBef>
                      </a:pPr>
                      <a:r>
                        <a:rPr lang="en-GB" sz="1100" dirty="0">
                          <a:effectLst/>
                        </a:rPr>
                        <a:t>Absolute emission reduction or limitation target relative to a base year </a:t>
                      </a:r>
                    </a:p>
                    <a:p>
                      <a:pPr algn="l">
                        <a:lnSpc>
                          <a:spcPct val="100000"/>
                        </a:lnSpc>
                        <a:spcBef>
                          <a:spcPts val="300"/>
                        </a:spcBef>
                      </a:pPr>
                      <a:r>
                        <a:rPr lang="en-GB" sz="1100" dirty="0">
                          <a:effectLst/>
                        </a:rPr>
                        <a:t>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GHG emissions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as reported in the national GHG inventory adapted to the specific scope of the target (e.g., gases and sectors covered),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including use of market-based mechanisms, and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adapted to the specific timeframe of the target (e.g., where a multi-year target-period applies).</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kt CO</a:t>
                      </a:r>
                      <a:r>
                        <a:rPr lang="en-GB" sz="1100" baseline="-25000" dirty="0">
                          <a:effectLst/>
                        </a:rPr>
                        <a:t>2</a:t>
                      </a:r>
                      <a:r>
                        <a:rPr lang="en-GB" sz="1100" dirty="0">
                          <a:effectLst/>
                        </a:rPr>
                        <a:t> </a:t>
                      </a:r>
                      <a:r>
                        <a:rPr lang="en-GB" sz="1100" dirty="0" err="1">
                          <a:effectLst/>
                        </a:rPr>
                        <a:t>eq</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extLst>
                  <a:ext uri="{0D108BD9-81ED-4DB2-BD59-A6C34878D82A}">
                    <a16:rowId xmlns:a16="http://schemas.microsoft.com/office/drawing/2014/main" val="2664027270"/>
                  </a:ext>
                </a:extLst>
              </a:tr>
              <a:tr h="1325698">
                <a:tc>
                  <a:txBody>
                    <a:bodyPr/>
                    <a:lstStyle/>
                    <a:p>
                      <a:pPr algn="l">
                        <a:lnSpc>
                          <a:spcPct val="100000"/>
                        </a:lnSpc>
                        <a:spcBef>
                          <a:spcPts val="300"/>
                        </a:spcBef>
                      </a:pPr>
                      <a:r>
                        <a:rPr lang="en-GB" sz="1100">
                          <a:effectLst/>
                        </a:rPr>
                        <a:t>Emission reduction target below a BAU level</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Relationship (e.g., difference in %) between </a:t>
                      </a:r>
                    </a:p>
                    <a:p>
                      <a:pPr marL="342900" lvl="0" indent="-342900" algn="l">
                        <a:lnSpc>
                          <a:spcPct val="100000"/>
                        </a:lnSpc>
                        <a:spcAft>
                          <a:spcPts val="600"/>
                        </a:spcAft>
                        <a:buFont typeface="Symbol" panose="05050102010706020507" pitchFamily="18" charset="2"/>
                        <a:buChar char=""/>
                      </a:pPr>
                      <a:r>
                        <a:rPr lang="en-GB" sz="1100" dirty="0">
                          <a:effectLst/>
                        </a:rPr>
                        <a:t>GHG emissions in the BAU target year / period (updated, where applicable) and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GHG emissions as reported in the national GHG inventory adapted to the specific scope of the target (e.g., gases and sectors covered), including use of market-based mechanisms, and adapted to the specific timeframe of the target (e.g., where a multi-year target-period applies)</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a:effectLst/>
                        </a:rPr>
                        <a:t>%</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extLst>
                  <a:ext uri="{0D108BD9-81ED-4DB2-BD59-A6C34878D82A}">
                    <a16:rowId xmlns:a16="http://schemas.microsoft.com/office/drawing/2014/main" val="197226778"/>
                  </a:ext>
                </a:extLst>
              </a:tr>
              <a:tr h="723146">
                <a:tc>
                  <a:txBody>
                    <a:bodyPr/>
                    <a:lstStyle/>
                    <a:p>
                      <a:pPr algn="l">
                        <a:lnSpc>
                          <a:spcPct val="100000"/>
                        </a:lnSpc>
                        <a:spcBef>
                          <a:spcPts val="300"/>
                        </a:spcBef>
                      </a:pPr>
                      <a:r>
                        <a:rPr lang="en-GB" sz="1100">
                          <a:effectLst/>
                        </a:rPr>
                        <a:t>Peaking Target</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GHG emissions in all years leading to the current year,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as reported in the national GHG inventory adapted to the specific scope of the target (e.g., gases and sectors covered),  </a:t>
                      </a:r>
                    </a:p>
                    <a:p>
                      <a:pPr marL="342900" lvl="0" indent="-342900" algn="l">
                        <a:lnSpc>
                          <a:spcPct val="100000"/>
                        </a:lnSpc>
                        <a:spcBef>
                          <a:spcPts val="300"/>
                        </a:spcBef>
                        <a:spcAft>
                          <a:spcPts val="300"/>
                        </a:spcAft>
                        <a:buFont typeface="Symbol" panose="05050102010706020507" pitchFamily="18" charset="2"/>
                        <a:buChar char=""/>
                      </a:pPr>
                      <a:r>
                        <a:rPr lang="en-GB" sz="1100" dirty="0">
                          <a:effectLst/>
                        </a:rPr>
                        <a:t>including use of market-based mechanisms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tc>
                  <a:txBody>
                    <a:bodyPr/>
                    <a:lstStyle/>
                    <a:p>
                      <a:pPr algn="l">
                        <a:lnSpc>
                          <a:spcPct val="100000"/>
                        </a:lnSpc>
                        <a:spcBef>
                          <a:spcPts val="300"/>
                        </a:spcBef>
                      </a:pPr>
                      <a:r>
                        <a:rPr lang="en-GB" sz="1100" dirty="0">
                          <a:effectLst/>
                        </a:rPr>
                        <a:t>kt CO</a:t>
                      </a:r>
                      <a:r>
                        <a:rPr lang="en-GB" sz="1100" baseline="-25000" dirty="0">
                          <a:effectLst/>
                        </a:rPr>
                        <a:t>2</a:t>
                      </a:r>
                      <a:r>
                        <a:rPr lang="en-GB" sz="1100" dirty="0">
                          <a:effectLst/>
                        </a:rPr>
                        <a:t> </a:t>
                      </a:r>
                      <a:r>
                        <a:rPr lang="en-GB" sz="1100" dirty="0" err="1">
                          <a:effectLst/>
                        </a:rPr>
                        <a:t>eq</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754" marR="55754" marT="0" marB="0" anchor="ctr"/>
                </a:tc>
                <a:extLst>
                  <a:ext uri="{0D108BD9-81ED-4DB2-BD59-A6C34878D82A}">
                    <a16:rowId xmlns:a16="http://schemas.microsoft.com/office/drawing/2014/main" val="3951973267"/>
                  </a:ext>
                </a:extLst>
              </a:tr>
            </a:tbl>
          </a:graphicData>
        </a:graphic>
      </p:graphicFrame>
    </p:spTree>
    <p:extLst>
      <p:ext uri="{BB962C8B-B14F-4D97-AF65-F5344CB8AC3E}">
        <p14:creationId xmlns:p14="http://schemas.microsoft.com/office/powerpoint/2010/main" val="3612814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AB6E0-3521-68BE-484F-61B646449782}"/>
              </a:ext>
            </a:extLst>
          </p:cNvPr>
          <p:cNvSpPr>
            <a:spLocks noGrp="1"/>
          </p:cNvSpPr>
          <p:nvPr>
            <p:ph type="title"/>
          </p:nvPr>
        </p:nvSpPr>
        <p:spPr/>
        <p:txBody>
          <a:bodyPr/>
          <a:lstStyle/>
          <a:p>
            <a:r>
              <a:rPr lang="en-GB" dirty="0">
                <a:solidFill>
                  <a:schemeClr val="accent2"/>
                </a:solidFill>
              </a:rPr>
              <a:t>Step 3: Indicator type – Developing a logical framework</a:t>
            </a:r>
            <a:endParaRPr lang="en-GB" dirty="0"/>
          </a:p>
        </p:txBody>
      </p:sp>
      <p:sp>
        <p:nvSpPr>
          <p:cNvPr id="4" name="Content Placeholder 2">
            <a:extLst>
              <a:ext uri="{FF2B5EF4-FFF2-40B4-BE49-F238E27FC236}">
                <a16:creationId xmlns:a16="http://schemas.microsoft.com/office/drawing/2014/main" id="{865BECE2-AE46-5859-150C-CEDC00673709}"/>
              </a:ext>
            </a:extLst>
          </p:cNvPr>
          <p:cNvSpPr txBox="1">
            <a:spLocks/>
          </p:cNvSpPr>
          <p:nvPr/>
        </p:nvSpPr>
        <p:spPr>
          <a:xfrm>
            <a:off x="628650" y="1333983"/>
            <a:ext cx="8225389" cy="3535673"/>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GB" dirty="0"/>
          </a:p>
        </p:txBody>
      </p:sp>
      <p:sp>
        <p:nvSpPr>
          <p:cNvPr id="30" name="Freeform: Shape 29">
            <a:extLst>
              <a:ext uri="{FF2B5EF4-FFF2-40B4-BE49-F238E27FC236}">
                <a16:creationId xmlns:a16="http://schemas.microsoft.com/office/drawing/2014/main" id="{BF5E7BE4-5E63-E61B-665B-F6D6F22575F3}"/>
              </a:ext>
            </a:extLst>
          </p:cNvPr>
          <p:cNvSpPr/>
          <p:nvPr/>
        </p:nvSpPr>
        <p:spPr>
          <a:xfrm>
            <a:off x="631525" y="1636662"/>
            <a:ext cx="1187572" cy="460269"/>
          </a:xfrm>
          <a:custGeom>
            <a:avLst/>
            <a:gdLst>
              <a:gd name="connsiteX0" fmla="*/ 0 w 1187572"/>
              <a:gd name="connsiteY0" fmla="*/ 46027 h 460269"/>
              <a:gd name="connsiteX1" fmla="*/ 46027 w 1187572"/>
              <a:gd name="connsiteY1" fmla="*/ 0 h 460269"/>
              <a:gd name="connsiteX2" fmla="*/ 1141545 w 1187572"/>
              <a:gd name="connsiteY2" fmla="*/ 0 h 460269"/>
              <a:gd name="connsiteX3" fmla="*/ 1187572 w 1187572"/>
              <a:gd name="connsiteY3" fmla="*/ 46027 h 460269"/>
              <a:gd name="connsiteX4" fmla="*/ 1187572 w 1187572"/>
              <a:gd name="connsiteY4" fmla="*/ 414242 h 460269"/>
              <a:gd name="connsiteX5" fmla="*/ 1141545 w 1187572"/>
              <a:gd name="connsiteY5" fmla="*/ 460269 h 460269"/>
              <a:gd name="connsiteX6" fmla="*/ 46027 w 1187572"/>
              <a:gd name="connsiteY6" fmla="*/ 460269 h 460269"/>
              <a:gd name="connsiteX7" fmla="*/ 0 w 1187572"/>
              <a:gd name="connsiteY7" fmla="*/ 414242 h 460269"/>
              <a:gd name="connsiteX8" fmla="*/ 0 w 1187572"/>
              <a:gd name="connsiteY8" fmla="*/ 46027 h 460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7572" h="460269">
                <a:moveTo>
                  <a:pt x="0" y="46027"/>
                </a:moveTo>
                <a:cubicBezTo>
                  <a:pt x="0" y="20607"/>
                  <a:pt x="20607" y="0"/>
                  <a:pt x="46027" y="0"/>
                </a:cubicBezTo>
                <a:lnTo>
                  <a:pt x="1141545" y="0"/>
                </a:lnTo>
                <a:cubicBezTo>
                  <a:pt x="1166965" y="0"/>
                  <a:pt x="1187572" y="20607"/>
                  <a:pt x="1187572" y="46027"/>
                </a:cubicBezTo>
                <a:lnTo>
                  <a:pt x="1187572" y="414242"/>
                </a:lnTo>
                <a:cubicBezTo>
                  <a:pt x="1187572" y="439662"/>
                  <a:pt x="1166965" y="460269"/>
                  <a:pt x="1141545" y="460269"/>
                </a:cubicBezTo>
                <a:lnTo>
                  <a:pt x="46027" y="460269"/>
                </a:lnTo>
                <a:cubicBezTo>
                  <a:pt x="20607" y="460269"/>
                  <a:pt x="0" y="439662"/>
                  <a:pt x="0" y="414242"/>
                </a:cubicBezTo>
                <a:lnTo>
                  <a:pt x="0" y="46027"/>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94331" tIns="94331" rIns="94331" bIns="208130" numCol="1" spcCol="1270" anchor="t" anchorCtr="0">
            <a:noAutofit/>
          </a:bodyPr>
          <a:lstStyle/>
          <a:p>
            <a:pPr marL="0" lvl="0" indent="0" defTabSz="533400">
              <a:lnSpc>
                <a:spcPct val="90000"/>
              </a:lnSpc>
              <a:spcBef>
                <a:spcPct val="0"/>
              </a:spcBef>
              <a:spcAft>
                <a:spcPct val="35000"/>
              </a:spcAft>
              <a:buNone/>
            </a:pPr>
            <a:r>
              <a:rPr lang="en-GB" sz="1800" kern="1200">
                <a:ea typeface="+mn-ea"/>
                <a:cs typeface="Arial" panose="020B0604020202020204" pitchFamily="34" charset="0"/>
              </a:rPr>
              <a:t>Action </a:t>
            </a:r>
          </a:p>
        </p:txBody>
      </p:sp>
      <p:sp>
        <p:nvSpPr>
          <p:cNvPr id="31" name="Freeform: Shape 30">
            <a:extLst>
              <a:ext uri="{FF2B5EF4-FFF2-40B4-BE49-F238E27FC236}">
                <a16:creationId xmlns:a16="http://schemas.microsoft.com/office/drawing/2014/main" id="{6D87A40C-CCFA-D963-40FA-9F0B0F15C963}"/>
              </a:ext>
            </a:extLst>
          </p:cNvPr>
          <p:cNvSpPr/>
          <p:nvPr/>
        </p:nvSpPr>
        <p:spPr>
          <a:xfrm>
            <a:off x="712445" y="2022176"/>
            <a:ext cx="1683490" cy="1026967"/>
          </a:xfrm>
          <a:custGeom>
            <a:avLst/>
            <a:gdLst>
              <a:gd name="connsiteX0" fmla="*/ 0 w 1512206"/>
              <a:gd name="connsiteY0" fmla="*/ 81090 h 810900"/>
              <a:gd name="connsiteX1" fmla="*/ 81090 w 1512206"/>
              <a:gd name="connsiteY1" fmla="*/ 0 h 810900"/>
              <a:gd name="connsiteX2" fmla="*/ 1431116 w 1512206"/>
              <a:gd name="connsiteY2" fmla="*/ 0 h 810900"/>
              <a:gd name="connsiteX3" fmla="*/ 1512206 w 1512206"/>
              <a:gd name="connsiteY3" fmla="*/ 81090 h 810900"/>
              <a:gd name="connsiteX4" fmla="*/ 1512206 w 1512206"/>
              <a:gd name="connsiteY4" fmla="*/ 729810 h 810900"/>
              <a:gd name="connsiteX5" fmla="*/ 1431116 w 1512206"/>
              <a:gd name="connsiteY5" fmla="*/ 810900 h 810900"/>
              <a:gd name="connsiteX6" fmla="*/ 81090 w 1512206"/>
              <a:gd name="connsiteY6" fmla="*/ 810900 h 810900"/>
              <a:gd name="connsiteX7" fmla="*/ 0 w 1512206"/>
              <a:gd name="connsiteY7" fmla="*/ 729810 h 810900"/>
              <a:gd name="connsiteX8" fmla="*/ 0 w 1512206"/>
              <a:gd name="connsiteY8" fmla="*/ 81090 h 810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2206" h="810900">
                <a:moveTo>
                  <a:pt x="0" y="81090"/>
                </a:moveTo>
                <a:cubicBezTo>
                  <a:pt x="0" y="36305"/>
                  <a:pt x="36305" y="0"/>
                  <a:pt x="81090" y="0"/>
                </a:cubicBezTo>
                <a:lnTo>
                  <a:pt x="1431116" y="0"/>
                </a:lnTo>
                <a:cubicBezTo>
                  <a:pt x="1475901" y="0"/>
                  <a:pt x="1512206" y="36305"/>
                  <a:pt x="1512206" y="81090"/>
                </a:cubicBezTo>
                <a:lnTo>
                  <a:pt x="1512206" y="729810"/>
                </a:lnTo>
                <a:cubicBezTo>
                  <a:pt x="1512206" y="774595"/>
                  <a:pt x="1475901" y="810900"/>
                  <a:pt x="1431116" y="810900"/>
                </a:cubicBezTo>
                <a:lnTo>
                  <a:pt x="81090" y="810900"/>
                </a:lnTo>
                <a:cubicBezTo>
                  <a:pt x="36305" y="810900"/>
                  <a:pt x="0" y="774595"/>
                  <a:pt x="0" y="729810"/>
                </a:cubicBezTo>
                <a:lnTo>
                  <a:pt x="0" y="81090"/>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646" tIns="80646" rIns="80646" bIns="80646" numCol="1" spcCol="1270" anchor="t" anchorCtr="0">
            <a:noAutofit/>
          </a:bodyPr>
          <a:lstStyle/>
          <a:p>
            <a:pPr marL="57150" lvl="1" indent="-57150" defTabSz="355600">
              <a:lnSpc>
                <a:spcPct val="90000"/>
              </a:lnSpc>
              <a:spcBef>
                <a:spcPct val="0"/>
              </a:spcBef>
              <a:spcAft>
                <a:spcPct val="15000"/>
              </a:spcAft>
              <a:buChar char="•"/>
            </a:pPr>
            <a:r>
              <a:rPr lang="en-GB" sz="1200" kern="1200">
                <a:ea typeface="+mn-ea"/>
                <a:cs typeface="Arial" panose="020B0604020202020204" pitchFamily="34" charset="0"/>
              </a:rPr>
              <a:t>Introduction of new water management tools for sustainable agriculture </a:t>
            </a:r>
          </a:p>
        </p:txBody>
      </p:sp>
      <p:sp>
        <p:nvSpPr>
          <p:cNvPr id="32" name="Freeform: Shape 31">
            <a:extLst>
              <a:ext uri="{FF2B5EF4-FFF2-40B4-BE49-F238E27FC236}">
                <a16:creationId xmlns:a16="http://schemas.microsoft.com/office/drawing/2014/main" id="{7E123FC3-2697-ACC0-06D2-D24EBCD2F150}"/>
              </a:ext>
            </a:extLst>
          </p:cNvPr>
          <p:cNvSpPr/>
          <p:nvPr/>
        </p:nvSpPr>
        <p:spPr>
          <a:xfrm>
            <a:off x="2039708" y="1642249"/>
            <a:ext cx="467695" cy="295671"/>
          </a:xfrm>
          <a:custGeom>
            <a:avLst/>
            <a:gdLst>
              <a:gd name="connsiteX0" fmla="*/ 0 w 467695"/>
              <a:gd name="connsiteY0" fmla="*/ 59134 h 295671"/>
              <a:gd name="connsiteX1" fmla="*/ 319860 w 467695"/>
              <a:gd name="connsiteY1" fmla="*/ 59134 h 295671"/>
              <a:gd name="connsiteX2" fmla="*/ 319860 w 467695"/>
              <a:gd name="connsiteY2" fmla="*/ 0 h 295671"/>
              <a:gd name="connsiteX3" fmla="*/ 467695 w 467695"/>
              <a:gd name="connsiteY3" fmla="*/ 147836 h 295671"/>
              <a:gd name="connsiteX4" fmla="*/ 319860 w 467695"/>
              <a:gd name="connsiteY4" fmla="*/ 295671 h 295671"/>
              <a:gd name="connsiteX5" fmla="*/ 319860 w 467695"/>
              <a:gd name="connsiteY5" fmla="*/ 236537 h 295671"/>
              <a:gd name="connsiteX6" fmla="*/ 0 w 467695"/>
              <a:gd name="connsiteY6" fmla="*/ 236537 h 295671"/>
              <a:gd name="connsiteX7" fmla="*/ 0 w 467695"/>
              <a:gd name="connsiteY7" fmla="*/ 59134 h 29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7695" h="295671">
                <a:moveTo>
                  <a:pt x="0" y="59134"/>
                </a:moveTo>
                <a:lnTo>
                  <a:pt x="319860" y="59134"/>
                </a:lnTo>
                <a:lnTo>
                  <a:pt x="319860" y="0"/>
                </a:lnTo>
                <a:lnTo>
                  <a:pt x="467695" y="147836"/>
                </a:lnTo>
                <a:lnTo>
                  <a:pt x="319860" y="295671"/>
                </a:lnTo>
                <a:lnTo>
                  <a:pt x="319860" y="236537"/>
                </a:lnTo>
                <a:lnTo>
                  <a:pt x="0" y="236537"/>
                </a:lnTo>
                <a:lnTo>
                  <a:pt x="0" y="59134"/>
                </a:lnTo>
                <a:close/>
              </a:path>
            </a:pathLst>
          </a:cu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0" tIns="59134" rIns="88701" bIns="59134" numCol="1" spcCol="1270" anchor="ctr" anchorCtr="0">
            <a:noAutofit/>
          </a:bodyPr>
          <a:lstStyle/>
          <a:p>
            <a:pPr marL="0" lvl="0" indent="0" defTabSz="266700">
              <a:lnSpc>
                <a:spcPct val="90000"/>
              </a:lnSpc>
              <a:spcBef>
                <a:spcPct val="0"/>
              </a:spcBef>
              <a:spcAft>
                <a:spcPct val="35000"/>
              </a:spcAft>
              <a:buNone/>
            </a:pPr>
            <a:endParaRPr lang="en-GB" sz="900" kern="1200">
              <a:solidFill>
                <a:sysClr val="window" lastClr="FFFFFF"/>
              </a:solidFill>
              <a:ea typeface="+mn-ea"/>
              <a:cs typeface="+mn-cs"/>
            </a:endParaRPr>
          </a:p>
        </p:txBody>
      </p:sp>
      <p:sp>
        <p:nvSpPr>
          <p:cNvPr id="33" name="Freeform: Shape 32">
            <a:extLst>
              <a:ext uri="{FF2B5EF4-FFF2-40B4-BE49-F238E27FC236}">
                <a16:creationId xmlns:a16="http://schemas.microsoft.com/office/drawing/2014/main" id="{45417363-C1E2-7419-9732-7E28518ED340}"/>
              </a:ext>
            </a:extLst>
          </p:cNvPr>
          <p:cNvSpPr/>
          <p:nvPr/>
        </p:nvSpPr>
        <p:spPr>
          <a:xfrm>
            <a:off x="2701541" y="1636662"/>
            <a:ext cx="1187572" cy="460269"/>
          </a:xfrm>
          <a:custGeom>
            <a:avLst/>
            <a:gdLst>
              <a:gd name="connsiteX0" fmla="*/ 0 w 1187572"/>
              <a:gd name="connsiteY0" fmla="*/ 46027 h 460269"/>
              <a:gd name="connsiteX1" fmla="*/ 46027 w 1187572"/>
              <a:gd name="connsiteY1" fmla="*/ 0 h 460269"/>
              <a:gd name="connsiteX2" fmla="*/ 1141545 w 1187572"/>
              <a:gd name="connsiteY2" fmla="*/ 0 h 460269"/>
              <a:gd name="connsiteX3" fmla="*/ 1187572 w 1187572"/>
              <a:gd name="connsiteY3" fmla="*/ 46027 h 460269"/>
              <a:gd name="connsiteX4" fmla="*/ 1187572 w 1187572"/>
              <a:gd name="connsiteY4" fmla="*/ 414242 h 460269"/>
              <a:gd name="connsiteX5" fmla="*/ 1141545 w 1187572"/>
              <a:gd name="connsiteY5" fmla="*/ 460269 h 460269"/>
              <a:gd name="connsiteX6" fmla="*/ 46027 w 1187572"/>
              <a:gd name="connsiteY6" fmla="*/ 460269 h 460269"/>
              <a:gd name="connsiteX7" fmla="*/ 0 w 1187572"/>
              <a:gd name="connsiteY7" fmla="*/ 414242 h 460269"/>
              <a:gd name="connsiteX8" fmla="*/ 0 w 1187572"/>
              <a:gd name="connsiteY8" fmla="*/ 46027 h 460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7572" h="460269">
                <a:moveTo>
                  <a:pt x="0" y="46027"/>
                </a:moveTo>
                <a:cubicBezTo>
                  <a:pt x="0" y="20607"/>
                  <a:pt x="20607" y="0"/>
                  <a:pt x="46027" y="0"/>
                </a:cubicBezTo>
                <a:lnTo>
                  <a:pt x="1141545" y="0"/>
                </a:lnTo>
                <a:cubicBezTo>
                  <a:pt x="1166965" y="0"/>
                  <a:pt x="1187572" y="20607"/>
                  <a:pt x="1187572" y="46027"/>
                </a:cubicBezTo>
                <a:lnTo>
                  <a:pt x="1187572" y="414242"/>
                </a:lnTo>
                <a:cubicBezTo>
                  <a:pt x="1187572" y="439662"/>
                  <a:pt x="1166965" y="460269"/>
                  <a:pt x="1141545" y="460269"/>
                </a:cubicBezTo>
                <a:lnTo>
                  <a:pt x="46027" y="460269"/>
                </a:lnTo>
                <a:cubicBezTo>
                  <a:pt x="20607" y="460269"/>
                  <a:pt x="0" y="439662"/>
                  <a:pt x="0" y="414242"/>
                </a:cubicBezTo>
                <a:lnTo>
                  <a:pt x="0" y="46027"/>
                </a:lnTo>
                <a:close/>
              </a:path>
            </a:pathLst>
          </a:custGeom>
        </p:spPr>
        <p:style>
          <a:lnRef idx="2">
            <a:schemeClr val="lt1">
              <a:hueOff val="0"/>
              <a:satOff val="0"/>
              <a:lumOff val="0"/>
              <a:alphaOff val="0"/>
            </a:schemeClr>
          </a:lnRef>
          <a:fillRef idx="1">
            <a:schemeClr val="accent4">
              <a:hueOff val="-2640250"/>
              <a:satOff val="14300"/>
              <a:lumOff val="-1830"/>
              <a:alphaOff val="0"/>
            </a:schemeClr>
          </a:fillRef>
          <a:effectRef idx="0">
            <a:schemeClr val="accent4">
              <a:hueOff val="-2640250"/>
              <a:satOff val="14300"/>
              <a:lumOff val="-1830"/>
              <a:alphaOff val="0"/>
            </a:schemeClr>
          </a:effectRef>
          <a:fontRef idx="minor">
            <a:schemeClr val="lt1"/>
          </a:fontRef>
        </p:style>
        <p:txBody>
          <a:bodyPr spcFirstLastPara="0" vert="horz" wrap="square" lIns="94331" tIns="94331" rIns="94331" bIns="208130" numCol="1" spcCol="1270" anchor="t" anchorCtr="0">
            <a:noAutofit/>
          </a:bodyPr>
          <a:lstStyle/>
          <a:p>
            <a:pPr marL="0" lvl="0" indent="0" defTabSz="533400">
              <a:lnSpc>
                <a:spcPct val="90000"/>
              </a:lnSpc>
              <a:spcBef>
                <a:spcPct val="0"/>
              </a:spcBef>
              <a:spcAft>
                <a:spcPct val="35000"/>
              </a:spcAft>
              <a:buNone/>
            </a:pPr>
            <a:r>
              <a:rPr lang="en-GB" sz="1800" kern="1200">
                <a:ea typeface="+mn-ea"/>
                <a:cs typeface="Arial" panose="020B0604020202020204" pitchFamily="34" charset="0"/>
              </a:rPr>
              <a:t>Output </a:t>
            </a:r>
          </a:p>
        </p:txBody>
      </p:sp>
      <p:sp>
        <p:nvSpPr>
          <p:cNvPr id="34" name="Freeform: Shape 33">
            <a:extLst>
              <a:ext uri="{FF2B5EF4-FFF2-40B4-BE49-F238E27FC236}">
                <a16:creationId xmlns:a16="http://schemas.microsoft.com/office/drawing/2014/main" id="{88009AC6-9DDF-E983-B99A-5018EAF60BB3}"/>
              </a:ext>
            </a:extLst>
          </p:cNvPr>
          <p:cNvSpPr/>
          <p:nvPr/>
        </p:nvSpPr>
        <p:spPr>
          <a:xfrm>
            <a:off x="2786855" y="2035337"/>
            <a:ext cx="1687060" cy="1026967"/>
          </a:xfrm>
          <a:custGeom>
            <a:avLst/>
            <a:gdLst>
              <a:gd name="connsiteX0" fmla="*/ 0 w 1515413"/>
              <a:gd name="connsiteY0" fmla="*/ 81090 h 810900"/>
              <a:gd name="connsiteX1" fmla="*/ 81090 w 1515413"/>
              <a:gd name="connsiteY1" fmla="*/ 0 h 810900"/>
              <a:gd name="connsiteX2" fmla="*/ 1434323 w 1515413"/>
              <a:gd name="connsiteY2" fmla="*/ 0 h 810900"/>
              <a:gd name="connsiteX3" fmla="*/ 1515413 w 1515413"/>
              <a:gd name="connsiteY3" fmla="*/ 81090 h 810900"/>
              <a:gd name="connsiteX4" fmla="*/ 1515413 w 1515413"/>
              <a:gd name="connsiteY4" fmla="*/ 729810 h 810900"/>
              <a:gd name="connsiteX5" fmla="*/ 1434323 w 1515413"/>
              <a:gd name="connsiteY5" fmla="*/ 810900 h 810900"/>
              <a:gd name="connsiteX6" fmla="*/ 81090 w 1515413"/>
              <a:gd name="connsiteY6" fmla="*/ 810900 h 810900"/>
              <a:gd name="connsiteX7" fmla="*/ 0 w 1515413"/>
              <a:gd name="connsiteY7" fmla="*/ 729810 h 810900"/>
              <a:gd name="connsiteX8" fmla="*/ 0 w 1515413"/>
              <a:gd name="connsiteY8" fmla="*/ 81090 h 810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5413" h="810900">
                <a:moveTo>
                  <a:pt x="0" y="81090"/>
                </a:moveTo>
                <a:cubicBezTo>
                  <a:pt x="0" y="36305"/>
                  <a:pt x="36305" y="0"/>
                  <a:pt x="81090" y="0"/>
                </a:cubicBezTo>
                <a:lnTo>
                  <a:pt x="1434323" y="0"/>
                </a:lnTo>
                <a:cubicBezTo>
                  <a:pt x="1479108" y="0"/>
                  <a:pt x="1515413" y="36305"/>
                  <a:pt x="1515413" y="81090"/>
                </a:cubicBezTo>
                <a:lnTo>
                  <a:pt x="1515413" y="729810"/>
                </a:lnTo>
                <a:cubicBezTo>
                  <a:pt x="1515413" y="774595"/>
                  <a:pt x="1479108" y="810900"/>
                  <a:pt x="1434323" y="810900"/>
                </a:cubicBezTo>
                <a:lnTo>
                  <a:pt x="81090" y="810900"/>
                </a:lnTo>
                <a:cubicBezTo>
                  <a:pt x="36305" y="810900"/>
                  <a:pt x="0" y="774595"/>
                  <a:pt x="0" y="729810"/>
                </a:cubicBezTo>
                <a:lnTo>
                  <a:pt x="0" y="81090"/>
                </a:lnTo>
                <a:close/>
              </a:path>
            </a:pathLst>
          </a:custGeom>
        </p:spPr>
        <p:style>
          <a:lnRef idx="2">
            <a:schemeClr val="accent4">
              <a:hueOff val="-2640250"/>
              <a:satOff val="14300"/>
              <a:lumOff val="-183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646" tIns="80646" rIns="80646" bIns="80646" numCol="1" spcCol="1270" anchor="t" anchorCtr="0">
            <a:noAutofit/>
          </a:bodyPr>
          <a:lstStyle/>
          <a:p>
            <a:pPr marL="57150" lvl="1" indent="-57150" defTabSz="355600">
              <a:lnSpc>
                <a:spcPct val="90000"/>
              </a:lnSpc>
              <a:spcBef>
                <a:spcPct val="0"/>
              </a:spcBef>
              <a:spcAft>
                <a:spcPct val="15000"/>
              </a:spcAft>
              <a:buChar char="•"/>
            </a:pPr>
            <a:r>
              <a:rPr lang="en-US" sz="1200" kern="1200" dirty="0">
                <a:cs typeface="Arial" panose="020B0604020202020204" pitchFamily="34" charset="0"/>
              </a:rPr>
              <a:t>Increased number of farmers adopting sustainable methods </a:t>
            </a:r>
            <a:endParaRPr lang="en-GB" sz="1200" kern="1200" dirty="0">
              <a:ea typeface="+mn-ea"/>
              <a:cs typeface="Arial" panose="020B0604020202020204" pitchFamily="34" charset="0"/>
            </a:endParaRPr>
          </a:p>
        </p:txBody>
      </p:sp>
      <p:sp>
        <p:nvSpPr>
          <p:cNvPr id="35" name="Freeform: Shape 34">
            <a:extLst>
              <a:ext uri="{FF2B5EF4-FFF2-40B4-BE49-F238E27FC236}">
                <a16:creationId xmlns:a16="http://schemas.microsoft.com/office/drawing/2014/main" id="{0F1930CC-418A-FD38-08B2-083D0D979297}"/>
              </a:ext>
            </a:extLst>
          </p:cNvPr>
          <p:cNvSpPr/>
          <p:nvPr/>
        </p:nvSpPr>
        <p:spPr>
          <a:xfrm>
            <a:off x="4110125" y="1642249"/>
            <a:ext cx="468545" cy="295671"/>
          </a:xfrm>
          <a:custGeom>
            <a:avLst/>
            <a:gdLst>
              <a:gd name="connsiteX0" fmla="*/ 0 w 468545"/>
              <a:gd name="connsiteY0" fmla="*/ 59134 h 295671"/>
              <a:gd name="connsiteX1" fmla="*/ 320710 w 468545"/>
              <a:gd name="connsiteY1" fmla="*/ 59134 h 295671"/>
              <a:gd name="connsiteX2" fmla="*/ 320710 w 468545"/>
              <a:gd name="connsiteY2" fmla="*/ 0 h 295671"/>
              <a:gd name="connsiteX3" fmla="*/ 468545 w 468545"/>
              <a:gd name="connsiteY3" fmla="*/ 147836 h 295671"/>
              <a:gd name="connsiteX4" fmla="*/ 320710 w 468545"/>
              <a:gd name="connsiteY4" fmla="*/ 295671 h 295671"/>
              <a:gd name="connsiteX5" fmla="*/ 320710 w 468545"/>
              <a:gd name="connsiteY5" fmla="*/ 236537 h 295671"/>
              <a:gd name="connsiteX6" fmla="*/ 0 w 468545"/>
              <a:gd name="connsiteY6" fmla="*/ 236537 h 295671"/>
              <a:gd name="connsiteX7" fmla="*/ 0 w 468545"/>
              <a:gd name="connsiteY7" fmla="*/ 59134 h 29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8545" h="295671">
                <a:moveTo>
                  <a:pt x="0" y="59134"/>
                </a:moveTo>
                <a:lnTo>
                  <a:pt x="320710" y="59134"/>
                </a:lnTo>
                <a:lnTo>
                  <a:pt x="320710" y="0"/>
                </a:lnTo>
                <a:lnTo>
                  <a:pt x="468545" y="147836"/>
                </a:lnTo>
                <a:lnTo>
                  <a:pt x="320710" y="295671"/>
                </a:lnTo>
                <a:lnTo>
                  <a:pt x="320710" y="236537"/>
                </a:lnTo>
                <a:lnTo>
                  <a:pt x="0" y="236537"/>
                </a:lnTo>
                <a:lnTo>
                  <a:pt x="0" y="59134"/>
                </a:lnTo>
                <a:close/>
              </a:path>
            </a:pathLst>
          </a:custGeom>
        </p:spPr>
        <p:style>
          <a:lnRef idx="0">
            <a:schemeClr val="lt1">
              <a:hueOff val="0"/>
              <a:satOff val="0"/>
              <a:lumOff val="0"/>
              <a:alphaOff val="0"/>
            </a:schemeClr>
          </a:lnRef>
          <a:fillRef idx="1">
            <a:schemeClr val="accent4">
              <a:hueOff val="-3960375"/>
              <a:satOff val="21449"/>
              <a:lumOff val="-2745"/>
              <a:alphaOff val="0"/>
            </a:schemeClr>
          </a:fillRef>
          <a:effectRef idx="0">
            <a:schemeClr val="accent4">
              <a:hueOff val="-3960375"/>
              <a:satOff val="21449"/>
              <a:lumOff val="-2745"/>
              <a:alphaOff val="0"/>
            </a:schemeClr>
          </a:effectRef>
          <a:fontRef idx="minor">
            <a:schemeClr val="lt1"/>
          </a:fontRef>
        </p:style>
        <p:txBody>
          <a:bodyPr spcFirstLastPara="0" vert="horz" wrap="square" lIns="0" tIns="59134" rIns="88701" bIns="59134" numCol="1" spcCol="1270" anchor="ctr" anchorCtr="0">
            <a:noAutofit/>
          </a:bodyPr>
          <a:lstStyle/>
          <a:p>
            <a:pPr marL="0" lvl="0" indent="0" defTabSz="266700">
              <a:lnSpc>
                <a:spcPct val="90000"/>
              </a:lnSpc>
              <a:spcBef>
                <a:spcPct val="0"/>
              </a:spcBef>
              <a:spcAft>
                <a:spcPct val="35000"/>
              </a:spcAft>
              <a:buNone/>
            </a:pPr>
            <a:endParaRPr lang="en-GB" sz="900" kern="1200">
              <a:solidFill>
                <a:sysClr val="window" lastClr="FFFFFF"/>
              </a:solidFill>
              <a:ea typeface="+mn-ea"/>
              <a:cs typeface="+mn-cs"/>
            </a:endParaRPr>
          </a:p>
        </p:txBody>
      </p:sp>
      <p:sp>
        <p:nvSpPr>
          <p:cNvPr id="36" name="Freeform: Shape 35">
            <a:extLst>
              <a:ext uri="{FF2B5EF4-FFF2-40B4-BE49-F238E27FC236}">
                <a16:creationId xmlns:a16="http://schemas.microsoft.com/office/drawing/2014/main" id="{B32BE108-27C7-7327-61D0-BEF07B0D1264}"/>
              </a:ext>
            </a:extLst>
          </p:cNvPr>
          <p:cNvSpPr/>
          <p:nvPr/>
        </p:nvSpPr>
        <p:spPr>
          <a:xfrm>
            <a:off x="4773160" y="1636662"/>
            <a:ext cx="1187572" cy="460269"/>
          </a:xfrm>
          <a:custGeom>
            <a:avLst/>
            <a:gdLst>
              <a:gd name="connsiteX0" fmla="*/ 0 w 1187572"/>
              <a:gd name="connsiteY0" fmla="*/ 46027 h 460269"/>
              <a:gd name="connsiteX1" fmla="*/ 46027 w 1187572"/>
              <a:gd name="connsiteY1" fmla="*/ 0 h 460269"/>
              <a:gd name="connsiteX2" fmla="*/ 1141545 w 1187572"/>
              <a:gd name="connsiteY2" fmla="*/ 0 h 460269"/>
              <a:gd name="connsiteX3" fmla="*/ 1187572 w 1187572"/>
              <a:gd name="connsiteY3" fmla="*/ 46027 h 460269"/>
              <a:gd name="connsiteX4" fmla="*/ 1187572 w 1187572"/>
              <a:gd name="connsiteY4" fmla="*/ 414242 h 460269"/>
              <a:gd name="connsiteX5" fmla="*/ 1141545 w 1187572"/>
              <a:gd name="connsiteY5" fmla="*/ 460269 h 460269"/>
              <a:gd name="connsiteX6" fmla="*/ 46027 w 1187572"/>
              <a:gd name="connsiteY6" fmla="*/ 460269 h 460269"/>
              <a:gd name="connsiteX7" fmla="*/ 0 w 1187572"/>
              <a:gd name="connsiteY7" fmla="*/ 414242 h 460269"/>
              <a:gd name="connsiteX8" fmla="*/ 0 w 1187572"/>
              <a:gd name="connsiteY8" fmla="*/ 46027 h 460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7572" h="460269">
                <a:moveTo>
                  <a:pt x="0" y="46027"/>
                </a:moveTo>
                <a:cubicBezTo>
                  <a:pt x="0" y="20607"/>
                  <a:pt x="20607" y="0"/>
                  <a:pt x="46027" y="0"/>
                </a:cubicBezTo>
                <a:lnTo>
                  <a:pt x="1141545" y="0"/>
                </a:lnTo>
                <a:cubicBezTo>
                  <a:pt x="1166965" y="0"/>
                  <a:pt x="1187572" y="20607"/>
                  <a:pt x="1187572" y="46027"/>
                </a:cubicBezTo>
                <a:lnTo>
                  <a:pt x="1187572" y="414242"/>
                </a:lnTo>
                <a:cubicBezTo>
                  <a:pt x="1187572" y="439662"/>
                  <a:pt x="1166965" y="460269"/>
                  <a:pt x="1141545" y="460269"/>
                </a:cubicBezTo>
                <a:lnTo>
                  <a:pt x="46027" y="460269"/>
                </a:lnTo>
                <a:cubicBezTo>
                  <a:pt x="20607" y="460269"/>
                  <a:pt x="0" y="439662"/>
                  <a:pt x="0" y="414242"/>
                </a:cubicBezTo>
                <a:lnTo>
                  <a:pt x="0" y="46027"/>
                </a:lnTo>
                <a:close/>
              </a:path>
            </a:pathLst>
          </a:custGeom>
        </p:spPr>
        <p:style>
          <a:lnRef idx="2">
            <a:schemeClr val="lt1">
              <a:hueOff val="0"/>
              <a:satOff val="0"/>
              <a:lumOff val="0"/>
              <a:alphaOff val="0"/>
            </a:schemeClr>
          </a:lnRef>
          <a:fillRef idx="1">
            <a:schemeClr val="accent4">
              <a:hueOff val="-5280501"/>
              <a:satOff val="28599"/>
              <a:lumOff val="-3660"/>
              <a:alphaOff val="0"/>
            </a:schemeClr>
          </a:fillRef>
          <a:effectRef idx="0">
            <a:schemeClr val="accent4">
              <a:hueOff val="-5280501"/>
              <a:satOff val="28599"/>
              <a:lumOff val="-3660"/>
              <a:alphaOff val="0"/>
            </a:schemeClr>
          </a:effectRef>
          <a:fontRef idx="minor">
            <a:schemeClr val="lt1"/>
          </a:fontRef>
        </p:style>
        <p:txBody>
          <a:bodyPr spcFirstLastPara="0" vert="horz" wrap="square" lIns="94331" tIns="94331" rIns="94331" bIns="208130" numCol="1" spcCol="1270" anchor="t" anchorCtr="0">
            <a:noAutofit/>
          </a:bodyPr>
          <a:lstStyle/>
          <a:p>
            <a:pPr marL="0" lvl="0" indent="0" defTabSz="533400">
              <a:lnSpc>
                <a:spcPct val="90000"/>
              </a:lnSpc>
              <a:spcBef>
                <a:spcPct val="0"/>
              </a:spcBef>
              <a:spcAft>
                <a:spcPct val="35000"/>
              </a:spcAft>
              <a:buNone/>
            </a:pPr>
            <a:r>
              <a:rPr lang="en-GB" sz="1800" kern="1200">
                <a:ea typeface="+mn-ea"/>
                <a:cs typeface="Arial" panose="020B0604020202020204" pitchFamily="34" charset="0"/>
              </a:rPr>
              <a:t>Outcome</a:t>
            </a:r>
          </a:p>
        </p:txBody>
      </p:sp>
      <p:sp>
        <p:nvSpPr>
          <p:cNvPr id="37" name="Freeform: Shape 36">
            <a:extLst>
              <a:ext uri="{FF2B5EF4-FFF2-40B4-BE49-F238E27FC236}">
                <a16:creationId xmlns:a16="http://schemas.microsoft.com/office/drawing/2014/main" id="{9883C594-6F93-89D6-47CB-D212D72E3753}"/>
              </a:ext>
            </a:extLst>
          </p:cNvPr>
          <p:cNvSpPr/>
          <p:nvPr/>
        </p:nvSpPr>
        <p:spPr>
          <a:xfrm>
            <a:off x="4880754" y="2022176"/>
            <a:ext cx="1624103" cy="1026967"/>
          </a:xfrm>
          <a:custGeom>
            <a:avLst/>
            <a:gdLst>
              <a:gd name="connsiteX0" fmla="*/ 0 w 1458861"/>
              <a:gd name="connsiteY0" fmla="*/ 81090 h 810900"/>
              <a:gd name="connsiteX1" fmla="*/ 81090 w 1458861"/>
              <a:gd name="connsiteY1" fmla="*/ 0 h 810900"/>
              <a:gd name="connsiteX2" fmla="*/ 1377771 w 1458861"/>
              <a:gd name="connsiteY2" fmla="*/ 0 h 810900"/>
              <a:gd name="connsiteX3" fmla="*/ 1458861 w 1458861"/>
              <a:gd name="connsiteY3" fmla="*/ 81090 h 810900"/>
              <a:gd name="connsiteX4" fmla="*/ 1458861 w 1458861"/>
              <a:gd name="connsiteY4" fmla="*/ 729810 h 810900"/>
              <a:gd name="connsiteX5" fmla="*/ 1377771 w 1458861"/>
              <a:gd name="connsiteY5" fmla="*/ 810900 h 810900"/>
              <a:gd name="connsiteX6" fmla="*/ 81090 w 1458861"/>
              <a:gd name="connsiteY6" fmla="*/ 810900 h 810900"/>
              <a:gd name="connsiteX7" fmla="*/ 0 w 1458861"/>
              <a:gd name="connsiteY7" fmla="*/ 729810 h 810900"/>
              <a:gd name="connsiteX8" fmla="*/ 0 w 1458861"/>
              <a:gd name="connsiteY8" fmla="*/ 81090 h 810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8861" h="810900">
                <a:moveTo>
                  <a:pt x="0" y="81090"/>
                </a:moveTo>
                <a:cubicBezTo>
                  <a:pt x="0" y="36305"/>
                  <a:pt x="36305" y="0"/>
                  <a:pt x="81090" y="0"/>
                </a:cubicBezTo>
                <a:lnTo>
                  <a:pt x="1377771" y="0"/>
                </a:lnTo>
                <a:cubicBezTo>
                  <a:pt x="1422556" y="0"/>
                  <a:pt x="1458861" y="36305"/>
                  <a:pt x="1458861" y="81090"/>
                </a:cubicBezTo>
                <a:lnTo>
                  <a:pt x="1458861" y="729810"/>
                </a:lnTo>
                <a:cubicBezTo>
                  <a:pt x="1458861" y="774595"/>
                  <a:pt x="1422556" y="810900"/>
                  <a:pt x="1377771" y="810900"/>
                </a:cubicBezTo>
                <a:lnTo>
                  <a:pt x="81090" y="810900"/>
                </a:lnTo>
                <a:cubicBezTo>
                  <a:pt x="36305" y="810900"/>
                  <a:pt x="0" y="774595"/>
                  <a:pt x="0" y="729810"/>
                </a:cubicBezTo>
                <a:lnTo>
                  <a:pt x="0" y="81090"/>
                </a:lnTo>
                <a:close/>
              </a:path>
            </a:pathLst>
          </a:custGeom>
        </p:spPr>
        <p:style>
          <a:lnRef idx="2">
            <a:schemeClr val="accent4">
              <a:hueOff val="-5280501"/>
              <a:satOff val="28599"/>
              <a:lumOff val="-366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646" tIns="80646" rIns="80646" bIns="80646" numCol="1" spcCol="1270" anchor="t" anchorCtr="0">
            <a:noAutofit/>
          </a:bodyPr>
          <a:lstStyle/>
          <a:p>
            <a:pPr marL="57150" lvl="1" indent="-57150" defTabSz="355600">
              <a:lnSpc>
                <a:spcPct val="90000"/>
              </a:lnSpc>
              <a:spcBef>
                <a:spcPct val="0"/>
              </a:spcBef>
              <a:spcAft>
                <a:spcPct val="15000"/>
              </a:spcAft>
              <a:buChar char="•"/>
            </a:pPr>
            <a:r>
              <a:rPr lang="en-GB" sz="1200" kern="1200">
                <a:ea typeface="+mn-ea"/>
                <a:cs typeface="Arial" panose="020B0604020202020204" pitchFamily="34" charset="0"/>
              </a:rPr>
              <a:t>Increase in productivity and crop yields </a:t>
            </a:r>
          </a:p>
        </p:txBody>
      </p:sp>
      <p:sp>
        <p:nvSpPr>
          <p:cNvPr id="38" name="Freeform: Shape 37">
            <a:extLst>
              <a:ext uri="{FF2B5EF4-FFF2-40B4-BE49-F238E27FC236}">
                <a16:creationId xmlns:a16="http://schemas.microsoft.com/office/drawing/2014/main" id="{4ACF6664-901F-AFE3-D2A9-B87B173671A6}"/>
              </a:ext>
            </a:extLst>
          </p:cNvPr>
          <p:cNvSpPr/>
          <p:nvPr/>
        </p:nvSpPr>
        <p:spPr>
          <a:xfrm rot="6136">
            <a:off x="6174675" y="1644096"/>
            <a:ext cx="453559" cy="295671"/>
          </a:xfrm>
          <a:custGeom>
            <a:avLst/>
            <a:gdLst>
              <a:gd name="connsiteX0" fmla="*/ 0 w 453559"/>
              <a:gd name="connsiteY0" fmla="*/ 59134 h 295671"/>
              <a:gd name="connsiteX1" fmla="*/ 305724 w 453559"/>
              <a:gd name="connsiteY1" fmla="*/ 59134 h 295671"/>
              <a:gd name="connsiteX2" fmla="*/ 305724 w 453559"/>
              <a:gd name="connsiteY2" fmla="*/ 0 h 295671"/>
              <a:gd name="connsiteX3" fmla="*/ 453559 w 453559"/>
              <a:gd name="connsiteY3" fmla="*/ 147836 h 295671"/>
              <a:gd name="connsiteX4" fmla="*/ 305724 w 453559"/>
              <a:gd name="connsiteY4" fmla="*/ 295671 h 295671"/>
              <a:gd name="connsiteX5" fmla="*/ 305724 w 453559"/>
              <a:gd name="connsiteY5" fmla="*/ 236537 h 295671"/>
              <a:gd name="connsiteX6" fmla="*/ 0 w 453559"/>
              <a:gd name="connsiteY6" fmla="*/ 236537 h 295671"/>
              <a:gd name="connsiteX7" fmla="*/ 0 w 453559"/>
              <a:gd name="connsiteY7" fmla="*/ 59134 h 29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559" h="295671">
                <a:moveTo>
                  <a:pt x="0" y="59134"/>
                </a:moveTo>
                <a:lnTo>
                  <a:pt x="305724" y="59134"/>
                </a:lnTo>
                <a:lnTo>
                  <a:pt x="305724" y="0"/>
                </a:lnTo>
                <a:lnTo>
                  <a:pt x="453559" y="147836"/>
                </a:lnTo>
                <a:lnTo>
                  <a:pt x="305724" y="295671"/>
                </a:lnTo>
                <a:lnTo>
                  <a:pt x="305724" y="236537"/>
                </a:lnTo>
                <a:lnTo>
                  <a:pt x="0" y="236537"/>
                </a:lnTo>
                <a:lnTo>
                  <a:pt x="0" y="59134"/>
                </a:lnTo>
                <a:close/>
              </a:path>
            </a:pathLst>
          </a:custGeom>
        </p:spPr>
        <p:style>
          <a:lnRef idx="0">
            <a:schemeClr val="lt1">
              <a:hueOff val="0"/>
              <a:satOff val="0"/>
              <a:lumOff val="0"/>
              <a:alphaOff val="0"/>
            </a:schemeClr>
          </a:lnRef>
          <a:fillRef idx="1">
            <a:schemeClr val="accent4">
              <a:hueOff val="-7920751"/>
              <a:satOff val="42899"/>
              <a:lumOff val="-5490"/>
              <a:alphaOff val="0"/>
            </a:schemeClr>
          </a:fillRef>
          <a:effectRef idx="0">
            <a:schemeClr val="accent4">
              <a:hueOff val="-7920751"/>
              <a:satOff val="42899"/>
              <a:lumOff val="-5490"/>
              <a:alphaOff val="0"/>
            </a:schemeClr>
          </a:effectRef>
          <a:fontRef idx="minor">
            <a:schemeClr val="lt1"/>
          </a:fontRef>
        </p:style>
        <p:txBody>
          <a:bodyPr spcFirstLastPara="0" vert="horz" wrap="square" lIns="-1" tIns="59134" rIns="88701" bIns="59133" numCol="1" spcCol="1270" anchor="ctr" anchorCtr="0">
            <a:noAutofit/>
          </a:bodyPr>
          <a:lstStyle/>
          <a:p>
            <a:pPr marL="0" lvl="0" indent="0" defTabSz="266700">
              <a:lnSpc>
                <a:spcPct val="90000"/>
              </a:lnSpc>
              <a:spcBef>
                <a:spcPct val="0"/>
              </a:spcBef>
              <a:spcAft>
                <a:spcPct val="35000"/>
              </a:spcAft>
              <a:buNone/>
            </a:pPr>
            <a:endParaRPr lang="en-GB" sz="900" kern="1200">
              <a:solidFill>
                <a:sysClr val="window" lastClr="FFFFFF"/>
              </a:solidFill>
              <a:ea typeface="+mn-ea"/>
              <a:cs typeface="+mn-cs"/>
            </a:endParaRPr>
          </a:p>
        </p:txBody>
      </p:sp>
      <p:sp>
        <p:nvSpPr>
          <p:cNvPr id="39" name="Freeform: Shape 38">
            <a:extLst>
              <a:ext uri="{FF2B5EF4-FFF2-40B4-BE49-F238E27FC236}">
                <a16:creationId xmlns:a16="http://schemas.microsoft.com/office/drawing/2014/main" id="{57EDAF9A-0802-5122-8D6A-6686C4781E12}"/>
              </a:ext>
            </a:extLst>
          </p:cNvPr>
          <p:cNvSpPr/>
          <p:nvPr/>
        </p:nvSpPr>
        <p:spPr>
          <a:xfrm>
            <a:off x="6816504" y="1640309"/>
            <a:ext cx="1187572" cy="460269"/>
          </a:xfrm>
          <a:custGeom>
            <a:avLst/>
            <a:gdLst>
              <a:gd name="connsiteX0" fmla="*/ 0 w 1187572"/>
              <a:gd name="connsiteY0" fmla="*/ 46027 h 460269"/>
              <a:gd name="connsiteX1" fmla="*/ 46027 w 1187572"/>
              <a:gd name="connsiteY1" fmla="*/ 0 h 460269"/>
              <a:gd name="connsiteX2" fmla="*/ 1141545 w 1187572"/>
              <a:gd name="connsiteY2" fmla="*/ 0 h 460269"/>
              <a:gd name="connsiteX3" fmla="*/ 1187572 w 1187572"/>
              <a:gd name="connsiteY3" fmla="*/ 46027 h 460269"/>
              <a:gd name="connsiteX4" fmla="*/ 1187572 w 1187572"/>
              <a:gd name="connsiteY4" fmla="*/ 414242 h 460269"/>
              <a:gd name="connsiteX5" fmla="*/ 1141545 w 1187572"/>
              <a:gd name="connsiteY5" fmla="*/ 460269 h 460269"/>
              <a:gd name="connsiteX6" fmla="*/ 46027 w 1187572"/>
              <a:gd name="connsiteY6" fmla="*/ 460269 h 460269"/>
              <a:gd name="connsiteX7" fmla="*/ 0 w 1187572"/>
              <a:gd name="connsiteY7" fmla="*/ 414242 h 460269"/>
              <a:gd name="connsiteX8" fmla="*/ 0 w 1187572"/>
              <a:gd name="connsiteY8" fmla="*/ 46027 h 460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7572" h="460269">
                <a:moveTo>
                  <a:pt x="0" y="46027"/>
                </a:moveTo>
                <a:cubicBezTo>
                  <a:pt x="0" y="20607"/>
                  <a:pt x="20607" y="0"/>
                  <a:pt x="46027" y="0"/>
                </a:cubicBezTo>
                <a:lnTo>
                  <a:pt x="1141545" y="0"/>
                </a:lnTo>
                <a:cubicBezTo>
                  <a:pt x="1166965" y="0"/>
                  <a:pt x="1187572" y="20607"/>
                  <a:pt x="1187572" y="46027"/>
                </a:cubicBezTo>
                <a:lnTo>
                  <a:pt x="1187572" y="414242"/>
                </a:lnTo>
                <a:cubicBezTo>
                  <a:pt x="1187572" y="439662"/>
                  <a:pt x="1166965" y="460269"/>
                  <a:pt x="1141545" y="460269"/>
                </a:cubicBezTo>
                <a:lnTo>
                  <a:pt x="46027" y="460269"/>
                </a:lnTo>
                <a:cubicBezTo>
                  <a:pt x="20607" y="460269"/>
                  <a:pt x="0" y="439662"/>
                  <a:pt x="0" y="414242"/>
                </a:cubicBezTo>
                <a:lnTo>
                  <a:pt x="0" y="46027"/>
                </a:lnTo>
                <a:close/>
              </a:path>
            </a:pathLst>
          </a:custGeom>
        </p:spPr>
        <p:style>
          <a:lnRef idx="2">
            <a:schemeClr val="lt1">
              <a:hueOff val="0"/>
              <a:satOff val="0"/>
              <a:lumOff val="0"/>
              <a:alphaOff val="0"/>
            </a:schemeClr>
          </a:lnRef>
          <a:fillRef idx="1">
            <a:schemeClr val="accent4">
              <a:hueOff val="-7920751"/>
              <a:satOff val="42899"/>
              <a:lumOff val="-5490"/>
              <a:alphaOff val="0"/>
            </a:schemeClr>
          </a:fillRef>
          <a:effectRef idx="0">
            <a:schemeClr val="accent4">
              <a:hueOff val="-7920751"/>
              <a:satOff val="42899"/>
              <a:lumOff val="-5490"/>
              <a:alphaOff val="0"/>
            </a:schemeClr>
          </a:effectRef>
          <a:fontRef idx="minor">
            <a:schemeClr val="lt1"/>
          </a:fontRef>
        </p:style>
        <p:txBody>
          <a:bodyPr spcFirstLastPara="0" vert="horz" wrap="square" lIns="94331" tIns="94331" rIns="94331" bIns="208130" numCol="1" spcCol="1270" anchor="t" anchorCtr="0">
            <a:noAutofit/>
          </a:bodyPr>
          <a:lstStyle/>
          <a:p>
            <a:pPr marL="0" lvl="0" indent="0" defTabSz="533400">
              <a:lnSpc>
                <a:spcPct val="90000"/>
              </a:lnSpc>
              <a:spcBef>
                <a:spcPct val="0"/>
              </a:spcBef>
              <a:spcAft>
                <a:spcPct val="35000"/>
              </a:spcAft>
              <a:buNone/>
            </a:pPr>
            <a:r>
              <a:rPr lang="en-GB" sz="1800" kern="1200">
                <a:ea typeface="+mn-ea"/>
                <a:cs typeface="Arial" panose="020B0604020202020204" pitchFamily="34" charset="0"/>
              </a:rPr>
              <a:t>Impact</a:t>
            </a:r>
          </a:p>
        </p:txBody>
      </p:sp>
      <p:sp>
        <p:nvSpPr>
          <p:cNvPr id="40" name="Freeform: Shape 39">
            <a:extLst>
              <a:ext uri="{FF2B5EF4-FFF2-40B4-BE49-F238E27FC236}">
                <a16:creationId xmlns:a16="http://schemas.microsoft.com/office/drawing/2014/main" id="{FDC2A235-A96F-C468-5B64-375E179ACE7B}"/>
              </a:ext>
            </a:extLst>
          </p:cNvPr>
          <p:cNvSpPr/>
          <p:nvPr/>
        </p:nvSpPr>
        <p:spPr>
          <a:xfrm>
            <a:off x="6877556" y="2033118"/>
            <a:ext cx="1727728" cy="1008491"/>
          </a:xfrm>
          <a:custGeom>
            <a:avLst/>
            <a:gdLst>
              <a:gd name="connsiteX0" fmla="*/ 0 w 1551943"/>
              <a:gd name="connsiteY0" fmla="*/ 79631 h 796311"/>
              <a:gd name="connsiteX1" fmla="*/ 79631 w 1551943"/>
              <a:gd name="connsiteY1" fmla="*/ 0 h 796311"/>
              <a:gd name="connsiteX2" fmla="*/ 1472312 w 1551943"/>
              <a:gd name="connsiteY2" fmla="*/ 0 h 796311"/>
              <a:gd name="connsiteX3" fmla="*/ 1551943 w 1551943"/>
              <a:gd name="connsiteY3" fmla="*/ 79631 h 796311"/>
              <a:gd name="connsiteX4" fmla="*/ 1551943 w 1551943"/>
              <a:gd name="connsiteY4" fmla="*/ 716680 h 796311"/>
              <a:gd name="connsiteX5" fmla="*/ 1472312 w 1551943"/>
              <a:gd name="connsiteY5" fmla="*/ 796311 h 796311"/>
              <a:gd name="connsiteX6" fmla="*/ 79631 w 1551943"/>
              <a:gd name="connsiteY6" fmla="*/ 796311 h 796311"/>
              <a:gd name="connsiteX7" fmla="*/ 0 w 1551943"/>
              <a:gd name="connsiteY7" fmla="*/ 716680 h 796311"/>
              <a:gd name="connsiteX8" fmla="*/ 0 w 1551943"/>
              <a:gd name="connsiteY8" fmla="*/ 79631 h 796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1943" h="796311">
                <a:moveTo>
                  <a:pt x="0" y="79631"/>
                </a:moveTo>
                <a:cubicBezTo>
                  <a:pt x="0" y="35652"/>
                  <a:pt x="35652" y="0"/>
                  <a:pt x="79631" y="0"/>
                </a:cubicBezTo>
                <a:lnTo>
                  <a:pt x="1472312" y="0"/>
                </a:lnTo>
                <a:cubicBezTo>
                  <a:pt x="1516291" y="0"/>
                  <a:pt x="1551943" y="35652"/>
                  <a:pt x="1551943" y="79631"/>
                </a:cubicBezTo>
                <a:lnTo>
                  <a:pt x="1551943" y="716680"/>
                </a:lnTo>
                <a:cubicBezTo>
                  <a:pt x="1551943" y="760659"/>
                  <a:pt x="1516291" y="796311"/>
                  <a:pt x="1472312" y="796311"/>
                </a:cubicBezTo>
                <a:lnTo>
                  <a:pt x="79631" y="796311"/>
                </a:lnTo>
                <a:cubicBezTo>
                  <a:pt x="35652" y="796311"/>
                  <a:pt x="0" y="760659"/>
                  <a:pt x="0" y="716680"/>
                </a:cubicBezTo>
                <a:lnTo>
                  <a:pt x="0" y="79631"/>
                </a:lnTo>
                <a:close/>
              </a:path>
            </a:pathLst>
          </a:custGeom>
        </p:spPr>
        <p:style>
          <a:lnRef idx="2">
            <a:schemeClr val="accent4">
              <a:hueOff val="-7920751"/>
              <a:satOff val="42899"/>
              <a:lumOff val="-549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219" tIns="80219" rIns="80219" bIns="80219" numCol="1" spcCol="1270" anchor="t" anchorCtr="0">
            <a:noAutofit/>
          </a:bodyPr>
          <a:lstStyle/>
          <a:p>
            <a:pPr marL="57150" lvl="1" indent="-57150" defTabSz="355600">
              <a:lnSpc>
                <a:spcPct val="90000"/>
              </a:lnSpc>
              <a:spcBef>
                <a:spcPct val="0"/>
              </a:spcBef>
              <a:spcAft>
                <a:spcPct val="15000"/>
              </a:spcAft>
              <a:buChar char="•"/>
            </a:pPr>
            <a:r>
              <a:rPr lang="en-GB" sz="1200" kern="1200">
                <a:ea typeface="+mn-ea"/>
                <a:cs typeface="Arial" panose="020B0604020202020204" pitchFamily="34" charset="0"/>
              </a:rPr>
              <a:t>Increase in production leads to more profits for farmers to expand and less strain on water resources </a:t>
            </a:r>
          </a:p>
        </p:txBody>
      </p:sp>
      <p:grpSp>
        <p:nvGrpSpPr>
          <p:cNvPr id="21" name="Group 20">
            <a:extLst>
              <a:ext uri="{FF2B5EF4-FFF2-40B4-BE49-F238E27FC236}">
                <a16:creationId xmlns:a16="http://schemas.microsoft.com/office/drawing/2014/main" id="{865CE3DB-22C9-0826-A20B-EC0BB386A3A0}"/>
              </a:ext>
            </a:extLst>
          </p:cNvPr>
          <p:cNvGrpSpPr/>
          <p:nvPr/>
        </p:nvGrpSpPr>
        <p:grpSpPr>
          <a:xfrm>
            <a:off x="4915484" y="3384980"/>
            <a:ext cx="1460057" cy="877348"/>
            <a:chOff x="-23928" y="1"/>
            <a:chExt cx="1067574" cy="696189"/>
          </a:xfrm>
        </p:grpSpPr>
        <p:sp>
          <p:nvSpPr>
            <p:cNvPr id="27" name="Text Box 213">
              <a:extLst>
                <a:ext uri="{FF2B5EF4-FFF2-40B4-BE49-F238E27FC236}">
                  <a16:creationId xmlns:a16="http://schemas.microsoft.com/office/drawing/2014/main" id="{2FCF2DB0-48AD-C71E-DB5A-A8BE9E8775C2}"/>
                </a:ext>
              </a:extLst>
            </p:cNvPr>
            <p:cNvSpPr txBox="1"/>
            <p:nvPr/>
          </p:nvSpPr>
          <p:spPr>
            <a:xfrm>
              <a:off x="37326" y="31173"/>
              <a:ext cx="1006320" cy="509154"/>
            </a:xfrm>
            <a:prstGeom prst="rect">
              <a:avLst/>
            </a:prstGeom>
            <a:solidFill>
              <a:schemeClr val="lt1"/>
            </a:solidFill>
            <a:ln w="28575">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pPr>
              <a:r>
                <a:rPr lang="en-GB" sz="1200">
                  <a:effectLst/>
                  <a:ea typeface="Times New Roman" panose="02020603050405020304" pitchFamily="18" charset="0"/>
                  <a:cs typeface="Times New Roman" panose="02020603050405020304" pitchFamily="18" charset="0"/>
                </a:rPr>
                <a:t>Increase in yields </a:t>
              </a:r>
            </a:p>
          </p:txBody>
        </p:sp>
        <p:sp>
          <p:nvSpPr>
            <p:cNvPr id="28" name="Rectangle: Rounded Corners 27">
              <a:extLst>
                <a:ext uri="{FF2B5EF4-FFF2-40B4-BE49-F238E27FC236}">
                  <a16:creationId xmlns:a16="http://schemas.microsoft.com/office/drawing/2014/main" id="{C17DA094-B519-D027-1AF2-FDDC7A858E73}"/>
                </a:ext>
              </a:extLst>
            </p:cNvPr>
            <p:cNvSpPr/>
            <p:nvPr/>
          </p:nvSpPr>
          <p:spPr>
            <a:xfrm>
              <a:off x="-23928" y="1"/>
              <a:ext cx="1039565" cy="69618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grpSp>
      <p:grpSp>
        <p:nvGrpSpPr>
          <p:cNvPr id="22" name="Group 21">
            <a:extLst>
              <a:ext uri="{FF2B5EF4-FFF2-40B4-BE49-F238E27FC236}">
                <a16:creationId xmlns:a16="http://schemas.microsoft.com/office/drawing/2014/main" id="{14981CEA-5F5D-DBF2-BFA5-759199F96CCD}"/>
              </a:ext>
            </a:extLst>
          </p:cNvPr>
          <p:cNvGrpSpPr/>
          <p:nvPr/>
        </p:nvGrpSpPr>
        <p:grpSpPr>
          <a:xfrm>
            <a:off x="7044126" y="3358791"/>
            <a:ext cx="1471224" cy="916633"/>
            <a:chOff x="2057" y="9370"/>
            <a:chExt cx="1111385" cy="655820"/>
          </a:xfrm>
        </p:grpSpPr>
        <p:sp>
          <p:nvSpPr>
            <p:cNvPr id="25" name="Text Box 216">
              <a:extLst>
                <a:ext uri="{FF2B5EF4-FFF2-40B4-BE49-F238E27FC236}">
                  <a16:creationId xmlns:a16="http://schemas.microsoft.com/office/drawing/2014/main" id="{1E2160C8-D294-8546-AEC7-752598789188}"/>
                </a:ext>
              </a:extLst>
            </p:cNvPr>
            <p:cNvSpPr txBox="1"/>
            <p:nvPr/>
          </p:nvSpPr>
          <p:spPr>
            <a:xfrm>
              <a:off x="37117" y="46844"/>
              <a:ext cx="1076325" cy="542925"/>
            </a:xfrm>
            <a:prstGeom prst="rect">
              <a:avLst/>
            </a:prstGeom>
            <a:solidFill>
              <a:schemeClr val="lt1"/>
            </a:solidFill>
            <a:ln w="28575">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pPr>
              <a:r>
                <a:rPr lang="en-GB" sz="1200">
                  <a:effectLst/>
                  <a:ea typeface="Times New Roman" panose="02020603050405020304" pitchFamily="18" charset="0"/>
                  <a:cs typeface="Times New Roman" panose="02020603050405020304" pitchFamily="18" charset="0"/>
                </a:rPr>
                <a:t>Levels of economic water scarcity* </a:t>
              </a:r>
            </a:p>
          </p:txBody>
        </p:sp>
        <p:sp>
          <p:nvSpPr>
            <p:cNvPr id="26" name="Rectangle: Rounded Corners 25">
              <a:extLst>
                <a:ext uri="{FF2B5EF4-FFF2-40B4-BE49-F238E27FC236}">
                  <a16:creationId xmlns:a16="http://schemas.microsoft.com/office/drawing/2014/main" id="{637D2E62-4711-3915-03EE-5E93A81886AC}"/>
                </a:ext>
              </a:extLst>
            </p:cNvPr>
            <p:cNvSpPr/>
            <p:nvPr/>
          </p:nvSpPr>
          <p:spPr>
            <a:xfrm>
              <a:off x="2057" y="9370"/>
              <a:ext cx="1102345" cy="655820"/>
            </a:xfrm>
            <a:prstGeom prst="round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grpSp>
      <p:sp>
        <p:nvSpPr>
          <p:cNvPr id="23" name="Arrow: Right 22">
            <a:extLst>
              <a:ext uri="{FF2B5EF4-FFF2-40B4-BE49-F238E27FC236}">
                <a16:creationId xmlns:a16="http://schemas.microsoft.com/office/drawing/2014/main" id="{A1BB215C-EDD0-2D97-5B50-9679CD25035F}"/>
              </a:ext>
            </a:extLst>
          </p:cNvPr>
          <p:cNvSpPr/>
          <p:nvPr/>
        </p:nvSpPr>
        <p:spPr>
          <a:xfrm>
            <a:off x="4410437" y="3306410"/>
            <a:ext cx="445198" cy="353559"/>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pPr>
            <a:endParaRPr lang="en-GB" sz="1200" dirty="0">
              <a:effectLst/>
              <a:ea typeface="Times New Roman" panose="02020603050405020304" pitchFamily="18" charset="0"/>
              <a:cs typeface="Times New Roman" panose="02020603050405020304" pitchFamily="18" charset="0"/>
            </a:endParaRPr>
          </a:p>
        </p:txBody>
      </p:sp>
      <p:sp>
        <p:nvSpPr>
          <p:cNvPr id="24" name="Arrow: Right 23">
            <a:extLst>
              <a:ext uri="{FF2B5EF4-FFF2-40B4-BE49-F238E27FC236}">
                <a16:creationId xmlns:a16="http://schemas.microsoft.com/office/drawing/2014/main" id="{A160A229-AA6A-7587-B56C-CD96C4953F40}"/>
              </a:ext>
            </a:extLst>
          </p:cNvPr>
          <p:cNvSpPr/>
          <p:nvPr/>
        </p:nvSpPr>
        <p:spPr>
          <a:xfrm>
            <a:off x="6552652" y="3306410"/>
            <a:ext cx="445198" cy="353559"/>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pPr>
            <a:endParaRPr lang="en-GB" sz="1200" dirty="0">
              <a:effectLst/>
              <a:ea typeface="Times New Roman" panose="02020603050405020304" pitchFamily="18"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DE03803D-1660-E098-20F2-0453F9B915CB}"/>
              </a:ext>
            </a:extLst>
          </p:cNvPr>
          <p:cNvSpPr/>
          <p:nvPr/>
        </p:nvSpPr>
        <p:spPr>
          <a:xfrm>
            <a:off x="2794799" y="3384980"/>
            <a:ext cx="1507929" cy="1026967"/>
          </a:xfrm>
          <a:prstGeom prst="roundRect">
            <a:avLst/>
          </a:prstGeom>
          <a:noFill/>
          <a:ln w="12700" cap="flat" cmpd="sng" algn="ctr">
            <a:solidFill>
              <a:schemeClr val="accent4">
                <a:lumMod val="50000"/>
              </a:scheme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20" name="Text Box 1675511525">
            <a:extLst>
              <a:ext uri="{FF2B5EF4-FFF2-40B4-BE49-F238E27FC236}">
                <a16:creationId xmlns:a16="http://schemas.microsoft.com/office/drawing/2014/main" id="{14AC588F-38E8-CA97-E449-9EF2135DAF84}"/>
              </a:ext>
            </a:extLst>
          </p:cNvPr>
          <p:cNvSpPr txBox="1"/>
          <p:nvPr/>
        </p:nvSpPr>
        <p:spPr>
          <a:xfrm>
            <a:off x="2914476" y="3411168"/>
            <a:ext cx="1256966" cy="851160"/>
          </a:xfrm>
          <a:prstGeom prst="rect">
            <a:avLst/>
          </a:prstGeom>
          <a:solidFill>
            <a:schemeClr val="bg1"/>
          </a:solidFill>
          <a:ln w="28575">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pPr>
            <a:r>
              <a:rPr lang="en-GB" sz="1200" dirty="0">
                <a:effectLst/>
                <a:ea typeface="Times New Roman" panose="02020603050405020304" pitchFamily="18" charset="0"/>
                <a:cs typeface="Times New Roman" panose="02020603050405020304" pitchFamily="18" charset="0"/>
              </a:rPr>
              <a:t>Number of farmers adopting improved water management </a:t>
            </a:r>
          </a:p>
        </p:txBody>
      </p:sp>
      <p:sp>
        <p:nvSpPr>
          <p:cNvPr id="15" name="Rectangle: Rounded Corners 14">
            <a:extLst>
              <a:ext uri="{FF2B5EF4-FFF2-40B4-BE49-F238E27FC236}">
                <a16:creationId xmlns:a16="http://schemas.microsoft.com/office/drawing/2014/main" id="{404509B8-5303-B826-B022-D73B76FFBE41}"/>
              </a:ext>
            </a:extLst>
          </p:cNvPr>
          <p:cNvSpPr/>
          <p:nvPr/>
        </p:nvSpPr>
        <p:spPr>
          <a:xfrm>
            <a:off x="724383" y="3344627"/>
            <a:ext cx="1282954" cy="484507"/>
          </a:xfrm>
          <a:prstGeom prst="roundRect">
            <a:avLst/>
          </a:prstGeom>
          <a:solidFill>
            <a:schemeClr val="accent4">
              <a:lumMod val="75000"/>
            </a:schemeClr>
          </a:solidFill>
          <a:ln w="25400" cap="flat" cmpd="sng" algn="ctr">
            <a:solidFill>
              <a:schemeClr val="accent4">
                <a:lumMod val="75000"/>
              </a:scheme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800"/>
          </a:p>
        </p:txBody>
      </p:sp>
      <p:sp>
        <p:nvSpPr>
          <p:cNvPr id="16" name="Text Box 1675511528">
            <a:extLst>
              <a:ext uri="{FF2B5EF4-FFF2-40B4-BE49-F238E27FC236}">
                <a16:creationId xmlns:a16="http://schemas.microsoft.com/office/drawing/2014/main" id="{382EA123-A825-A2CE-78C3-3139E86B2F47}"/>
              </a:ext>
            </a:extLst>
          </p:cNvPr>
          <p:cNvSpPr txBox="1"/>
          <p:nvPr/>
        </p:nvSpPr>
        <p:spPr>
          <a:xfrm>
            <a:off x="753581" y="3380592"/>
            <a:ext cx="1193075" cy="424269"/>
          </a:xfrm>
          <a:prstGeom prst="rect">
            <a:avLst/>
          </a:prstGeom>
          <a:noFill/>
          <a:ln w="28575">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pPr>
            <a:r>
              <a:rPr lang="en-GB" sz="1800" dirty="0">
                <a:solidFill>
                  <a:srgbClr val="FFFFFF"/>
                </a:solidFill>
                <a:effectLst/>
                <a:ea typeface="Times New Roman" panose="02020603050405020304" pitchFamily="18" charset="0"/>
                <a:cs typeface="Times New Roman" panose="02020603050405020304" pitchFamily="18" charset="0"/>
              </a:rPr>
              <a:t>Indicators </a:t>
            </a:r>
            <a:endParaRPr lang="en-GB" sz="1100" dirty="0">
              <a:effectLst/>
              <a:ea typeface="Times New Roman" panose="02020603050405020304" pitchFamily="18" charset="0"/>
              <a:cs typeface="Times New Roman" panose="02020603050405020304" pitchFamily="18" charset="0"/>
            </a:endParaRPr>
          </a:p>
        </p:txBody>
      </p:sp>
      <p:sp>
        <p:nvSpPr>
          <p:cNvPr id="14" name="Arrow: Right 13">
            <a:extLst>
              <a:ext uri="{FF2B5EF4-FFF2-40B4-BE49-F238E27FC236}">
                <a16:creationId xmlns:a16="http://schemas.microsoft.com/office/drawing/2014/main" id="{4190073F-75D5-DD6A-26A0-63B1411025AC}"/>
              </a:ext>
            </a:extLst>
          </p:cNvPr>
          <p:cNvSpPr/>
          <p:nvPr/>
        </p:nvSpPr>
        <p:spPr>
          <a:xfrm>
            <a:off x="2184448" y="3280220"/>
            <a:ext cx="445198" cy="353559"/>
          </a:xfrm>
          <a:prstGeom prst="rightArrow">
            <a:avLst/>
          </a:prstGeom>
          <a:solidFill>
            <a:schemeClr val="accent4">
              <a:lumMod val="75000"/>
            </a:scheme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pPr>
            <a:endParaRPr lang="en-GB" sz="1100" dirty="0">
              <a:effectLst/>
              <a:ea typeface="Times New Roman" panose="02020603050405020304" pitchFamily="18" charset="0"/>
              <a:cs typeface="Times New Roman" panose="02020603050405020304" pitchFamily="18" charset="0"/>
            </a:endParaRPr>
          </a:p>
        </p:txBody>
      </p:sp>
      <p:cxnSp>
        <p:nvCxnSpPr>
          <p:cNvPr id="7" name="Straight Arrow Connector 6">
            <a:extLst>
              <a:ext uri="{FF2B5EF4-FFF2-40B4-BE49-F238E27FC236}">
                <a16:creationId xmlns:a16="http://schemas.microsoft.com/office/drawing/2014/main" id="{67AA0901-9E33-929E-A31F-B626D83B96FD}"/>
              </a:ext>
            </a:extLst>
          </p:cNvPr>
          <p:cNvCxnSpPr>
            <a:cxnSpLocks/>
          </p:cNvCxnSpPr>
          <p:nvPr/>
        </p:nvCxnSpPr>
        <p:spPr>
          <a:xfrm>
            <a:off x="3548764" y="2834998"/>
            <a:ext cx="0" cy="523793"/>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EA8DB4E-1C23-C793-5439-C6DBF19C1709}"/>
              </a:ext>
            </a:extLst>
          </p:cNvPr>
          <p:cNvCxnSpPr>
            <a:cxnSpLocks/>
          </p:cNvCxnSpPr>
          <p:nvPr/>
        </p:nvCxnSpPr>
        <p:spPr>
          <a:xfrm>
            <a:off x="5690979" y="2821903"/>
            <a:ext cx="0" cy="523793"/>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6988D1B4-71B1-382B-5116-65C70F1B068F}"/>
              </a:ext>
            </a:extLst>
          </p:cNvPr>
          <p:cNvCxnSpPr>
            <a:cxnSpLocks/>
          </p:cNvCxnSpPr>
          <p:nvPr/>
        </p:nvCxnSpPr>
        <p:spPr>
          <a:xfrm>
            <a:off x="7809258" y="2795713"/>
            <a:ext cx="0" cy="523793"/>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400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6804E-D240-8DEA-65BD-62FE7BC7C284}"/>
              </a:ext>
            </a:extLst>
          </p:cNvPr>
          <p:cNvSpPr>
            <a:spLocks noGrp="1"/>
          </p:cNvSpPr>
          <p:nvPr>
            <p:ph type="title"/>
          </p:nvPr>
        </p:nvSpPr>
        <p:spPr/>
        <p:txBody>
          <a:bodyPr/>
          <a:lstStyle/>
          <a:p>
            <a:r>
              <a:rPr lang="en-GB" dirty="0">
                <a:solidFill>
                  <a:schemeClr val="accent2"/>
                </a:solidFill>
              </a:rPr>
              <a:t>Step 3: Identify type of indicator suitable to track the target – Non-GHG target</a:t>
            </a:r>
            <a:endParaRPr lang="en-GB" dirty="0"/>
          </a:p>
        </p:txBody>
      </p:sp>
      <p:graphicFrame>
        <p:nvGraphicFramePr>
          <p:cNvPr id="4" name="Content Placeholder 3">
            <a:extLst>
              <a:ext uri="{FF2B5EF4-FFF2-40B4-BE49-F238E27FC236}">
                <a16:creationId xmlns:a16="http://schemas.microsoft.com/office/drawing/2014/main" id="{15D87BE6-82A2-5FDA-9830-26569257E045}"/>
              </a:ext>
            </a:extLst>
          </p:cNvPr>
          <p:cNvGraphicFramePr>
            <a:graphicFrameLocks noGrp="1"/>
          </p:cNvGraphicFramePr>
          <p:nvPr>
            <p:ph idx="1"/>
            <p:extLst>
              <p:ext uri="{D42A27DB-BD31-4B8C-83A1-F6EECF244321}">
                <p14:modId xmlns:p14="http://schemas.microsoft.com/office/powerpoint/2010/main" val="3351737819"/>
              </p:ext>
            </p:extLst>
          </p:nvPr>
        </p:nvGraphicFramePr>
        <p:xfrm>
          <a:off x="628650" y="1447997"/>
          <a:ext cx="7886700" cy="3359785"/>
        </p:xfrm>
        <a:graphic>
          <a:graphicData uri="http://schemas.openxmlformats.org/drawingml/2006/table">
            <a:tbl>
              <a:tblPr firstRow="1" firstCol="1" bandRow="1">
                <a:tableStyleId>{72833802-FEF1-4C79-8D5D-14CF1EAF98D9}</a:tableStyleId>
              </a:tblPr>
              <a:tblGrid>
                <a:gridCol w="1764272">
                  <a:extLst>
                    <a:ext uri="{9D8B030D-6E8A-4147-A177-3AD203B41FA5}">
                      <a16:colId xmlns:a16="http://schemas.microsoft.com/office/drawing/2014/main" val="2398654867"/>
                    </a:ext>
                  </a:extLst>
                </a:gridCol>
                <a:gridCol w="4525329">
                  <a:extLst>
                    <a:ext uri="{9D8B030D-6E8A-4147-A177-3AD203B41FA5}">
                      <a16:colId xmlns:a16="http://schemas.microsoft.com/office/drawing/2014/main" val="2840852300"/>
                    </a:ext>
                  </a:extLst>
                </a:gridCol>
                <a:gridCol w="1597099">
                  <a:extLst>
                    <a:ext uri="{9D8B030D-6E8A-4147-A177-3AD203B41FA5}">
                      <a16:colId xmlns:a16="http://schemas.microsoft.com/office/drawing/2014/main" val="2205729733"/>
                    </a:ext>
                  </a:extLst>
                </a:gridCol>
              </a:tblGrid>
              <a:tr h="333375">
                <a:tc>
                  <a:txBody>
                    <a:bodyPr/>
                    <a:lstStyle/>
                    <a:p>
                      <a:pPr algn="l">
                        <a:lnSpc>
                          <a:spcPct val="100000"/>
                        </a:lnSpc>
                        <a:spcBef>
                          <a:spcPts val="300"/>
                        </a:spcBef>
                      </a:pPr>
                      <a:r>
                        <a:rPr lang="en-GB" sz="12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Type of mitigation target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00000"/>
                        </a:lnSpc>
                        <a:spcBef>
                          <a:spcPts val="300"/>
                        </a:spcBef>
                      </a:pPr>
                      <a:r>
                        <a:rPr lang="en-GB" sz="12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Relevant indicators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00000"/>
                        </a:lnSpc>
                        <a:spcBef>
                          <a:spcPts val="300"/>
                        </a:spcBef>
                      </a:pPr>
                      <a:r>
                        <a:rPr lang="en-GB" sz="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Unit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40185979"/>
                  </a:ext>
                </a:extLst>
              </a:tr>
              <a:tr h="333375">
                <a:tc>
                  <a:txBody>
                    <a:bodyPr/>
                    <a:lstStyle/>
                    <a:p>
                      <a:pPr algn="l">
                        <a:lnSpc>
                          <a:spcPct val="100000"/>
                        </a:lnSpc>
                        <a:spcBef>
                          <a:spcPts val="300"/>
                        </a:spcBef>
                      </a:pPr>
                      <a:r>
                        <a:rPr lang="en-GB" sz="1200" dirty="0">
                          <a:effectLst/>
                        </a:rPr>
                        <a:t>Renewable Energy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indent="-228600" algn="l">
                        <a:lnSpc>
                          <a:spcPct val="100000"/>
                        </a:lnSpc>
                        <a:spcBef>
                          <a:spcPts val="300"/>
                        </a:spcBef>
                        <a:spcAft>
                          <a:spcPts val="0"/>
                        </a:spcAft>
                      </a:pPr>
                      <a:r>
                        <a:rPr lang="en-GB" sz="1200" dirty="0">
                          <a:effectLst/>
                        </a:rPr>
                        <a:t>Depending on specific definition of target, relevant indicators include</a:t>
                      </a:r>
                    </a:p>
                    <a:p>
                      <a:pPr marL="342900" lvl="0" indent="-342900" algn="l">
                        <a:lnSpc>
                          <a:spcPct val="100000"/>
                        </a:lnSpc>
                        <a:spcAft>
                          <a:spcPts val="600"/>
                        </a:spcAft>
                        <a:buFont typeface="Symbol" panose="05050102010706020507" pitchFamily="18" charset="2"/>
                        <a:buChar char=""/>
                      </a:pPr>
                      <a:r>
                        <a:rPr lang="en-GB" sz="1200" dirty="0">
                          <a:effectLst/>
                        </a:rPr>
                        <a:t>% of electricity generated by source </a:t>
                      </a:r>
                    </a:p>
                    <a:p>
                      <a:pPr marL="342900" lvl="0" indent="-342900" algn="l">
                        <a:lnSpc>
                          <a:spcPct val="100000"/>
                        </a:lnSpc>
                        <a:spcAft>
                          <a:spcPts val="300"/>
                        </a:spcAft>
                        <a:buFont typeface="Symbol" panose="05050102010706020507" pitchFamily="18" charset="2"/>
                        <a:buChar char=""/>
                      </a:pPr>
                      <a:r>
                        <a:rPr lang="en-GB" sz="1200" dirty="0">
                          <a:effectLst/>
                        </a:rPr>
                        <a:t>Total generation by source </a:t>
                      </a:r>
                    </a:p>
                    <a:p>
                      <a:pPr marL="342900" lvl="0" indent="-342900" algn="l">
                        <a:lnSpc>
                          <a:spcPct val="100000"/>
                        </a:lnSpc>
                        <a:spcAft>
                          <a:spcPts val="300"/>
                        </a:spcAft>
                        <a:buFont typeface="Symbol" panose="05050102010706020507" pitchFamily="18" charset="2"/>
                        <a:buChar char=""/>
                      </a:pPr>
                      <a:r>
                        <a:rPr lang="en-GB" sz="1200" dirty="0">
                          <a:effectLst/>
                        </a:rPr>
                        <a:t>Installed capacity by source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00000"/>
                        </a:lnSpc>
                        <a:spcAft>
                          <a:spcPts val="300"/>
                        </a:spcAft>
                        <a:buFont typeface="Symbol" panose="05050102010706020507" pitchFamily="18" charset="2"/>
                        <a:buChar char=""/>
                      </a:pPr>
                      <a:r>
                        <a:rPr lang="en-GB" sz="1200">
                          <a:effectLst/>
                        </a:rPr>
                        <a:t>%</a:t>
                      </a:r>
                    </a:p>
                    <a:p>
                      <a:pPr marL="342900" lvl="0" indent="-342900" algn="l">
                        <a:lnSpc>
                          <a:spcPct val="100000"/>
                        </a:lnSpc>
                        <a:spcAft>
                          <a:spcPts val="300"/>
                        </a:spcAft>
                        <a:buFont typeface="Symbol" panose="05050102010706020507" pitchFamily="18" charset="2"/>
                        <a:buChar char=""/>
                      </a:pPr>
                      <a:r>
                        <a:rPr lang="en-GB" sz="1200">
                          <a:effectLst/>
                        </a:rPr>
                        <a:t>GWh</a:t>
                      </a:r>
                    </a:p>
                    <a:p>
                      <a:pPr marL="342900" lvl="0" indent="-342900" algn="l">
                        <a:lnSpc>
                          <a:spcPct val="100000"/>
                        </a:lnSpc>
                        <a:spcBef>
                          <a:spcPts val="300"/>
                        </a:spcBef>
                        <a:spcAft>
                          <a:spcPts val="300"/>
                        </a:spcAft>
                        <a:buFont typeface="Symbol" panose="05050102010706020507" pitchFamily="18" charset="2"/>
                        <a:buChar char=""/>
                      </a:pPr>
                      <a:r>
                        <a:rPr lang="en-GB" sz="1200">
                          <a:effectLst/>
                        </a:rPr>
                        <a:t>MW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9967641"/>
                  </a:ext>
                </a:extLst>
              </a:tr>
              <a:tr h="746125">
                <a:tc>
                  <a:txBody>
                    <a:bodyPr/>
                    <a:lstStyle/>
                    <a:p>
                      <a:pPr algn="l">
                        <a:lnSpc>
                          <a:spcPct val="100000"/>
                        </a:lnSpc>
                        <a:spcBef>
                          <a:spcPts val="300"/>
                        </a:spcBef>
                      </a:pPr>
                      <a:r>
                        <a:rPr lang="en-GB" sz="1200">
                          <a:effectLst/>
                        </a:rPr>
                        <a:t>Energy Efficiency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indent="-228600" algn="l">
                        <a:lnSpc>
                          <a:spcPct val="100000"/>
                        </a:lnSpc>
                        <a:spcBef>
                          <a:spcPts val="300"/>
                        </a:spcBef>
                        <a:spcAft>
                          <a:spcPts val="0"/>
                        </a:spcAft>
                      </a:pPr>
                      <a:r>
                        <a:rPr lang="en-GB" sz="1200">
                          <a:effectLst/>
                        </a:rPr>
                        <a:t>Depending on specific definition of target, relevant indicators include</a:t>
                      </a:r>
                    </a:p>
                    <a:p>
                      <a:pPr marL="342900" lvl="0" indent="-342900" algn="l">
                        <a:lnSpc>
                          <a:spcPct val="100000"/>
                        </a:lnSpc>
                        <a:spcAft>
                          <a:spcPts val="600"/>
                        </a:spcAft>
                        <a:buFont typeface="Symbol" panose="05050102010706020507" pitchFamily="18" charset="2"/>
                        <a:buChar char=""/>
                      </a:pPr>
                      <a:r>
                        <a:rPr lang="en-GB" sz="1200">
                          <a:effectLst/>
                        </a:rPr>
                        <a:t>Total energy demand or consumption </a:t>
                      </a:r>
                    </a:p>
                    <a:p>
                      <a:pPr marL="342900" lvl="0" indent="-342900" algn="l">
                        <a:lnSpc>
                          <a:spcPct val="100000"/>
                        </a:lnSpc>
                        <a:spcAft>
                          <a:spcPts val="300"/>
                        </a:spcAft>
                        <a:buFont typeface="Symbol" panose="05050102010706020507" pitchFamily="18" charset="2"/>
                        <a:buChar char=""/>
                      </a:pPr>
                      <a:r>
                        <a:rPr lang="en-GB" sz="1200">
                          <a:effectLst/>
                        </a:rPr>
                        <a:t>Energy intensity of the economy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00000"/>
                        </a:lnSpc>
                        <a:spcAft>
                          <a:spcPts val="300"/>
                        </a:spcAft>
                        <a:buFont typeface="Symbol" panose="05050102010706020507" pitchFamily="18" charset="2"/>
                        <a:buChar char=""/>
                      </a:pPr>
                      <a:r>
                        <a:rPr lang="en-GB" sz="1200">
                          <a:effectLst/>
                        </a:rPr>
                        <a:t>GWh</a:t>
                      </a:r>
                    </a:p>
                    <a:p>
                      <a:pPr marL="342900" lvl="0" indent="-342900" algn="l">
                        <a:lnSpc>
                          <a:spcPct val="100000"/>
                        </a:lnSpc>
                        <a:spcBef>
                          <a:spcPts val="300"/>
                        </a:spcBef>
                        <a:spcAft>
                          <a:spcPts val="300"/>
                        </a:spcAft>
                        <a:buFont typeface="Symbol" panose="05050102010706020507" pitchFamily="18" charset="2"/>
                        <a:buChar char=""/>
                      </a:pPr>
                      <a:r>
                        <a:rPr lang="en-GB" sz="1200">
                          <a:effectLst/>
                        </a:rPr>
                        <a:t>TJ / unit of GDP</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5006485"/>
                  </a:ext>
                </a:extLst>
              </a:tr>
              <a:tr h="893445">
                <a:tc>
                  <a:txBody>
                    <a:bodyPr/>
                    <a:lstStyle/>
                    <a:p>
                      <a:pPr algn="l">
                        <a:lnSpc>
                          <a:spcPct val="100000"/>
                        </a:lnSpc>
                        <a:spcBef>
                          <a:spcPts val="300"/>
                        </a:spcBef>
                      </a:pPr>
                      <a:r>
                        <a:rPr lang="en-GB" sz="1200">
                          <a:effectLst/>
                        </a:rPr>
                        <a:t>Forest cover</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228600" indent="-228600" algn="l">
                        <a:lnSpc>
                          <a:spcPct val="100000"/>
                        </a:lnSpc>
                        <a:spcBef>
                          <a:spcPts val="300"/>
                        </a:spcBef>
                        <a:spcAft>
                          <a:spcPts val="0"/>
                        </a:spcAft>
                      </a:pPr>
                      <a:r>
                        <a:rPr lang="en-GB" sz="1200">
                          <a:effectLst/>
                        </a:rPr>
                        <a:t>Depending on specific definition of target, relevant indicators include</a:t>
                      </a:r>
                    </a:p>
                    <a:p>
                      <a:pPr marL="342900" lvl="0" indent="-342900" algn="l">
                        <a:lnSpc>
                          <a:spcPct val="100000"/>
                        </a:lnSpc>
                        <a:spcAft>
                          <a:spcPts val="600"/>
                        </a:spcAft>
                        <a:buFont typeface="Symbol" panose="05050102010706020507" pitchFamily="18" charset="2"/>
                        <a:buChar char=""/>
                      </a:pPr>
                      <a:r>
                        <a:rPr lang="en-GB" sz="1200">
                          <a:effectLst/>
                        </a:rPr>
                        <a:t>Share of land covered by forest </a:t>
                      </a:r>
                    </a:p>
                    <a:p>
                      <a:pPr marL="342900" lvl="0" indent="-342900" algn="l">
                        <a:lnSpc>
                          <a:spcPct val="100000"/>
                        </a:lnSpc>
                        <a:spcAft>
                          <a:spcPts val="300"/>
                        </a:spcAft>
                        <a:buFont typeface="Symbol" panose="05050102010706020507" pitchFamily="18" charset="2"/>
                        <a:buChar char=""/>
                      </a:pPr>
                      <a:r>
                        <a:rPr lang="en-GB" sz="1200">
                          <a:effectLst/>
                        </a:rPr>
                        <a:t>Area covered by forest </a:t>
                      </a:r>
                    </a:p>
                    <a:p>
                      <a:pPr marL="342900" lvl="0" indent="-342900" algn="l">
                        <a:lnSpc>
                          <a:spcPct val="100000"/>
                        </a:lnSpc>
                        <a:spcAft>
                          <a:spcPts val="300"/>
                        </a:spcAft>
                        <a:buFont typeface="Symbol" panose="05050102010706020507" pitchFamily="18" charset="2"/>
                        <a:buChar char=""/>
                      </a:pPr>
                      <a:r>
                        <a:rPr lang="en-GB" sz="1200">
                          <a:effectLst/>
                        </a:rPr>
                        <a:t>Area restored or reforested </a:t>
                      </a:r>
                    </a:p>
                    <a:p>
                      <a:pPr marL="342900" lvl="0" indent="-342900" algn="l">
                        <a:lnSpc>
                          <a:spcPct val="100000"/>
                        </a:lnSpc>
                        <a:spcAft>
                          <a:spcPts val="300"/>
                        </a:spcAft>
                        <a:buFont typeface="Symbol" panose="05050102010706020507" pitchFamily="18" charset="2"/>
                        <a:buChar char=""/>
                      </a:pPr>
                      <a:r>
                        <a:rPr lang="en-GB" sz="1200">
                          <a:effectLst/>
                        </a:rPr>
                        <a:t>Forest stock </a:t>
                      </a:r>
                    </a:p>
                    <a:p>
                      <a:pPr marL="342900" lvl="0" indent="-342900" algn="l">
                        <a:lnSpc>
                          <a:spcPct val="100000"/>
                        </a:lnSpc>
                        <a:spcBef>
                          <a:spcPts val="300"/>
                        </a:spcBef>
                        <a:spcAft>
                          <a:spcPts val="300"/>
                        </a:spcAft>
                        <a:buFont typeface="Symbol" panose="05050102010706020507" pitchFamily="18" charset="2"/>
                        <a:buChar char=""/>
                      </a:pPr>
                      <a:r>
                        <a:rPr lang="en-GB" sz="1200">
                          <a:effectLst/>
                        </a:rPr>
                        <a:t>CO</a:t>
                      </a:r>
                      <a:r>
                        <a:rPr lang="en-GB" sz="1200" baseline="-25000">
                          <a:effectLst/>
                        </a:rPr>
                        <a:t>2</a:t>
                      </a:r>
                      <a:r>
                        <a:rPr lang="en-GB" sz="1200">
                          <a:effectLst/>
                        </a:rPr>
                        <a:t> sequestered per year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00000"/>
                        </a:lnSpc>
                        <a:spcBef>
                          <a:spcPts val="300"/>
                        </a:spcBef>
                        <a:spcAft>
                          <a:spcPts val="600"/>
                        </a:spcAft>
                      </a:pPr>
                      <a:r>
                        <a:rPr lang="en-GB" sz="1200" dirty="0">
                          <a:effectLst/>
                        </a:rPr>
                        <a:t> </a:t>
                      </a:r>
                    </a:p>
                    <a:p>
                      <a:pPr marL="342900" lvl="0" indent="-342900" algn="l">
                        <a:lnSpc>
                          <a:spcPct val="100000"/>
                        </a:lnSpc>
                        <a:spcAft>
                          <a:spcPts val="600"/>
                        </a:spcAft>
                        <a:buFont typeface="Symbol" panose="05050102010706020507" pitchFamily="18" charset="2"/>
                        <a:buChar char=""/>
                      </a:pPr>
                      <a:r>
                        <a:rPr lang="en-GB" sz="1200" dirty="0">
                          <a:effectLst/>
                        </a:rPr>
                        <a:t>%</a:t>
                      </a:r>
                    </a:p>
                    <a:p>
                      <a:pPr marL="342900" lvl="0" indent="-342900" algn="l">
                        <a:lnSpc>
                          <a:spcPct val="100000"/>
                        </a:lnSpc>
                        <a:spcAft>
                          <a:spcPts val="300"/>
                        </a:spcAft>
                        <a:buFont typeface="Symbol" panose="05050102010706020507" pitchFamily="18" charset="2"/>
                        <a:buChar char=""/>
                      </a:pPr>
                      <a:r>
                        <a:rPr lang="en-GB" sz="1200" dirty="0">
                          <a:effectLst/>
                        </a:rPr>
                        <a:t>ha</a:t>
                      </a:r>
                    </a:p>
                    <a:p>
                      <a:pPr marL="342900" lvl="0" indent="-342900" algn="l">
                        <a:lnSpc>
                          <a:spcPct val="100000"/>
                        </a:lnSpc>
                        <a:spcAft>
                          <a:spcPts val="300"/>
                        </a:spcAft>
                        <a:buFont typeface="Symbol" panose="05050102010706020507" pitchFamily="18" charset="2"/>
                        <a:buChar char=""/>
                      </a:pPr>
                      <a:r>
                        <a:rPr lang="en-GB" sz="1200" dirty="0">
                          <a:effectLst/>
                        </a:rPr>
                        <a:t>ha</a:t>
                      </a:r>
                    </a:p>
                    <a:p>
                      <a:pPr marL="342900" lvl="0" indent="-342900" algn="l">
                        <a:lnSpc>
                          <a:spcPct val="100000"/>
                        </a:lnSpc>
                        <a:spcAft>
                          <a:spcPts val="300"/>
                        </a:spcAft>
                        <a:buFont typeface="Symbol" panose="05050102010706020507" pitchFamily="18" charset="2"/>
                        <a:buChar char=""/>
                      </a:pPr>
                      <a:r>
                        <a:rPr lang="en-GB" sz="1200" dirty="0">
                          <a:effectLst/>
                        </a:rPr>
                        <a:t>m</a:t>
                      </a:r>
                      <a:r>
                        <a:rPr lang="en-GB" sz="1200" baseline="30000" dirty="0">
                          <a:effectLst/>
                        </a:rPr>
                        <a:t>3</a:t>
                      </a:r>
                      <a:endParaRPr lang="en-GB" sz="1200" dirty="0">
                        <a:effectLst/>
                      </a:endParaRPr>
                    </a:p>
                    <a:p>
                      <a:pPr marL="342900" lvl="0" indent="-342900" algn="l">
                        <a:lnSpc>
                          <a:spcPct val="100000"/>
                        </a:lnSpc>
                        <a:spcBef>
                          <a:spcPts val="300"/>
                        </a:spcBef>
                        <a:spcAft>
                          <a:spcPts val="300"/>
                        </a:spcAft>
                        <a:buFont typeface="Symbol" panose="05050102010706020507" pitchFamily="18" charset="2"/>
                        <a:buChar char=""/>
                      </a:pPr>
                      <a:r>
                        <a:rPr lang="en-GB" sz="1200" dirty="0">
                          <a:effectLst/>
                        </a:rPr>
                        <a:t>t CO</a:t>
                      </a:r>
                      <a:r>
                        <a:rPr lang="en-GB" sz="1200" baseline="-25000" dirty="0">
                          <a:effectLst/>
                        </a:rPr>
                        <a:t>2</a:t>
                      </a:r>
                      <a:r>
                        <a:rPr lang="en-GB" sz="1200" dirty="0">
                          <a:effectLst/>
                        </a:rPr>
                        <a:t> </a:t>
                      </a:r>
                      <a:r>
                        <a:rPr lang="en-GB" sz="1200" dirty="0" err="1">
                          <a:effectLst/>
                        </a:rPr>
                        <a:t>eq</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1822222"/>
                  </a:ext>
                </a:extLst>
              </a:tr>
            </a:tbl>
          </a:graphicData>
        </a:graphic>
      </p:graphicFrame>
    </p:spTree>
    <p:extLst>
      <p:ext uri="{BB962C8B-B14F-4D97-AF65-F5344CB8AC3E}">
        <p14:creationId xmlns:p14="http://schemas.microsoft.com/office/powerpoint/2010/main" val="18713376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32E1D-9E92-4A02-EE4A-0F126F16E91A}"/>
              </a:ext>
            </a:extLst>
          </p:cNvPr>
          <p:cNvSpPr>
            <a:spLocks noGrp="1"/>
          </p:cNvSpPr>
          <p:nvPr>
            <p:ph type="title"/>
          </p:nvPr>
        </p:nvSpPr>
        <p:spPr/>
        <p:txBody>
          <a:bodyPr/>
          <a:lstStyle/>
          <a:p>
            <a:r>
              <a:rPr lang="en-GB" dirty="0">
                <a:solidFill>
                  <a:schemeClr val="accent2"/>
                </a:solidFill>
              </a:rPr>
              <a:t>Step 4: Identify data and methodology required</a:t>
            </a:r>
          </a:p>
        </p:txBody>
      </p:sp>
      <p:graphicFrame>
        <p:nvGraphicFramePr>
          <p:cNvPr id="5" name="Content Placeholder 4">
            <a:extLst>
              <a:ext uri="{FF2B5EF4-FFF2-40B4-BE49-F238E27FC236}">
                <a16:creationId xmlns:a16="http://schemas.microsoft.com/office/drawing/2014/main" id="{07CD226B-E52A-0F1C-0C62-D30E94255DF9}"/>
              </a:ext>
            </a:extLst>
          </p:cNvPr>
          <p:cNvGraphicFramePr>
            <a:graphicFrameLocks noGrp="1"/>
          </p:cNvGraphicFramePr>
          <p:nvPr>
            <p:ph idx="1"/>
            <p:extLst>
              <p:ext uri="{D42A27DB-BD31-4B8C-83A1-F6EECF244321}">
                <p14:modId xmlns:p14="http://schemas.microsoft.com/office/powerpoint/2010/main" val="2851872318"/>
              </p:ext>
            </p:extLst>
          </p:nvPr>
        </p:nvGraphicFramePr>
        <p:xfrm>
          <a:off x="751438" y="1174764"/>
          <a:ext cx="7279688" cy="2865608"/>
        </p:xfrm>
        <a:graphic>
          <a:graphicData uri="http://schemas.openxmlformats.org/drawingml/2006/table">
            <a:tbl>
              <a:tblPr firstRow="1" firstCol="1" bandRow="1">
                <a:tableStyleId>{72833802-FEF1-4C79-8D5D-14CF1EAF98D9}</a:tableStyleId>
              </a:tblPr>
              <a:tblGrid>
                <a:gridCol w="7279688">
                  <a:extLst>
                    <a:ext uri="{9D8B030D-6E8A-4147-A177-3AD203B41FA5}">
                      <a16:colId xmlns:a16="http://schemas.microsoft.com/office/drawing/2014/main" val="3918729663"/>
                    </a:ext>
                  </a:extLst>
                </a:gridCol>
              </a:tblGrid>
              <a:tr h="2865608">
                <a:tc>
                  <a:txBody>
                    <a:bodyPr/>
                    <a:lstStyle/>
                    <a:p>
                      <a:pPr algn="just">
                        <a:lnSpc>
                          <a:spcPct val="115000"/>
                        </a:lnSpc>
                        <a:spcBef>
                          <a:spcPts val="600"/>
                        </a:spcBef>
                        <a:spcAft>
                          <a:spcPts val="600"/>
                        </a:spcAft>
                      </a:pPr>
                      <a:r>
                        <a:rPr lang="en-GB" sz="1600" dirty="0">
                          <a:effectLst/>
                        </a:rPr>
                        <a:t>What to do. Once indicators have been defined, identify the data and methodology required to compile the indicator.</a:t>
                      </a:r>
                    </a:p>
                    <a:p>
                      <a:pPr algn="just">
                        <a:lnSpc>
                          <a:spcPct val="115000"/>
                        </a:lnSpc>
                        <a:spcBef>
                          <a:spcPts val="600"/>
                        </a:spcBef>
                        <a:spcAft>
                          <a:spcPts val="600"/>
                        </a:spcAft>
                      </a:pPr>
                      <a:r>
                        <a:rPr lang="en-GB" sz="1600" b="0" dirty="0">
                          <a:effectLst/>
                        </a:rPr>
                        <a:t>For each indicator, a data collection plan needs to be developed. This will provide a complete overview for each indicator of what is being measured, the baseline, the targets, data sources and methods. It also specifies who will be collecting data, with what frequency and to whom it will be reported. In the case of NDC indicators, much relevant information or sometimes even the indicator data itself is likely to be already available from data collection for the compilation of other sections of the BTR.</a:t>
                      </a:r>
                      <a:endParaRPr lang="en-GB" sz="16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4614140"/>
                  </a:ext>
                </a:extLst>
              </a:tr>
            </a:tbl>
          </a:graphicData>
        </a:graphic>
      </p:graphicFrame>
      <p:sp>
        <p:nvSpPr>
          <p:cNvPr id="4" name="Content Placeholder 2">
            <a:extLst>
              <a:ext uri="{FF2B5EF4-FFF2-40B4-BE49-F238E27FC236}">
                <a16:creationId xmlns:a16="http://schemas.microsoft.com/office/drawing/2014/main" id="{F5EE496C-54F1-50F5-E7F3-386AF6D9A27C}"/>
              </a:ext>
            </a:extLst>
          </p:cNvPr>
          <p:cNvSpPr txBox="1">
            <a:spLocks/>
          </p:cNvSpPr>
          <p:nvPr/>
        </p:nvSpPr>
        <p:spPr>
          <a:xfrm>
            <a:off x="628650" y="1333983"/>
            <a:ext cx="8225389" cy="3535673"/>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GB" dirty="0"/>
          </a:p>
        </p:txBody>
      </p:sp>
      <p:sp>
        <p:nvSpPr>
          <p:cNvPr id="3" name="TextBox 2">
            <a:extLst>
              <a:ext uri="{FF2B5EF4-FFF2-40B4-BE49-F238E27FC236}">
                <a16:creationId xmlns:a16="http://schemas.microsoft.com/office/drawing/2014/main" id="{9C33B320-7A04-9D81-F114-9A1371EBD6E8}"/>
              </a:ext>
            </a:extLst>
          </p:cNvPr>
          <p:cNvSpPr txBox="1"/>
          <p:nvPr/>
        </p:nvSpPr>
        <p:spPr>
          <a:xfrm>
            <a:off x="751438" y="4106339"/>
            <a:ext cx="947822" cy="37295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solidFill>
                  <a:schemeClr val="accent2"/>
                </a:solidFill>
              </a:rPr>
              <a:t>What</a:t>
            </a:r>
            <a:endParaRPr lang="en-GB" sz="1800" dirty="0">
              <a:solidFill>
                <a:schemeClr val="accent2"/>
              </a:solidFill>
            </a:endParaRPr>
          </a:p>
        </p:txBody>
      </p:sp>
      <p:sp>
        <p:nvSpPr>
          <p:cNvPr id="6" name="TextBox 5">
            <a:extLst>
              <a:ext uri="{FF2B5EF4-FFF2-40B4-BE49-F238E27FC236}">
                <a16:creationId xmlns:a16="http://schemas.microsoft.com/office/drawing/2014/main" id="{57817DA3-D71C-CCF1-DCFD-56BC6E9E627E}"/>
              </a:ext>
            </a:extLst>
          </p:cNvPr>
          <p:cNvSpPr txBox="1"/>
          <p:nvPr/>
        </p:nvSpPr>
        <p:spPr>
          <a:xfrm>
            <a:off x="1822048" y="4106339"/>
            <a:ext cx="947822" cy="37295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solidFill>
                  <a:schemeClr val="accent2"/>
                </a:solidFill>
              </a:rPr>
              <a:t>Who</a:t>
            </a:r>
            <a:endParaRPr lang="en-GB" sz="1800" dirty="0">
              <a:solidFill>
                <a:schemeClr val="accent2"/>
              </a:solidFill>
            </a:endParaRPr>
          </a:p>
        </p:txBody>
      </p:sp>
      <p:sp>
        <p:nvSpPr>
          <p:cNvPr id="7" name="TextBox 6">
            <a:extLst>
              <a:ext uri="{FF2B5EF4-FFF2-40B4-BE49-F238E27FC236}">
                <a16:creationId xmlns:a16="http://schemas.microsoft.com/office/drawing/2014/main" id="{3FEEDFE5-2D31-4D6D-C47E-630A95029F03}"/>
              </a:ext>
            </a:extLst>
          </p:cNvPr>
          <p:cNvSpPr txBox="1"/>
          <p:nvPr/>
        </p:nvSpPr>
        <p:spPr>
          <a:xfrm>
            <a:off x="2892658" y="4106339"/>
            <a:ext cx="947822" cy="37295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solidFill>
                  <a:schemeClr val="accent2"/>
                </a:solidFill>
              </a:rPr>
              <a:t>When</a:t>
            </a:r>
            <a:endParaRPr lang="en-GB" sz="1800" dirty="0">
              <a:solidFill>
                <a:schemeClr val="accent2"/>
              </a:solidFill>
            </a:endParaRPr>
          </a:p>
        </p:txBody>
      </p:sp>
      <p:sp>
        <p:nvSpPr>
          <p:cNvPr id="8" name="TextBox 7">
            <a:extLst>
              <a:ext uri="{FF2B5EF4-FFF2-40B4-BE49-F238E27FC236}">
                <a16:creationId xmlns:a16="http://schemas.microsoft.com/office/drawing/2014/main" id="{E1EDBB6F-6565-5858-B7C6-144F81AF0206}"/>
              </a:ext>
            </a:extLst>
          </p:cNvPr>
          <p:cNvSpPr txBox="1"/>
          <p:nvPr/>
        </p:nvSpPr>
        <p:spPr>
          <a:xfrm>
            <a:off x="3963268" y="4106339"/>
            <a:ext cx="947822" cy="37295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solidFill>
                  <a:schemeClr val="accent2"/>
                </a:solidFill>
              </a:rPr>
              <a:t>Where</a:t>
            </a:r>
            <a:endParaRPr lang="en-GB" sz="1800" dirty="0">
              <a:solidFill>
                <a:schemeClr val="accent2"/>
              </a:solidFill>
            </a:endParaRPr>
          </a:p>
        </p:txBody>
      </p:sp>
      <p:sp>
        <p:nvSpPr>
          <p:cNvPr id="9" name="TextBox 8">
            <a:extLst>
              <a:ext uri="{FF2B5EF4-FFF2-40B4-BE49-F238E27FC236}">
                <a16:creationId xmlns:a16="http://schemas.microsoft.com/office/drawing/2014/main" id="{8B7A98F6-24B0-6144-A25D-308E8226F7C8}"/>
              </a:ext>
            </a:extLst>
          </p:cNvPr>
          <p:cNvSpPr txBox="1"/>
          <p:nvPr/>
        </p:nvSpPr>
        <p:spPr>
          <a:xfrm>
            <a:off x="5035582" y="4106339"/>
            <a:ext cx="947822" cy="37295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lnSpc>
                <a:spcPct val="115000"/>
              </a:lnSpc>
              <a:defRPr sz="1400">
                <a:solidFill>
                  <a:srgbClr val="EFFBF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800" b="1" dirty="0">
                <a:solidFill>
                  <a:schemeClr val="accent2"/>
                </a:solidFill>
              </a:rPr>
              <a:t>Why</a:t>
            </a:r>
            <a:endParaRPr lang="en-GB" sz="1800" dirty="0">
              <a:solidFill>
                <a:schemeClr val="accent2"/>
              </a:solidFill>
            </a:endParaRPr>
          </a:p>
        </p:txBody>
      </p:sp>
    </p:spTree>
    <p:extLst>
      <p:ext uri="{BB962C8B-B14F-4D97-AF65-F5344CB8AC3E}">
        <p14:creationId xmlns:p14="http://schemas.microsoft.com/office/powerpoint/2010/main" val="22326075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CD940-CBB8-7578-76B1-F15291D2BB16}"/>
              </a:ext>
            </a:extLst>
          </p:cNvPr>
          <p:cNvSpPr>
            <a:spLocks noGrp="1"/>
          </p:cNvSpPr>
          <p:nvPr>
            <p:ph type="title"/>
          </p:nvPr>
        </p:nvSpPr>
        <p:spPr/>
        <p:txBody>
          <a:bodyPr/>
          <a:lstStyle/>
          <a:p>
            <a:r>
              <a:rPr lang="en-GB" dirty="0">
                <a:solidFill>
                  <a:schemeClr val="accent2"/>
                </a:solidFill>
              </a:rPr>
              <a:t>Step 4: Identify data and methodology required</a:t>
            </a:r>
            <a:endParaRPr lang="en-GB" dirty="0"/>
          </a:p>
        </p:txBody>
      </p:sp>
      <p:sp>
        <p:nvSpPr>
          <p:cNvPr id="12" name="Content Placeholder 11">
            <a:extLst>
              <a:ext uri="{FF2B5EF4-FFF2-40B4-BE49-F238E27FC236}">
                <a16:creationId xmlns:a16="http://schemas.microsoft.com/office/drawing/2014/main" id="{4A4F7AD1-8E7D-3405-4669-F02EB81FC82D}"/>
              </a:ext>
            </a:extLst>
          </p:cNvPr>
          <p:cNvSpPr>
            <a:spLocks noGrp="1"/>
          </p:cNvSpPr>
          <p:nvPr>
            <p:ph idx="1"/>
          </p:nvPr>
        </p:nvSpPr>
        <p:spPr>
          <a:solidFill>
            <a:schemeClr val="accent2">
              <a:lumMod val="20000"/>
              <a:lumOff val="80000"/>
            </a:schemeClr>
          </a:solidFill>
        </p:spPr>
        <p:txBody>
          <a:bodyPr>
            <a:noAutofit/>
          </a:bodyPr>
          <a:lstStyle/>
          <a:p>
            <a:pPr marL="0" indent="0" algn="just">
              <a:lnSpc>
                <a:spcPct val="100000"/>
              </a:lnSpc>
              <a:buNone/>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In considering the data and potential methodology required, the following questions might be helpful: </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What information is required for the indicator? </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Where can that information be found  – has it already been compiled for other purposes, e.g.,  national statistics, SDG reporting?</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For which years is the information available?</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Does the information available have the necessary quality, e.g., is the approach to data collection / calculation consistent over time, is the data sufficiently accurate?</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Is the information already available with the correct scope and in the correct units? Or are adjustments to scope / units necessary?</a:t>
            </a:r>
          </a:p>
          <a:p>
            <a:pPr marL="342900" lvl="0" indent="-342900" algn="just">
              <a:lnSpc>
                <a:spcPct val="100000"/>
              </a:lnSpc>
              <a:spcAft>
                <a:spcPts val="300"/>
              </a:spcAft>
              <a:buFont typeface="+mj-lt"/>
              <a:buAutoNum type="arabicPeriod"/>
            </a:pPr>
            <a:r>
              <a:rPr lang="en-GB" sz="1300" dirty="0">
                <a:solidFill>
                  <a:schemeClr val="accent2">
                    <a:lumMod val="75000"/>
                  </a:schemeClr>
                </a:solidFill>
                <a:effectLst/>
                <a:latin typeface="Arial" panose="020B0604020202020204" pitchFamily="34" charset="0"/>
                <a:ea typeface="Times New Roman" panose="02020603050405020304" pitchFamily="18" charset="0"/>
                <a:cs typeface="Times New Roman" panose="02020603050405020304" pitchFamily="18" charset="0"/>
              </a:rPr>
              <a:t>Is a calculation necessary to compile the indicator (e.g., GHG emissions, GHG emission reductions or removals?) If so, is there an internationally accepted practice that should be used, e.g. the 2006 IPCC Guidelines for  National GHG Inventories, the World Resource Institute Policy and Action Standard, Progress indicators for mitigation and/or adaptation actions as agreed for reporting to donors.</a:t>
            </a:r>
          </a:p>
        </p:txBody>
      </p:sp>
    </p:spTree>
    <p:extLst>
      <p:ext uri="{BB962C8B-B14F-4D97-AF65-F5344CB8AC3E}">
        <p14:creationId xmlns:p14="http://schemas.microsoft.com/office/powerpoint/2010/main" val="1034097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2C5A-9AAD-CFD3-96B7-D46AA4B37532}"/>
              </a:ext>
            </a:extLst>
          </p:cNvPr>
          <p:cNvSpPr>
            <a:spLocks noGrp="1"/>
          </p:cNvSpPr>
          <p:nvPr>
            <p:ph type="title"/>
          </p:nvPr>
        </p:nvSpPr>
        <p:spPr/>
        <p:txBody>
          <a:bodyPr/>
          <a:lstStyle/>
          <a:p>
            <a:r>
              <a:rPr lang="en-GB" dirty="0">
                <a:solidFill>
                  <a:schemeClr val="accent2"/>
                </a:solidFill>
              </a:rPr>
              <a:t>Step 4: Identify data and methodology required – GHG target</a:t>
            </a:r>
            <a:endParaRPr lang="en-GB" dirty="0"/>
          </a:p>
        </p:txBody>
      </p:sp>
      <p:graphicFrame>
        <p:nvGraphicFramePr>
          <p:cNvPr id="4" name="Content Placeholder 3">
            <a:extLst>
              <a:ext uri="{FF2B5EF4-FFF2-40B4-BE49-F238E27FC236}">
                <a16:creationId xmlns:a16="http://schemas.microsoft.com/office/drawing/2014/main" id="{EA4988F2-D604-D629-55E2-D7A402C097D7}"/>
              </a:ext>
            </a:extLst>
          </p:cNvPr>
          <p:cNvGraphicFramePr>
            <a:graphicFrameLocks noGrp="1"/>
          </p:cNvGraphicFramePr>
          <p:nvPr>
            <p:ph idx="1"/>
            <p:extLst>
              <p:ext uri="{D42A27DB-BD31-4B8C-83A1-F6EECF244321}">
                <p14:modId xmlns:p14="http://schemas.microsoft.com/office/powerpoint/2010/main" val="2563854707"/>
              </p:ext>
            </p:extLst>
          </p:nvPr>
        </p:nvGraphicFramePr>
        <p:xfrm>
          <a:off x="628651" y="1438940"/>
          <a:ext cx="7886699" cy="3422114"/>
        </p:xfrm>
        <a:graphic>
          <a:graphicData uri="http://schemas.openxmlformats.org/drawingml/2006/table">
            <a:tbl>
              <a:tblPr firstRow="1" firstCol="1" bandRow="1">
                <a:tableStyleId>{72833802-FEF1-4C79-8D5D-14CF1EAF98D9}</a:tableStyleId>
              </a:tblPr>
              <a:tblGrid>
                <a:gridCol w="2302892">
                  <a:extLst>
                    <a:ext uri="{9D8B030D-6E8A-4147-A177-3AD203B41FA5}">
                      <a16:colId xmlns:a16="http://schemas.microsoft.com/office/drawing/2014/main" val="3274488210"/>
                    </a:ext>
                  </a:extLst>
                </a:gridCol>
                <a:gridCol w="5583807">
                  <a:extLst>
                    <a:ext uri="{9D8B030D-6E8A-4147-A177-3AD203B41FA5}">
                      <a16:colId xmlns:a16="http://schemas.microsoft.com/office/drawing/2014/main" val="2992126582"/>
                    </a:ext>
                  </a:extLst>
                </a:gridCol>
              </a:tblGrid>
              <a:tr h="309590">
                <a:tc>
                  <a:txBody>
                    <a:bodyPr/>
                    <a:lstStyle/>
                    <a:p>
                      <a:pPr algn="l">
                        <a:lnSpc>
                          <a:spcPct val="115000"/>
                        </a:lnSpc>
                        <a:spcBef>
                          <a:spcPts val="300"/>
                        </a:spcBef>
                      </a:pPr>
                      <a:r>
                        <a:rPr lang="en-GB" sz="1400">
                          <a:effectLst/>
                        </a:rPr>
                        <a:t>Mitigation target categories</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400">
                          <a:effectLst/>
                        </a:rPr>
                        <a:t>Relevant data sources </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72511098"/>
                  </a:ext>
                </a:extLst>
              </a:tr>
              <a:tr h="680953">
                <a:tc>
                  <a:txBody>
                    <a:bodyPr/>
                    <a:lstStyle/>
                    <a:p>
                      <a:pPr algn="l">
                        <a:lnSpc>
                          <a:spcPct val="115000"/>
                        </a:lnSpc>
                        <a:spcBef>
                          <a:spcPts val="300"/>
                        </a:spcBef>
                      </a:pPr>
                      <a:r>
                        <a:rPr lang="en-GB" sz="1400" dirty="0">
                          <a:effectLst/>
                        </a:rPr>
                        <a:t>Absolute emission reduction or limitation target relative to a base year </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Bef>
                          <a:spcPts val="300"/>
                        </a:spcBef>
                        <a:spcAft>
                          <a:spcPts val="600"/>
                        </a:spcAft>
                        <a:buFont typeface="Symbol" panose="05050102010706020507" pitchFamily="18" charset="2"/>
                        <a:buChar char=""/>
                      </a:pPr>
                      <a:r>
                        <a:rPr lang="en-GB" sz="1400" dirty="0">
                          <a:effectLst/>
                        </a:rPr>
                        <a:t>National GHG inventory data from the BTR under preparation</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5731600"/>
                  </a:ext>
                </a:extLst>
              </a:tr>
              <a:tr h="935311">
                <a:tc>
                  <a:txBody>
                    <a:bodyPr/>
                    <a:lstStyle/>
                    <a:p>
                      <a:pPr algn="l">
                        <a:lnSpc>
                          <a:spcPct val="115000"/>
                        </a:lnSpc>
                        <a:spcBef>
                          <a:spcPts val="300"/>
                        </a:spcBef>
                      </a:pPr>
                      <a:r>
                        <a:rPr lang="en-GB" sz="1400" dirty="0">
                          <a:effectLst/>
                        </a:rPr>
                        <a:t>Emission reduction target below a BAU level</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Aft>
                          <a:spcPts val="600"/>
                        </a:spcAft>
                        <a:buFont typeface="Symbol" panose="05050102010706020507" pitchFamily="18" charset="2"/>
                        <a:buChar char=""/>
                      </a:pPr>
                      <a:r>
                        <a:rPr lang="en-GB" sz="1400">
                          <a:effectLst/>
                        </a:rPr>
                        <a:t>National GHG inventory data from the BTR under preparation</a:t>
                      </a:r>
                    </a:p>
                    <a:p>
                      <a:pPr marL="342900" lvl="0" indent="-342900" algn="l">
                        <a:lnSpc>
                          <a:spcPct val="120000"/>
                        </a:lnSpc>
                        <a:spcBef>
                          <a:spcPts val="300"/>
                        </a:spcBef>
                        <a:spcAft>
                          <a:spcPts val="300"/>
                        </a:spcAft>
                        <a:buFont typeface="Symbol" panose="05050102010706020507" pitchFamily="18" charset="2"/>
                        <a:buChar char=""/>
                      </a:pPr>
                      <a:r>
                        <a:rPr lang="en-GB" sz="1400">
                          <a:effectLst/>
                        </a:rPr>
                        <a:t>BAU projections from the most recent NDC or from the BTR under preparation in case the BAU projections are updated over time</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13899238"/>
                  </a:ext>
                </a:extLst>
              </a:tr>
              <a:tr h="404066">
                <a:tc>
                  <a:txBody>
                    <a:bodyPr/>
                    <a:lstStyle/>
                    <a:p>
                      <a:pPr algn="l">
                        <a:lnSpc>
                          <a:spcPct val="115000"/>
                        </a:lnSpc>
                        <a:spcBef>
                          <a:spcPts val="300"/>
                        </a:spcBef>
                      </a:pPr>
                      <a:r>
                        <a:rPr lang="en-GB" sz="1400">
                          <a:effectLst/>
                        </a:rPr>
                        <a:t>Peaking Target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Bef>
                          <a:spcPts val="300"/>
                        </a:spcBef>
                        <a:spcAft>
                          <a:spcPts val="600"/>
                        </a:spcAft>
                        <a:buFont typeface="Symbol" panose="05050102010706020507" pitchFamily="18" charset="2"/>
                        <a:buChar char=""/>
                      </a:pPr>
                      <a:r>
                        <a:rPr lang="en-GB" sz="1400">
                          <a:effectLst/>
                        </a:rPr>
                        <a:t>National GHG inventory data from the BTR under preparation</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5439136"/>
                  </a:ext>
                </a:extLst>
              </a:tr>
              <a:tr h="1037055">
                <a:tc>
                  <a:txBody>
                    <a:bodyPr/>
                    <a:lstStyle/>
                    <a:p>
                      <a:pPr algn="l">
                        <a:lnSpc>
                          <a:spcPct val="115000"/>
                        </a:lnSpc>
                        <a:spcBef>
                          <a:spcPts val="300"/>
                        </a:spcBef>
                      </a:pPr>
                      <a:r>
                        <a:rPr lang="en-GB" sz="1400">
                          <a:effectLst/>
                        </a:rPr>
                        <a:t>Intensity target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lnSpc>
                          <a:spcPct val="120000"/>
                        </a:lnSpc>
                        <a:spcAft>
                          <a:spcPts val="600"/>
                        </a:spcAft>
                        <a:buFont typeface="Symbol" panose="05050102010706020507" pitchFamily="18" charset="2"/>
                        <a:buChar char=""/>
                      </a:pPr>
                      <a:r>
                        <a:rPr lang="en-GB" sz="1400" dirty="0">
                          <a:effectLst/>
                        </a:rPr>
                        <a:t>National GHG inventory data from the BTR under preparation</a:t>
                      </a:r>
                    </a:p>
                    <a:p>
                      <a:pPr marL="342900" lvl="0" indent="-342900" algn="l">
                        <a:lnSpc>
                          <a:spcPct val="120000"/>
                        </a:lnSpc>
                        <a:spcBef>
                          <a:spcPts val="300"/>
                        </a:spcBef>
                        <a:spcAft>
                          <a:spcPts val="300"/>
                        </a:spcAft>
                        <a:buFont typeface="Symbol" panose="05050102010706020507" pitchFamily="18" charset="2"/>
                        <a:buChar char=""/>
                      </a:pPr>
                      <a:r>
                        <a:rPr lang="en-GB" sz="1400" dirty="0">
                          <a:effectLst/>
                        </a:rPr>
                        <a:t>Depending on specific target: GDP, population typically available from the national statistical offices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530256"/>
                  </a:ext>
                </a:extLst>
              </a:tr>
            </a:tbl>
          </a:graphicData>
        </a:graphic>
      </p:graphicFrame>
    </p:spTree>
    <p:extLst>
      <p:ext uri="{BB962C8B-B14F-4D97-AF65-F5344CB8AC3E}">
        <p14:creationId xmlns:p14="http://schemas.microsoft.com/office/powerpoint/2010/main" val="21945684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2C5A-9AAD-CFD3-96B7-D46AA4B37532}"/>
              </a:ext>
            </a:extLst>
          </p:cNvPr>
          <p:cNvSpPr>
            <a:spLocks noGrp="1"/>
          </p:cNvSpPr>
          <p:nvPr>
            <p:ph type="title"/>
          </p:nvPr>
        </p:nvSpPr>
        <p:spPr>
          <a:xfrm>
            <a:off x="628650" y="224912"/>
            <a:ext cx="7886700" cy="994172"/>
          </a:xfrm>
        </p:spPr>
        <p:txBody>
          <a:bodyPr/>
          <a:lstStyle/>
          <a:p>
            <a:r>
              <a:rPr lang="en-GB" dirty="0">
                <a:solidFill>
                  <a:schemeClr val="accent2"/>
                </a:solidFill>
              </a:rPr>
              <a:t>Step 4: Identify data and methodology required – Non-GHG target</a:t>
            </a:r>
            <a:endParaRPr lang="en-GB" dirty="0"/>
          </a:p>
        </p:txBody>
      </p:sp>
      <p:graphicFrame>
        <p:nvGraphicFramePr>
          <p:cNvPr id="6" name="Content Placeholder 5">
            <a:extLst>
              <a:ext uri="{FF2B5EF4-FFF2-40B4-BE49-F238E27FC236}">
                <a16:creationId xmlns:a16="http://schemas.microsoft.com/office/drawing/2014/main" id="{4BCDDE5C-41D9-B8C7-DA60-74B72EEAFBF8}"/>
              </a:ext>
            </a:extLst>
          </p:cNvPr>
          <p:cNvGraphicFramePr>
            <a:graphicFrameLocks noGrp="1"/>
          </p:cNvGraphicFramePr>
          <p:nvPr>
            <p:ph idx="1"/>
            <p:extLst>
              <p:ext uri="{D42A27DB-BD31-4B8C-83A1-F6EECF244321}">
                <p14:modId xmlns:p14="http://schemas.microsoft.com/office/powerpoint/2010/main" val="3294181351"/>
              </p:ext>
            </p:extLst>
          </p:nvPr>
        </p:nvGraphicFramePr>
        <p:xfrm>
          <a:off x="628650" y="1156009"/>
          <a:ext cx="7886700" cy="4010097"/>
        </p:xfrm>
        <a:graphic>
          <a:graphicData uri="http://schemas.openxmlformats.org/drawingml/2006/table">
            <a:tbl>
              <a:tblPr firstRow="1" firstCol="1" bandRow="1">
                <a:tableStyleId>{72833802-FEF1-4C79-8D5D-14CF1EAF98D9}</a:tableStyleId>
              </a:tblPr>
              <a:tblGrid>
                <a:gridCol w="1490773">
                  <a:extLst>
                    <a:ext uri="{9D8B030D-6E8A-4147-A177-3AD203B41FA5}">
                      <a16:colId xmlns:a16="http://schemas.microsoft.com/office/drawing/2014/main" val="3980762293"/>
                    </a:ext>
                  </a:extLst>
                </a:gridCol>
                <a:gridCol w="6395927">
                  <a:extLst>
                    <a:ext uri="{9D8B030D-6E8A-4147-A177-3AD203B41FA5}">
                      <a16:colId xmlns:a16="http://schemas.microsoft.com/office/drawing/2014/main" val="771710088"/>
                    </a:ext>
                  </a:extLst>
                </a:gridCol>
              </a:tblGrid>
              <a:tr h="192829">
                <a:tc>
                  <a:txBody>
                    <a:bodyPr/>
                    <a:lstStyle/>
                    <a:p>
                      <a:pPr algn="l">
                        <a:lnSpc>
                          <a:spcPct val="115000"/>
                        </a:lnSpc>
                        <a:spcBef>
                          <a:spcPts val="300"/>
                        </a:spcBef>
                      </a:pPr>
                      <a:r>
                        <a:rPr lang="en-GB" sz="1000">
                          <a:effectLst/>
                        </a:rPr>
                        <a:t>Mitigation target categories</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tc>
                  <a:txBody>
                    <a:bodyPr/>
                    <a:lstStyle/>
                    <a:p>
                      <a:pPr algn="l">
                        <a:lnSpc>
                          <a:spcPct val="100000"/>
                        </a:lnSpc>
                        <a:spcBef>
                          <a:spcPts val="300"/>
                        </a:spcBef>
                      </a:pPr>
                      <a:r>
                        <a:rPr lang="en-GB" sz="1000" dirty="0">
                          <a:effectLst/>
                        </a:rPr>
                        <a:t>Relevant data sources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extLst>
                  <a:ext uri="{0D108BD9-81ED-4DB2-BD59-A6C34878D82A}">
                    <a16:rowId xmlns:a16="http://schemas.microsoft.com/office/drawing/2014/main" val="2936220354"/>
                  </a:ext>
                </a:extLst>
              </a:tr>
              <a:tr h="946269">
                <a:tc>
                  <a:txBody>
                    <a:bodyPr/>
                    <a:lstStyle/>
                    <a:p>
                      <a:pPr algn="l">
                        <a:lnSpc>
                          <a:spcPct val="115000"/>
                        </a:lnSpc>
                        <a:spcBef>
                          <a:spcPts val="300"/>
                        </a:spcBef>
                      </a:pPr>
                      <a:r>
                        <a:rPr lang="en-GB" sz="1000" dirty="0">
                          <a:effectLst/>
                        </a:rPr>
                        <a:t>Renewable Energy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tc>
                  <a:txBody>
                    <a:bodyPr/>
                    <a:lstStyle/>
                    <a:p>
                      <a:pPr marL="228600" indent="-228600" algn="l">
                        <a:lnSpc>
                          <a:spcPct val="100000"/>
                        </a:lnSpc>
                        <a:spcAft>
                          <a:spcPts val="600"/>
                        </a:spcAft>
                      </a:pPr>
                      <a:r>
                        <a:rPr lang="en-GB" sz="1000" dirty="0">
                          <a:effectLst/>
                        </a:rPr>
                        <a:t>Depending on specific target:</a:t>
                      </a:r>
                    </a:p>
                    <a:p>
                      <a:pPr marL="342900" lvl="0" indent="-342900" algn="l">
                        <a:lnSpc>
                          <a:spcPct val="100000"/>
                        </a:lnSpc>
                        <a:spcAft>
                          <a:spcPts val="300"/>
                        </a:spcAft>
                        <a:buFont typeface="Symbol" panose="05050102010706020507" pitchFamily="18" charset="2"/>
                        <a:buChar char=""/>
                      </a:pPr>
                      <a:r>
                        <a:rPr lang="en-GB" sz="1000" dirty="0">
                          <a:effectLst/>
                        </a:rPr>
                        <a:t>% of electricity generated by source and/or total generation by source </a:t>
                      </a:r>
                    </a:p>
                    <a:p>
                      <a:pPr marL="228600" indent="-228600" algn="l">
                        <a:lnSpc>
                          <a:spcPct val="100000"/>
                        </a:lnSpc>
                        <a:spcAft>
                          <a:spcPts val="300"/>
                        </a:spcAft>
                      </a:pPr>
                      <a:r>
                        <a:rPr lang="en-GB" sz="1000" dirty="0">
                          <a:effectLst/>
                        </a:rPr>
                        <a:t>from the national energy balance (if available  ), likely collected for the mitigation chapter of the BTR under preparation</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Installed capacity by source: Potentially collected for the mitigation chapter of the BTR under preparation, alternatively to be collected from the Ministry responsible for power and heat generation</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extLst>
                  <a:ext uri="{0D108BD9-81ED-4DB2-BD59-A6C34878D82A}">
                    <a16:rowId xmlns:a16="http://schemas.microsoft.com/office/drawing/2014/main" val="2060368401"/>
                  </a:ext>
                </a:extLst>
              </a:tr>
              <a:tr h="657297">
                <a:tc>
                  <a:txBody>
                    <a:bodyPr/>
                    <a:lstStyle/>
                    <a:p>
                      <a:pPr algn="l">
                        <a:lnSpc>
                          <a:spcPct val="115000"/>
                        </a:lnSpc>
                        <a:spcBef>
                          <a:spcPts val="300"/>
                        </a:spcBef>
                      </a:pPr>
                      <a:r>
                        <a:rPr lang="en-GB" sz="1000" dirty="0">
                          <a:effectLst/>
                        </a:rPr>
                        <a:t>Energy Efficiency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tc>
                  <a:txBody>
                    <a:bodyPr/>
                    <a:lstStyle/>
                    <a:p>
                      <a:pPr marL="342900" lvl="0" indent="-342900" algn="l">
                        <a:lnSpc>
                          <a:spcPct val="100000"/>
                        </a:lnSpc>
                        <a:spcAft>
                          <a:spcPts val="600"/>
                        </a:spcAft>
                        <a:buFont typeface="Symbol" panose="05050102010706020507" pitchFamily="18" charset="2"/>
                        <a:buChar char=""/>
                      </a:pPr>
                      <a:r>
                        <a:rPr lang="en-GB" sz="1000" dirty="0">
                          <a:effectLst/>
                        </a:rPr>
                        <a:t>Total energy demand or consumption: from the national energy balance (if available), potentially collected for the mitigation chapter of the BTR under preparation </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Energy intensity of the economy: Potentially available from the national statistical services.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extLst>
                  <a:ext uri="{0D108BD9-81ED-4DB2-BD59-A6C34878D82A}">
                    <a16:rowId xmlns:a16="http://schemas.microsoft.com/office/drawing/2014/main" val="696550502"/>
                  </a:ext>
                </a:extLst>
              </a:tr>
              <a:tr h="1286955">
                <a:tc>
                  <a:txBody>
                    <a:bodyPr/>
                    <a:lstStyle/>
                    <a:p>
                      <a:pPr algn="l">
                        <a:lnSpc>
                          <a:spcPct val="115000"/>
                        </a:lnSpc>
                        <a:spcBef>
                          <a:spcPts val="300"/>
                        </a:spcBef>
                      </a:pPr>
                      <a:r>
                        <a:rPr lang="en-GB" sz="1000">
                          <a:effectLst/>
                        </a:rPr>
                        <a:t>Forest cover</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tc>
                  <a:txBody>
                    <a:bodyPr/>
                    <a:lstStyle/>
                    <a:p>
                      <a:pPr marL="342900" lvl="0" indent="-342900" algn="l">
                        <a:lnSpc>
                          <a:spcPct val="100000"/>
                        </a:lnSpc>
                        <a:spcAft>
                          <a:spcPts val="600"/>
                        </a:spcAft>
                        <a:buFont typeface="Symbol" panose="05050102010706020507" pitchFamily="18" charset="2"/>
                        <a:buChar char=""/>
                      </a:pPr>
                      <a:r>
                        <a:rPr lang="en-GB" sz="1000" dirty="0">
                          <a:effectLst/>
                        </a:rPr>
                        <a:t>Depending on type of target information like:</a:t>
                      </a:r>
                    </a:p>
                    <a:p>
                      <a:pPr marL="342900" lvl="0" indent="-342900" algn="l">
                        <a:lnSpc>
                          <a:spcPct val="100000"/>
                        </a:lnSpc>
                        <a:spcAft>
                          <a:spcPts val="300"/>
                        </a:spcAft>
                        <a:buFont typeface="Garamond" panose="02020404030301010803" pitchFamily="18" charset="0"/>
                        <a:buChar char="-"/>
                      </a:pPr>
                      <a:r>
                        <a:rPr lang="en-GB" sz="1000" dirty="0">
                          <a:effectLst/>
                        </a:rPr>
                        <a:t>% of land covered by forest </a:t>
                      </a:r>
                    </a:p>
                    <a:p>
                      <a:pPr marL="342900" lvl="0" indent="-342900" algn="l">
                        <a:lnSpc>
                          <a:spcPct val="100000"/>
                        </a:lnSpc>
                        <a:spcAft>
                          <a:spcPts val="300"/>
                        </a:spcAft>
                        <a:buFont typeface="Garamond" panose="02020404030301010803" pitchFamily="18" charset="0"/>
                        <a:buChar char="-"/>
                      </a:pPr>
                      <a:r>
                        <a:rPr lang="en-GB" sz="1000" dirty="0">
                          <a:effectLst/>
                        </a:rPr>
                        <a:t>Hectares of land covered by forest </a:t>
                      </a:r>
                    </a:p>
                    <a:p>
                      <a:pPr marL="342900" lvl="0" indent="-342900" algn="l">
                        <a:lnSpc>
                          <a:spcPct val="100000"/>
                        </a:lnSpc>
                        <a:spcAft>
                          <a:spcPts val="300"/>
                        </a:spcAft>
                        <a:buFont typeface="Garamond" panose="02020404030301010803" pitchFamily="18" charset="0"/>
                        <a:buChar char="-"/>
                      </a:pPr>
                      <a:r>
                        <a:rPr lang="en-GB" sz="1000" dirty="0">
                          <a:effectLst/>
                        </a:rPr>
                        <a:t>Hectares of land restored or reforested </a:t>
                      </a:r>
                    </a:p>
                    <a:p>
                      <a:pPr marL="342900" lvl="0" indent="-342900" algn="l">
                        <a:lnSpc>
                          <a:spcPct val="100000"/>
                        </a:lnSpc>
                        <a:spcAft>
                          <a:spcPts val="300"/>
                        </a:spcAft>
                        <a:buFont typeface="Garamond" panose="02020404030301010803" pitchFamily="18" charset="0"/>
                        <a:buChar char="-"/>
                      </a:pPr>
                      <a:r>
                        <a:rPr lang="en-GB" sz="1000" dirty="0">
                          <a:effectLst/>
                        </a:rPr>
                        <a:t>Volume of forest stock </a:t>
                      </a:r>
                    </a:p>
                    <a:p>
                      <a:pPr marL="342900" lvl="0" indent="-342900" algn="l">
                        <a:lnSpc>
                          <a:spcPct val="100000"/>
                        </a:lnSpc>
                        <a:spcAft>
                          <a:spcPts val="300"/>
                        </a:spcAft>
                        <a:buFont typeface="Garamond" panose="02020404030301010803" pitchFamily="18" charset="0"/>
                        <a:buChar char="-"/>
                      </a:pPr>
                      <a:r>
                        <a:rPr lang="en-GB" sz="1000" dirty="0">
                          <a:effectLst/>
                        </a:rPr>
                        <a:t>Tonnes of CO2 stored/sequestered per year </a:t>
                      </a:r>
                    </a:p>
                    <a:p>
                      <a:pPr marL="228600" indent="-228600" algn="l">
                        <a:lnSpc>
                          <a:spcPct val="100000"/>
                        </a:lnSpc>
                        <a:spcBef>
                          <a:spcPts val="300"/>
                        </a:spcBef>
                        <a:spcAft>
                          <a:spcPts val="300"/>
                        </a:spcAft>
                      </a:pPr>
                      <a:r>
                        <a:rPr lang="en-GB" sz="1000" dirty="0">
                          <a:effectLst/>
                        </a:rPr>
                        <a:t>Has likely been collected for the preparation of the LULUCF categories of the national GHG inventory and potentially for the mitigation and/or adaptation chapters.</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extLst>
                  <a:ext uri="{0D108BD9-81ED-4DB2-BD59-A6C34878D82A}">
                    <a16:rowId xmlns:a16="http://schemas.microsoft.com/office/drawing/2014/main" val="1916089276"/>
                  </a:ext>
                </a:extLst>
              </a:tr>
              <a:tr h="381132">
                <a:tc>
                  <a:txBody>
                    <a:bodyPr/>
                    <a:lstStyle/>
                    <a:p>
                      <a:pPr algn="l">
                        <a:lnSpc>
                          <a:spcPct val="115000"/>
                        </a:lnSpc>
                        <a:spcBef>
                          <a:spcPts val="300"/>
                        </a:spcBef>
                      </a:pPr>
                      <a:r>
                        <a:rPr lang="en-GB" sz="1000">
                          <a:effectLst/>
                        </a:rPr>
                        <a:t>Implementation of qualitative policies and measures</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tc>
                  <a:txBody>
                    <a:bodyPr/>
                    <a:lstStyle/>
                    <a:p>
                      <a:pPr marL="742950" lvl="1" indent="-285750" algn="l">
                        <a:lnSpc>
                          <a:spcPct val="100000"/>
                        </a:lnSpc>
                        <a:spcBef>
                          <a:spcPts val="300"/>
                        </a:spcBef>
                        <a:spcAft>
                          <a:spcPts val="600"/>
                        </a:spcAft>
                        <a:buFont typeface="Symbol" panose="05050102010706020507" pitchFamily="18" charset="2"/>
                        <a:buChar char=""/>
                      </a:pPr>
                      <a:r>
                        <a:rPr lang="en-GB" sz="1000" dirty="0">
                          <a:effectLst/>
                        </a:rPr>
                        <a:t>Information likely available from the mitigation chapter of the BTR under preparation. </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0829" marR="30829" marT="0" marB="0" anchor="ctr"/>
                </a:tc>
                <a:extLst>
                  <a:ext uri="{0D108BD9-81ED-4DB2-BD59-A6C34878D82A}">
                    <a16:rowId xmlns:a16="http://schemas.microsoft.com/office/drawing/2014/main" val="1262474502"/>
                  </a:ext>
                </a:extLst>
              </a:tr>
            </a:tbl>
          </a:graphicData>
        </a:graphic>
      </p:graphicFrame>
    </p:spTree>
    <p:extLst>
      <p:ext uri="{BB962C8B-B14F-4D97-AF65-F5344CB8AC3E}">
        <p14:creationId xmlns:p14="http://schemas.microsoft.com/office/powerpoint/2010/main" val="37502521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9087F-C2A8-023A-9AC7-CD5EBB68846D}"/>
              </a:ext>
            </a:extLst>
          </p:cNvPr>
          <p:cNvSpPr>
            <a:spLocks noGrp="1"/>
          </p:cNvSpPr>
          <p:nvPr>
            <p:ph type="title"/>
          </p:nvPr>
        </p:nvSpPr>
        <p:spPr/>
        <p:txBody>
          <a:bodyPr/>
          <a:lstStyle/>
          <a:p>
            <a:r>
              <a:rPr lang="en-GB" dirty="0">
                <a:solidFill>
                  <a:schemeClr val="accent2"/>
                </a:solidFill>
              </a:rPr>
              <a:t>Step 4: Identify data and methodology required – Adaptation target</a:t>
            </a:r>
            <a:endParaRPr lang="en-GB" dirty="0"/>
          </a:p>
        </p:txBody>
      </p:sp>
      <p:graphicFrame>
        <p:nvGraphicFramePr>
          <p:cNvPr id="4" name="Content Placeholder 3">
            <a:extLst>
              <a:ext uri="{FF2B5EF4-FFF2-40B4-BE49-F238E27FC236}">
                <a16:creationId xmlns:a16="http://schemas.microsoft.com/office/drawing/2014/main" id="{401F7CC2-896A-A32E-FDAF-995C0ACBE3AF}"/>
              </a:ext>
            </a:extLst>
          </p:cNvPr>
          <p:cNvGraphicFramePr>
            <a:graphicFrameLocks noGrp="1"/>
          </p:cNvGraphicFramePr>
          <p:nvPr>
            <p:ph idx="1"/>
            <p:extLst>
              <p:ext uri="{D42A27DB-BD31-4B8C-83A1-F6EECF244321}">
                <p14:modId xmlns:p14="http://schemas.microsoft.com/office/powerpoint/2010/main" val="3532210634"/>
              </p:ext>
            </p:extLst>
          </p:nvPr>
        </p:nvGraphicFramePr>
        <p:xfrm>
          <a:off x="628650" y="1153156"/>
          <a:ext cx="7886700" cy="3858474"/>
        </p:xfrm>
        <a:graphic>
          <a:graphicData uri="http://schemas.openxmlformats.org/drawingml/2006/table">
            <a:tbl>
              <a:tblPr firstRow="1" firstCol="1" bandRow="1">
                <a:tableStyleId>{72833802-FEF1-4C79-8D5D-14CF1EAF98D9}</a:tableStyleId>
              </a:tblPr>
              <a:tblGrid>
                <a:gridCol w="1256857">
                  <a:extLst>
                    <a:ext uri="{9D8B030D-6E8A-4147-A177-3AD203B41FA5}">
                      <a16:colId xmlns:a16="http://schemas.microsoft.com/office/drawing/2014/main" val="1951914325"/>
                    </a:ext>
                  </a:extLst>
                </a:gridCol>
                <a:gridCol w="6629843">
                  <a:extLst>
                    <a:ext uri="{9D8B030D-6E8A-4147-A177-3AD203B41FA5}">
                      <a16:colId xmlns:a16="http://schemas.microsoft.com/office/drawing/2014/main" val="3247390559"/>
                    </a:ext>
                  </a:extLst>
                </a:gridCol>
              </a:tblGrid>
              <a:tr h="220235">
                <a:tc>
                  <a:txBody>
                    <a:bodyPr/>
                    <a:lstStyle/>
                    <a:p>
                      <a:pPr algn="l">
                        <a:lnSpc>
                          <a:spcPct val="100000"/>
                        </a:lnSpc>
                        <a:spcBef>
                          <a:spcPts val="300"/>
                        </a:spcBef>
                      </a:pPr>
                      <a:r>
                        <a:rPr lang="en-GB" sz="1050" dirty="0">
                          <a:effectLst/>
                        </a:rPr>
                        <a:t>Adaptation target areas</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dirty="0">
                          <a:effectLst/>
                        </a:rPr>
                        <a:t>Relevant data sources </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3296126482"/>
                  </a:ext>
                </a:extLst>
              </a:tr>
              <a:tr h="533735">
                <a:tc>
                  <a:txBody>
                    <a:bodyPr/>
                    <a:lstStyle/>
                    <a:p>
                      <a:pPr algn="l">
                        <a:lnSpc>
                          <a:spcPct val="100000"/>
                        </a:lnSpc>
                        <a:spcBef>
                          <a:spcPts val="300"/>
                        </a:spcBef>
                      </a:pPr>
                      <a:r>
                        <a:rPr lang="en-GB" sz="1050" dirty="0">
                          <a:effectLst/>
                        </a:rPr>
                        <a:t>Water</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dirty="0">
                          <a:effectLst/>
                        </a:rPr>
                        <a:t>Depending on specific target:</a:t>
                      </a:r>
                    </a:p>
                    <a:p>
                      <a:pPr marL="400050" lvl="0" indent="-285750" algn="l">
                        <a:lnSpc>
                          <a:spcPct val="100000"/>
                        </a:lnSpc>
                        <a:spcBef>
                          <a:spcPts val="300"/>
                        </a:spcBef>
                        <a:spcAft>
                          <a:spcPts val="300"/>
                        </a:spcAft>
                        <a:buFont typeface="Symbol" panose="05050102010706020507" pitchFamily="18" charset="2"/>
                        <a:buChar char=""/>
                      </a:pPr>
                      <a:r>
                        <a:rPr lang="en-GB" sz="1050" dirty="0">
                          <a:effectLst/>
                        </a:rPr>
                        <a:t>Volume of water (m</a:t>
                      </a:r>
                      <a:r>
                        <a:rPr lang="en-GB" sz="1050" baseline="30000" dirty="0">
                          <a:effectLst/>
                        </a:rPr>
                        <a:t>3</a:t>
                      </a:r>
                      <a:r>
                        <a:rPr lang="en-GB" sz="1050" dirty="0">
                          <a:effectLst/>
                        </a:rPr>
                        <a:t>) can be derived from sector analysis this may have been collected as part of the NAP and/or national water provider </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3697133346"/>
                  </a:ext>
                </a:extLst>
              </a:tr>
              <a:tr h="665359">
                <a:tc>
                  <a:txBody>
                    <a:bodyPr/>
                    <a:lstStyle/>
                    <a:p>
                      <a:pPr algn="l">
                        <a:lnSpc>
                          <a:spcPct val="100000"/>
                        </a:lnSpc>
                        <a:spcBef>
                          <a:spcPts val="300"/>
                        </a:spcBef>
                      </a:pPr>
                      <a:r>
                        <a:rPr lang="en-GB" sz="1050" dirty="0">
                          <a:effectLst/>
                        </a:rPr>
                        <a:t>Ecosystems and biodiversity</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dirty="0">
                          <a:effectLst/>
                        </a:rPr>
                        <a:t>Depending on specific target:</a:t>
                      </a:r>
                    </a:p>
                    <a:p>
                      <a:pPr marL="400050" lvl="0" indent="-285750" algn="l">
                        <a:lnSpc>
                          <a:spcPct val="100000"/>
                        </a:lnSpc>
                        <a:spcBef>
                          <a:spcPts val="300"/>
                        </a:spcBef>
                        <a:spcAft>
                          <a:spcPts val="300"/>
                        </a:spcAft>
                        <a:buFont typeface="Symbol" panose="05050102010706020507" pitchFamily="18" charset="2"/>
                        <a:buChar char=""/>
                      </a:pPr>
                      <a:r>
                        <a:rPr lang="en-GB" sz="1050" dirty="0">
                          <a:effectLst/>
                        </a:rPr>
                        <a:t>National totals of species can be potentially sourced from Ministries of Environment, Environmental Protection Agencies and National Biodiversity Statistics </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545898938"/>
                  </a:ext>
                </a:extLst>
              </a:tr>
              <a:tr h="642147">
                <a:tc>
                  <a:txBody>
                    <a:bodyPr/>
                    <a:lstStyle/>
                    <a:p>
                      <a:pPr algn="l">
                        <a:lnSpc>
                          <a:spcPct val="100000"/>
                        </a:lnSpc>
                        <a:spcBef>
                          <a:spcPts val="300"/>
                        </a:spcBef>
                      </a:pPr>
                      <a:r>
                        <a:rPr lang="en-GB" sz="1050">
                          <a:effectLst/>
                        </a:rPr>
                        <a:t>Extreme events and disasters</a:t>
                      </a:r>
                      <a:endParaRPr lang="en-GB" sz="105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a:effectLst/>
                        </a:rPr>
                        <a:t>Depending on specific target:</a:t>
                      </a:r>
                    </a:p>
                    <a:p>
                      <a:pPr marL="342900" lvl="0" indent="-342900" algn="l">
                        <a:lnSpc>
                          <a:spcPct val="100000"/>
                        </a:lnSpc>
                        <a:spcAft>
                          <a:spcPts val="600"/>
                        </a:spcAft>
                        <a:buFont typeface="Symbol" panose="05050102010706020507" pitchFamily="18" charset="2"/>
                        <a:buChar char=""/>
                      </a:pPr>
                      <a:r>
                        <a:rPr lang="en-GB" sz="1050">
                          <a:effectLst/>
                        </a:rPr>
                        <a:t>National Statistical Offices and/ or Disaster Management Agencies</a:t>
                      </a:r>
                    </a:p>
                    <a:p>
                      <a:pPr marL="342900" lvl="0" indent="-342900" algn="l">
                        <a:lnSpc>
                          <a:spcPct val="100000"/>
                        </a:lnSpc>
                        <a:spcAft>
                          <a:spcPts val="300"/>
                        </a:spcAft>
                        <a:buFont typeface="Symbol" panose="05050102010706020507" pitchFamily="18" charset="2"/>
                        <a:buChar char=""/>
                      </a:pPr>
                      <a:r>
                        <a:rPr lang="en-GB" sz="1050">
                          <a:effectLst/>
                        </a:rPr>
                        <a:t>Severe Weather Database</a:t>
                      </a:r>
                    </a:p>
                    <a:p>
                      <a:pPr marL="342900" lvl="0" indent="-342900" algn="l">
                        <a:lnSpc>
                          <a:spcPct val="100000"/>
                        </a:lnSpc>
                        <a:spcBef>
                          <a:spcPts val="300"/>
                        </a:spcBef>
                        <a:spcAft>
                          <a:spcPts val="300"/>
                        </a:spcAft>
                        <a:buFont typeface="Symbol" panose="05050102010706020507" pitchFamily="18" charset="2"/>
                        <a:buChar char=""/>
                      </a:pPr>
                      <a:r>
                        <a:rPr lang="en-GB" sz="1050">
                          <a:effectLst/>
                        </a:rPr>
                        <a:t>National Hydrometeorological Institutes</a:t>
                      </a:r>
                      <a:endParaRPr lang="en-GB" sz="105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2598780619"/>
                  </a:ext>
                </a:extLst>
              </a:tr>
              <a:tr h="737737">
                <a:tc>
                  <a:txBody>
                    <a:bodyPr/>
                    <a:lstStyle/>
                    <a:p>
                      <a:pPr algn="l">
                        <a:lnSpc>
                          <a:spcPct val="100000"/>
                        </a:lnSpc>
                        <a:spcBef>
                          <a:spcPts val="300"/>
                        </a:spcBef>
                      </a:pPr>
                      <a:r>
                        <a:rPr lang="en-GB" sz="1050">
                          <a:effectLst/>
                        </a:rPr>
                        <a:t> </a:t>
                      </a:r>
                    </a:p>
                    <a:p>
                      <a:pPr algn="l">
                        <a:lnSpc>
                          <a:spcPct val="100000"/>
                        </a:lnSpc>
                        <a:spcBef>
                          <a:spcPts val="300"/>
                        </a:spcBef>
                      </a:pPr>
                      <a:r>
                        <a:rPr lang="en-GB" sz="1050">
                          <a:effectLst/>
                        </a:rPr>
                        <a:t>Human settlements and environmental health</a:t>
                      </a:r>
                      <a:endParaRPr lang="en-GB" sz="105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a:effectLst/>
                        </a:rPr>
                        <a:t>Depending on specific target:</a:t>
                      </a:r>
                    </a:p>
                    <a:p>
                      <a:pPr marL="342900" lvl="0" indent="-342900" algn="l">
                        <a:lnSpc>
                          <a:spcPct val="100000"/>
                        </a:lnSpc>
                        <a:spcAft>
                          <a:spcPts val="600"/>
                        </a:spcAft>
                        <a:buFont typeface="Symbol" panose="05050102010706020507" pitchFamily="18" charset="2"/>
                        <a:buChar char=""/>
                      </a:pPr>
                      <a:r>
                        <a:rPr lang="en-GB" sz="1050">
                          <a:effectLst/>
                        </a:rPr>
                        <a:t>Health Statistics </a:t>
                      </a:r>
                    </a:p>
                    <a:p>
                      <a:pPr marL="342900" lvl="0" indent="-342900" algn="l">
                        <a:lnSpc>
                          <a:spcPct val="100000"/>
                        </a:lnSpc>
                        <a:spcAft>
                          <a:spcPts val="300"/>
                        </a:spcAft>
                        <a:buFont typeface="Symbol" panose="05050102010706020507" pitchFamily="18" charset="2"/>
                        <a:buChar char=""/>
                      </a:pPr>
                      <a:r>
                        <a:rPr lang="en-GB" sz="1050">
                          <a:effectLst/>
                        </a:rPr>
                        <a:t>Ministry of Health</a:t>
                      </a:r>
                    </a:p>
                    <a:p>
                      <a:pPr marL="342900" lvl="0" indent="-342900" algn="l">
                        <a:lnSpc>
                          <a:spcPct val="100000"/>
                        </a:lnSpc>
                        <a:spcBef>
                          <a:spcPts val="300"/>
                        </a:spcBef>
                        <a:spcAft>
                          <a:spcPts val="300"/>
                        </a:spcAft>
                        <a:buFont typeface="Symbol" panose="05050102010706020507" pitchFamily="18" charset="2"/>
                        <a:buChar char=""/>
                      </a:pPr>
                      <a:r>
                        <a:rPr lang="en-GB" sz="1050">
                          <a:effectLst/>
                        </a:rPr>
                        <a:t>International: WHO Mortality database</a:t>
                      </a:r>
                      <a:endParaRPr lang="en-GB" sz="105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4008352688"/>
                  </a:ext>
                </a:extLst>
              </a:tr>
              <a:tr h="737737">
                <a:tc>
                  <a:txBody>
                    <a:bodyPr/>
                    <a:lstStyle/>
                    <a:p>
                      <a:pPr algn="l">
                        <a:lnSpc>
                          <a:spcPct val="100000"/>
                        </a:lnSpc>
                        <a:spcBef>
                          <a:spcPts val="300"/>
                        </a:spcBef>
                      </a:pPr>
                      <a:r>
                        <a:rPr lang="en-GB" sz="1050">
                          <a:effectLst/>
                        </a:rPr>
                        <a:t>Agriculture and forestry </a:t>
                      </a:r>
                      <a:endParaRPr lang="en-GB" sz="105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tc>
                  <a:txBody>
                    <a:bodyPr/>
                    <a:lstStyle/>
                    <a:p>
                      <a:pPr algn="l">
                        <a:lnSpc>
                          <a:spcPct val="100000"/>
                        </a:lnSpc>
                        <a:spcBef>
                          <a:spcPts val="300"/>
                        </a:spcBef>
                      </a:pPr>
                      <a:r>
                        <a:rPr lang="en-GB" sz="1050" dirty="0">
                          <a:effectLst/>
                        </a:rPr>
                        <a:t>Depending on specific target:</a:t>
                      </a:r>
                    </a:p>
                    <a:p>
                      <a:pPr marL="342900" lvl="0" indent="-342900" algn="l">
                        <a:lnSpc>
                          <a:spcPct val="100000"/>
                        </a:lnSpc>
                        <a:spcBef>
                          <a:spcPts val="300"/>
                        </a:spcBef>
                        <a:spcAft>
                          <a:spcPts val="300"/>
                        </a:spcAft>
                        <a:buFont typeface="Symbol" panose="05050102010706020507" pitchFamily="18" charset="2"/>
                        <a:buChar char=""/>
                      </a:pPr>
                      <a:r>
                        <a:rPr lang="en-GB" sz="1050" dirty="0">
                          <a:effectLst/>
                        </a:rPr>
                        <a:t>Data on agricultural production can be collected through agricultural surveys organized by the national statistical agencies</a:t>
                      </a:r>
                    </a:p>
                    <a:p>
                      <a:pPr marL="342900" lvl="0" indent="-342900" algn="l">
                        <a:lnSpc>
                          <a:spcPct val="100000"/>
                        </a:lnSpc>
                        <a:spcBef>
                          <a:spcPts val="300"/>
                        </a:spcBef>
                        <a:spcAft>
                          <a:spcPts val="300"/>
                        </a:spcAft>
                        <a:buFont typeface="Symbol" panose="05050102010706020507" pitchFamily="18" charset="2"/>
                        <a:buChar char=""/>
                      </a:pPr>
                      <a:r>
                        <a:rPr lang="en-GB" sz="1050" dirty="0">
                          <a:effectLst/>
                        </a:rPr>
                        <a:t>Geospatial data/remote sensing from the ministry or agency responsible for agriculture</a:t>
                      </a:r>
                      <a:endParaRPr lang="en-GB" sz="105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5834" marR="55834" marT="0" marB="0" anchor="ctr"/>
                </a:tc>
                <a:extLst>
                  <a:ext uri="{0D108BD9-81ED-4DB2-BD59-A6C34878D82A}">
                    <a16:rowId xmlns:a16="http://schemas.microsoft.com/office/drawing/2014/main" val="403480114"/>
                  </a:ext>
                </a:extLst>
              </a:tr>
            </a:tbl>
          </a:graphicData>
        </a:graphic>
      </p:graphicFrame>
    </p:spTree>
    <p:extLst>
      <p:ext uri="{BB962C8B-B14F-4D97-AF65-F5344CB8AC3E}">
        <p14:creationId xmlns:p14="http://schemas.microsoft.com/office/powerpoint/2010/main" val="19357749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16FB-B9E6-B85E-6AB3-C74AF9CD0198}"/>
              </a:ext>
            </a:extLst>
          </p:cNvPr>
          <p:cNvSpPr>
            <a:spLocks noGrp="1"/>
          </p:cNvSpPr>
          <p:nvPr>
            <p:ph type="title"/>
          </p:nvPr>
        </p:nvSpPr>
        <p:spPr/>
        <p:txBody>
          <a:bodyPr/>
          <a:lstStyle/>
          <a:p>
            <a:r>
              <a:rPr lang="en-GB" dirty="0">
                <a:solidFill>
                  <a:schemeClr val="accent2"/>
                </a:solidFill>
              </a:rPr>
              <a:t>Step 5: Compiling, reporting, documenting, archiving</a:t>
            </a:r>
          </a:p>
        </p:txBody>
      </p:sp>
      <p:graphicFrame>
        <p:nvGraphicFramePr>
          <p:cNvPr id="4" name="Content Placeholder 3">
            <a:extLst>
              <a:ext uri="{FF2B5EF4-FFF2-40B4-BE49-F238E27FC236}">
                <a16:creationId xmlns:a16="http://schemas.microsoft.com/office/drawing/2014/main" id="{58AA72A3-29D2-7512-5DCF-A8FFA0E9FBED}"/>
              </a:ext>
            </a:extLst>
          </p:cNvPr>
          <p:cNvGraphicFramePr>
            <a:graphicFrameLocks noGrp="1"/>
          </p:cNvGraphicFramePr>
          <p:nvPr>
            <p:ph idx="1"/>
            <p:extLst>
              <p:ext uri="{D42A27DB-BD31-4B8C-83A1-F6EECF244321}">
                <p14:modId xmlns:p14="http://schemas.microsoft.com/office/powerpoint/2010/main" val="423705203"/>
              </p:ext>
            </p:extLst>
          </p:nvPr>
        </p:nvGraphicFramePr>
        <p:xfrm>
          <a:off x="628650" y="1268017"/>
          <a:ext cx="7886700" cy="2223874"/>
        </p:xfrm>
        <a:graphic>
          <a:graphicData uri="http://schemas.openxmlformats.org/drawingml/2006/table">
            <a:tbl>
              <a:tblPr firstRow="1" firstCol="1" bandRow="1">
                <a:tableStyleId>{72833802-FEF1-4C79-8D5D-14CF1EAF98D9}</a:tableStyleId>
              </a:tblPr>
              <a:tblGrid>
                <a:gridCol w="7886700">
                  <a:extLst>
                    <a:ext uri="{9D8B030D-6E8A-4147-A177-3AD203B41FA5}">
                      <a16:colId xmlns:a16="http://schemas.microsoft.com/office/drawing/2014/main" val="2441000906"/>
                    </a:ext>
                  </a:extLst>
                </a:gridCol>
              </a:tblGrid>
              <a:tr h="2223874">
                <a:tc>
                  <a:txBody>
                    <a:bodyPr/>
                    <a:lstStyle/>
                    <a:p>
                      <a:pPr algn="just">
                        <a:lnSpc>
                          <a:spcPct val="115000"/>
                        </a:lnSpc>
                        <a:spcBef>
                          <a:spcPts val="600"/>
                        </a:spcBef>
                        <a:spcAft>
                          <a:spcPts val="600"/>
                        </a:spcAft>
                      </a:pPr>
                      <a:r>
                        <a:rPr lang="en-GB" sz="1400" dirty="0">
                          <a:effectLst/>
                        </a:rPr>
                        <a:t>What to do. The assessment of available data sources in the previous step will show that many progress indicators can be compiled with data already available from BTRs and National Communications (NCs). </a:t>
                      </a:r>
                    </a:p>
                    <a:p>
                      <a:pPr algn="just">
                        <a:lnSpc>
                          <a:spcPct val="115000"/>
                        </a:lnSpc>
                        <a:spcBef>
                          <a:spcPts val="600"/>
                        </a:spcBef>
                        <a:spcAft>
                          <a:spcPts val="600"/>
                        </a:spcAft>
                      </a:pPr>
                      <a:r>
                        <a:rPr lang="en-GB" sz="1400" dirty="0">
                          <a:effectLst/>
                        </a:rPr>
                        <a:t>The timing – when such data, e.g., national GHG inventory estimates, information on adaptation actions, becomes available – will be important to consider for the overall BTR compilation process. </a:t>
                      </a:r>
                    </a:p>
                    <a:p>
                      <a:pPr algn="just">
                        <a:lnSpc>
                          <a:spcPct val="115000"/>
                        </a:lnSpc>
                        <a:spcBef>
                          <a:spcPts val="600"/>
                        </a:spcBef>
                        <a:spcAft>
                          <a:spcPts val="600"/>
                        </a:spcAft>
                      </a:pPr>
                      <a:r>
                        <a:rPr lang="en-GB" sz="1400" dirty="0">
                          <a:effectLst/>
                        </a:rPr>
                        <a:t>Where additional data needs to be collected, assess whether such data collection can be integrated into existing data collection processes or can be built up together with data collection processes which need to be established for BTR reporting.</a:t>
                      </a:r>
                    </a:p>
                  </a:txBody>
                  <a:tcPr marL="31613" marR="31613" marT="0" marB="0"/>
                </a:tc>
                <a:extLst>
                  <a:ext uri="{0D108BD9-81ED-4DB2-BD59-A6C34878D82A}">
                    <a16:rowId xmlns:a16="http://schemas.microsoft.com/office/drawing/2014/main" val="1040847341"/>
                  </a:ext>
                </a:extLst>
              </a:tr>
            </a:tbl>
          </a:graphicData>
        </a:graphic>
      </p:graphicFrame>
      <p:sp>
        <p:nvSpPr>
          <p:cNvPr id="6" name="Arrow: U-Turn 5">
            <a:extLst>
              <a:ext uri="{FF2B5EF4-FFF2-40B4-BE49-F238E27FC236}">
                <a16:creationId xmlns:a16="http://schemas.microsoft.com/office/drawing/2014/main" id="{0A61A408-6605-28FF-D2C2-76A4F3DA907A}"/>
              </a:ext>
            </a:extLst>
          </p:cNvPr>
          <p:cNvSpPr/>
          <p:nvPr/>
        </p:nvSpPr>
        <p:spPr>
          <a:xfrm rot="10800000">
            <a:off x="4929188" y="10474325"/>
            <a:ext cx="4573587" cy="249238"/>
          </a:xfrm>
          <a:prstGeom prst="uturnArrow">
            <a:avLst/>
          </a:prstGeom>
          <a:solidFill>
            <a:sysClr val="window" lastClr="FFFFFF"/>
          </a:solidFill>
          <a:ln w="12700" cap="flat" cmpd="sng" algn="ctr">
            <a:solidFill>
              <a:srgbClr val="4472C4"/>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 name="Rectangle 3">
            <a:extLst>
              <a:ext uri="{FF2B5EF4-FFF2-40B4-BE49-F238E27FC236}">
                <a16:creationId xmlns:a16="http://schemas.microsoft.com/office/drawing/2014/main" id="{ED8A1BFA-4A14-B69E-A700-D090B46BD35B}"/>
              </a:ext>
            </a:extLst>
          </p:cNvPr>
          <p:cNvSpPr>
            <a:spLocks noChangeArrowheads="1"/>
          </p:cNvSpPr>
          <p:nvPr/>
        </p:nvSpPr>
        <p:spPr bwMode="auto">
          <a:xfrm>
            <a:off x="3421063" y="1128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a:ln>
                  <a:noFill/>
                </a:ln>
                <a:solidFill>
                  <a:schemeClr val="tx1"/>
                </a:solidFill>
                <a:effectLst/>
                <a:latin typeface="Arial" panose="020B0604020202020204" pitchFamily="34" charset="0"/>
              </a:rPr>
              <a:t/>
            </a: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2" name="Diagram 11">
            <a:extLst>
              <a:ext uri="{FF2B5EF4-FFF2-40B4-BE49-F238E27FC236}">
                <a16:creationId xmlns:a16="http://schemas.microsoft.com/office/drawing/2014/main" id="{C55F0541-95C8-4A8B-32C0-CA59DCCF7123}"/>
              </a:ext>
            </a:extLst>
          </p:cNvPr>
          <p:cNvGraphicFramePr/>
          <p:nvPr>
            <p:extLst>
              <p:ext uri="{D42A27DB-BD31-4B8C-83A1-F6EECF244321}">
                <p14:modId xmlns:p14="http://schemas.microsoft.com/office/powerpoint/2010/main" val="965990335"/>
              </p:ext>
            </p:extLst>
          </p:nvPr>
        </p:nvGraphicFramePr>
        <p:xfrm>
          <a:off x="628650" y="3417401"/>
          <a:ext cx="7886700" cy="1525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96322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55E7-36B3-897F-0F43-FC325AD38A23}"/>
              </a:ext>
            </a:extLst>
          </p:cNvPr>
          <p:cNvSpPr>
            <a:spLocks noGrp="1"/>
          </p:cNvSpPr>
          <p:nvPr>
            <p:ph type="title"/>
          </p:nvPr>
        </p:nvSpPr>
        <p:spPr/>
        <p:txBody>
          <a:bodyPr/>
          <a:lstStyle/>
          <a:p>
            <a:r>
              <a:rPr lang="en-GB" dirty="0">
                <a:solidFill>
                  <a:schemeClr val="accent2"/>
                </a:solidFill>
              </a:rPr>
              <a:t>Step 5: Compiling, reporting, documenting, archiving – Data gaps</a:t>
            </a:r>
            <a:endParaRPr lang="en-GB" dirty="0"/>
          </a:p>
        </p:txBody>
      </p:sp>
      <p:graphicFrame>
        <p:nvGraphicFramePr>
          <p:cNvPr id="4" name="Content Placeholder 3">
            <a:extLst>
              <a:ext uri="{FF2B5EF4-FFF2-40B4-BE49-F238E27FC236}">
                <a16:creationId xmlns:a16="http://schemas.microsoft.com/office/drawing/2014/main" id="{BF5D733C-D213-AF9B-BA21-739ABAD2C281}"/>
              </a:ext>
            </a:extLst>
          </p:cNvPr>
          <p:cNvGraphicFramePr>
            <a:graphicFrameLocks noGrp="1"/>
          </p:cNvGraphicFramePr>
          <p:nvPr>
            <p:ph idx="1"/>
            <p:extLst>
              <p:ext uri="{D42A27DB-BD31-4B8C-83A1-F6EECF244321}">
                <p14:modId xmlns:p14="http://schemas.microsoft.com/office/powerpoint/2010/main" val="1338120442"/>
              </p:ext>
            </p:extLst>
          </p:nvPr>
        </p:nvGraphicFramePr>
        <p:xfrm>
          <a:off x="628650" y="1396409"/>
          <a:ext cx="7886700" cy="3684509"/>
        </p:xfrm>
        <a:graphic>
          <a:graphicData uri="http://schemas.openxmlformats.org/drawingml/2006/table">
            <a:tbl>
              <a:tblPr firstRow="1" firstCol="1" bandRow="1">
                <a:tableStyleId>{72833802-FEF1-4C79-8D5D-14CF1EAF98D9}</a:tableStyleId>
              </a:tblPr>
              <a:tblGrid>
                <a:gridCol w="1360228">
                  <a:extLst>
                    <a:ext uri="{9D8B030D-6E8A-4147-A177-3AD203B41FA5}">
                      <a16:colId xmlns:a16="http://schemas.microsoft.com/office/drawing/2014/main" val="202753439"/>
                    </a:ext>
                  </a:extLst>
                </a:gridCol>
                <a:gridCol w="2838303">
                  <a:extLst>
                    <a:ext uri="{9D8B030D-6E8A-4147-A177-3AD203B41FA5}">
                      <a16:colId xmlns:a16="http://schemas.microsoft.com/office/drawing/2014/main" val="314627337"/>
                    </a:ext>
                  </a:extLst>
                </a:gridCol>
                <a:gridCol w="3688169">
                  <a:extLst>
                    <a:ext uri="{9D8B030D-6E8A-4147-A177-3AD203B41FA5}">
                      <a16:colId xmlns:a16="http://schemas.microsoft.com/office/drawing/2014/main" val="4283190506"/>
                    </a:ext>
                  </a:extLst>
                </a:gridCol>
              </a:tblGrid>
              <a:tr h="170740">
                <a:tc>
                  <a:txBody>
                    <a:bodyPr/>
                    <a:lstStyle/>
                    <a:p>
                      <a:pPr algn="l">
                        <a:lnSpc>
                          <a:spcPct val="100000"/>
                        </a:lnSpc>
                        <a:spcBef>
                          <a:spcPts val="300"/>
                        </a:spcBef>
                      </a:pPr>
                      <a:r>
                        <a:rPr lang="en-GB" sz="1000">
                          <a:effectLst/>
                        </a:rPr>
                        <a:t>Type of data gap</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algn="l">
                        <a:lnSpc>
                          <a:spcPct val="100000"/>
                        </a:lnSpc>
                        <a:spcBef>
                          <a:spcPts val="300"/>
                        </a:spcBef>
                      </a:pPr>
                      <a:r>
                        <a:rPr lang="en-GB" sz="1000">
                          <a:effectLst/>
                        </a:rPr>
                        <a:t>What to do</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algn="l">
                        <a:lnSpc>
                          <a:spcPct val="100000"/>
                        </a:lnSpc>
                        <a:spcBef>
                          <a:spcPts val="300"/>
                        </a:spcBef>
                      </a:pPr>
                      <a:r>
                        <a:rPr lang="en-GB" sz="1000">
                          <a:effectLst/>
                        </a:rPr>
                        <a:t>What to report in the BTR</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extLst>
                  <a:ext uri="{0D108BD9-81ED-4DB2-BD59-A6C34878D82A}">
                    <a16:rowId xmlns:a16="http://schemas.microsoft.com/office/drawing/2014/main" val="2614316891"/>
                  </a:ext>
                </a:extLst>
              </a:tr>
              <a:tr h="1340260">
                <a:tc>
                  <a:txBody>
                    <a:bodyPr/>
                    <a:lstStyle/>
                    <a:p>
                      <a:pPr algn="l">
                        <a:lnSpc>
                          <a:spcPct val="100000"/>
                        </a:lnSpc>
                        <a:spcBef>
                          <a:spcPts val="300"/>
                        </a:spcBef>
                      </a:pPr>
                      <a:r>
                        <a:rPr lang="en-GB" sz="1000" dirty="0">
                          <a:effectLst/>
                        </a:rPr>
                        <a:t>Relevant input data not available at all</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algn="l">
                        <a:lnSpc>
                          <a:spcPct val="100000"/>
                        </a:lnSpc>
                        <a:spcBef>
                          <a:spcPts val="300"/>
                        </a:spcBef>
                      </a:pPr>
                      <a:r>
                        <a:rPr lang="en-GB" sz="1000" dirty="0">
                          <a:effectLst/>
                        </a:rPr>
                        <a:t>Identify </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activities enabling the collection of relevant data (e.g., research, studies, new statistics) </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entities responsible for these activities</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necessary preconditions, e.g., budget / staff, legal framework, </a:t>
                      </a:r>
                      <a:r>
                        <a:rPr lang="en-GB" sz="1000" dirty="0" err="1">
                          <a:effectLst/>
                        </a:rPr>
                        <a:t>MoUs</a:t>
                      </a:r>
                      <a:r>
                        <a:rPr lang="en-GB" sz="1000" dirty="0">
                          <a:effectLst/>
                        </a:rPr>
                        <a:t>, etc.</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marL="228600" algn="l">
                        <a:lnSpc>
                          <a:spcPct val="100000"/>
                        </a:lnSpc>
                        <a:spcBef>
                          <a:spcPts val="300"/>
                        </a:spcBef>
                        <a:spcAft>
                          <a:spcPts val="0"/>
                        </a:spcAft>
                      </a:pPr>
                      <a:r>
                        <a:rPr lang="en-GB" sz="1000">
                          <a:effectLst/>
                        </a:rPr>
                        <a:t>Report </a:t>
                      </a:r>
                    </a:p>
                    <a:p>
                      <a:pPr marL="342900" lvl="0" indent="-342900" algn="l">
                        <a:lnSpc>
                          <a:spcPct val="100000"/>
                        </a:lnSpc>
                        <a:spcBef>
                          <a:spcPts val="300"/>
                        </a:spcBef>
                        <a:spcAft>
                          <a:spcPts val="300"/>
                        </a:spcAft>
                        <a:buFont typeface="Symbol" panose="05050102010706020507" pitchFamily="18" charset="2"/>
                        <a:buChar char=""/>
                      </a:pPr>
                      <a:r>
                        <a:rPr lang="en-GB" sz="1000">
                          <a:effectLst/>
                        </a:rPr>
                        <a:t>the fact that the indicator data is currently not available and why that is the case</a:t>
                      </a:r>
                    </a:p>
                    <a:p>
                      <a:pPr marL="342900" lvl="0" indent="-342900" algn="l">
                        <a:lnSpc>
                          <a:spcPct val="100000"/>
                        </a:lnSpc>
                        <a:spcBef>
                          <a:spcPts val="300"/>
                        </a:spcBef>
                        <a:spcAft>
                          <a:spcPts val="300"/>
                        </a:spcAft>
                        <a:buFont typeface="Symbol" panose="05050102010706020507" pitchFamily="18" charset="2"/>
                        <a:buChar char=""/>
                      </a:pPr>
                      <a:r>
                        <a:rPr lang="en-GB" sz="1000">
                          <a:effectLst/>
                        </a:rPr>
                        <a:t>action taken to make the indicator data available in the future</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When you expect to be able to report on the indicator</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What international support is required to do so (if applicable)</a:t>
                      </a:r>
                    </a:p>
                    <a:p>
                      <a:pPr algn="l">
                        <a:lnSpc>
                          <a:spcPct val="100000"/>
                        </a:lnSpc>
                        <a:spcBef>
                          <a:spcPts val="300"/>
                        </a:spcBef>
                      </a:pPr>
                      <a:r>
                        <a:rPr lang="en-GB" sz="1000">
                          <a:effectLst/>
                        </a:rPr>
                        <a:t> </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extLst>
                  <a:ext uri="{0D108BD9-81ED-4DB2-BD59-A6C34878D82A}">
                    <a16:rowId xmlns:a16="http://schemas.microsoft.com/office/drawing/2014/main" val="4128727934"/>
                  </a:ext>
                </a:extLst>
              </a:tr>
              <a:tr h="1492362">
                <a:tc>
                  <a:txBody>
                    <a:bodyPr/>
                    <a:lstStyle/>
                    <a:p>
                      <a:pPr algn="l">
                        <a:lnSpc>
                          <a:spcPct val="100000"/>
                        </a:lnSpc>
                        <a:spcBef>
                          <a:spcPts val="300"/>
                        </a:spcBef>
                      </a:pPr>
                      <a:r>
                        <a:rPr lang="en-GB" sz="1000">
                          <a:effectLst/>
                        </a:rPr>
                        <a:t>Relevant input data not available for all years, all sectors, all regions, etc.</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marL="342900" lvl="0" indent="-342900" algn="l">
                        <a:lnSpc>
                          <a:spcPct val="100000"/>
                        </a:lnSpc>
                        <a:spcBef>
                          <a:spcPts val="300"/>
                        </a:spcBef>
                        <a:spcAft>
                          <a:spcPts val="300"/>
                        </a:spcAft>
                        <a:buFont typeface="Symbol" panose="05050102010706020507" pitchFamily="18" charset="2"/>
                        <a:buChar char=""/>
                      </a:pPr>
                      <a:r>
                        <a:rPr lang="en-GB" sz="1000">
                          <a:effectLst/>
                        </a:rPr>
                        <a:t>Where possible, use gap-filling approaches (e.g., overlap, surrogate data, interpolation, and trend extrapolation) to estimate the indicator value for the full scope / all relevant years</a:t>
                      </a:r>
                    </a:p>
                    <a:p>
                      <a:pPr marL="342900" lvl="0" indent="-342900" algn="l">
                        <a:lnSpc>
                          <a:spcPct val="100000"/>
                        </a:lnSpc>
                        <a:spcBef>
                          <a:spcPts val="300"/>
                        </a:spcBef>
                        <a:spcAft>
                          <a:spcPts val="300"/>
                        </a:spcAft>
                        <a:buFont typeface="Symbol" panose="05050102010706020507" pitchFamily="18" charset="2"/>
                        <a:buChar char=""/>
                      </a:pPr>
                      <a:r>
                        <a:rPr lang="en-GB" sz="1000">
                          <a:effectLst/>
                        </a:rPr>
                        <a:t>Use approaches suggested under “relevant input data not available at all” to collect missing data in the future</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algn="l">
                        <a:lnSpc>
                          <a:spcPct val="100000"/>
                        </a:lnSpc>
                        <a:spcBef>
                          <a:spcPts val="300"/>
                        </a:spcBef>
                      </a:pPr>
                      <a:r>
                        <a:rPr lang="en-GB" sz="1000">
                          <a:effectLst/>
                        </a:rPr>
                        <a:t>Report, </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what information was not available / for which years?</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What gap filling approaches have been deployed?</a:t>
                      </a:r>
                    </a:p>
                    <a:p>
                      <a:pPr marL="342900" lvl="0" indent="-342900" algn="l">
                        <a:lnSpc>
                          <a:spcPct val="100000"/>
                        </a:lnSpc>
                        <a:spcBef>
                          <a:spcPts val="300"/>
                        </a:spcBef>
                        <a:spcAft>
                          <a:spcPts val="300"/>
                        </a:spcAft>
                        <a:buFont typeface="Symbol" panose="05050102010706020507" pitchFamily="18" charset="2"/>
                        <a:buChar char=""/>
                      </a:pPr>
                      <a:r>
                        <a:rPr lang="en-GB" sz="1000">
                          <a:effectLst/>
                        </a:rPr>
                        <a:t>actions taken to make indicator data available in the future</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When would you expect to be able to report the indicator?</a:t>
                      </a:r>
                    </a:p>
                    <a:p>
                      <a:pPr marL="342900" lvl="0" indent="-342900" algn="l">
                        <a:lnSpc>
                          <a:spcPct val="100000"/>
                        </a:lnSpc>
                        <a:spcBef>
                          <a:spcPts val="300"/>
                        </a:spcBef>
                        <a:spcAft>
                          <a:spcPts val="300"/>
                        </a:spcAft>
                        <a:buFont typeface="Symbol" panose="05050102010706020507" pitchFamily="18" charset="2"/>
                        <a:buChar char=""/>
                      </a:pPr>
                      <a:r>
                        <a:rPr lang="en-GB" sz="1000">
                          <a:effectLst/>
                        </a:rPr>
                        <a:t>What international support is required to do so (if applicable)?</a:t>
                      </a:r>
                    </a:p>
                    <a:p>
                      <a:pPr algn="l">
                        <a:lnSpc>
                          <a:spcPct val="100000"/>
                        </a:lnSpc>
                        <a:spcBef>
                          <a:spcPts val="300"/>
                        </a:spcBef>
                      </a:pPr>
                      <a:r>
                        <a:rPr lang="en-GB" sz="1000">
                          <a:effectLst/>
                        </a:rPr>
                        <a:t> </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extLst>
                  <a:ext uri="{0D108BD9-81ED-4DB2-BD59-A6C34878D82A}">
                    <a16:rowId xmlns:a16="http://schemas.microsoft.com/office/drawing/2014/main" val="3953530658"/>
                  </a:ext>
                </a:extLst>
              </a:tr>
              <a:tr h="611707">
                <a:tc>
                  <a:txBody>
                    <a:bodyPr/>
                    <a:lstStyle/>
                    <a:p>
                      <a:pPr algn="l">
                        <a:lnSpc>
                          <a:spcPct val="100000"/>
                        </a:lnSpc>
                        <a:spcBef>
                          <a:spcPts val="300"/>
                        </a:spcBef>
                      </a:pPr>
                      <a:r>
                        <a:rPr lang="en-GB" sz="1000">
                          <a:effectLst/>
                        </a:rPr>
                        <a:t>Data is not available as a relevant mitigation or adaptation action has not started yet</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marL="342900" lvl="0" indent="-342900" algn="l">
                        <a:lnSpc>
                          <a:spcPct val="100000"/>
                        </a:lnSpc>
                        <a:spcBef>
                          <a:spcPts val="300"/>
                        </a:spcBef>
                        <a:spcAft>
                          <a:spcPts val="300"/>
                        </a:spcAft>
                        <a:buFont typeface="Symbol" panose="05050102010706020507" pitchFamily="18" charset="2"/>
                        <a:buChar char=""/>
                      </a:pPr>
                      <a:r>
                        <a:rPr lang="en-GB" sz="1000">
                          <a:effectLst/>
                        </a:rPr>
                        <a:t>Put data collection and compilation processes in place before the action starts</a:t>
                      </a:r>
                      <a:endParaRPr lang="en-GB" sz="100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tc>
                  <a:txBody>
                    <a:bodyPr/>
                    <a:lstStyle/>
                    <a:p>
                      <a:pPr algn="l">
                        <a:lnSpc>
                          <a:spcPct val="100000"/>
                        </a:lnSpc>
                        <a:spcBef>
                          <a:spcPts val="300"/>
                        </a:spcBef>
                      </a:pPr>
                      <a:r>
                        <a:rPr lang="en-GB" sz="1000" dirty="0">
                          <a:effectLst/>
                        </a:rPr>
                        <a:t>Report</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The fact that the implementation has not yet started and</a:t>
                      </a:r>
                    </a:p>
                    <a:p>
                      <a:pPr marL="342900" lvl="0" indent="-342900" algn="l">
                        <a:lnSpc>
                          <a:spcPct val="100000"/>
                        </a:lnSpc>
                        <a:spcBef>
                          <a:spcPts val="300"/>
                        </a:spcBef>
                        <a:spcAft>
                          <a:spcPts val="300"/>
                        </a:spcAft>
                        <a:buFont typeface="Symbol" panose="05050102010706020507" pitchFamily="18" charset="2"/>
                        <a:buChar char=""/>
                      </a:pPr>
                      <a:r>
                        <a:rPr lang="en-GB" sz="1000" dirty="0">
                          <a:effectLst/>
                        </a:rPr>
                        <a:t>When it is planned to start?</a:t>
                      </a:r>
                      <a:endParaRPr lang="en-GB"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2144" marR="42144" marT="0" marB="0" anchor="ctr"/>
                </a:tc>
                <a:extLst>
                  <a:ext uri="{0D108BD9-81ED-4DB2-BD59-A6C34878D82A}">
                    <a16:rowId xmlns:a16="http://schemas.microsoft.com/office/drawing/2014/main" val="1473384372"/>
                  </a:ext>
                </a:extLst>
              </a:tr>
            </a:tbl>
          </a:graphicData>
        </a:graphic>
      </p:graphicFrame>
      <p:sp>
        <p:nvSpPr>
          <p:cNvPr id="5" name="Rectangle 1">
            <a:extLst>
              <a:ext uri="{FF2B5EF4-FFF2-40B4-BE49-F238E27FC236}">
                <a16:creationId xmlns:a16="http://schemas.microsoft.com/office/drawing/2014/main" id="{746D3703-CD5C-8623-0C09-963CC9644512}"/>
              </a:ext>
            </a:extLst>
          </p:cNvPr>
          <p:cNvSpPr>
            <a:spLocks noChangeArrowheads="1"/>
          </p:cNvSpPr>
          <p:nvPr/>
        </p:nvSpPr>
        <p:spPr bwMode="auto">
          <a:xfrm>
            <a:off x="2981325" y="7762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a:ln>
                  <a:noFill/>
                </a:ln>
                <a:solidFill>
                  <a:schemeClr val="tx1"/>
                </a:solidFill>
                <a:effectLst/>
                <a:latin typeface="Arial" panose="020B0604020202020204" pitchFamily="34" charset="0"/>
              </a:rPr>
              <a:t/>
            </a: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4283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2442" y="1355268"/>
            <a:ext cx="7779544" cy="3422892"/>
          </a:xfrm>
          <a:prstGeom prst="rect">
            <a:avLst/>
          </a:prstGeom>
        </p:spPr>
        <p:txBody>
          <a:bodyPr vert="horz" wrap="square" lIns="0" tIns="9049" rIns="0" bIns="0" rtlCol="0">
            <a:spAutoFit/>
          </a:bodyPr>
          <a:lstStyle/>
          <a:p>
            <a:pPr marL="224314" indent="-215265">
              <a:spcBef>
                <a:spcPts val="71"/>
              </a:spcBef>
              <a:buChar char="•"/>
              <a:tabLst>
                <a:tab pos="224314" algn="l"/>
                <a:tab pos="224790" algn="l"/>
              </a:tabLst>
            </a:pPr>
            <a:r>
              <a:rPr sz="1200" dirty="0">
                <a:latin typeface="Arial"/>
                <a:cs typeface="Arial"/>
              </a:rPr>
              <a:t>Each</a:t>
            </a:r>
            <a:r>
              <a:rPr sz="1200" spc="-41" dirty="0">
                <a:latin typeface="Arial"/>
                <a:cs typeface="Arial"/>
              </a:rPr>
              <a:t> </a:t>
            </a:r>
            <a:r>
              <a:rPr sz="1200" dirty="0">
                <a:latin typeface="Arial"/>
                <a:cs typeface="Arial"/>
              </a:rPr>
              <a:t>Party</a:t>
            </a:r>
            <a:r>
              <a:rPr sz="1200" spc="-26" dirty="0">
                <a:latin typeface="Arial"/>
                <a:cs typeface="Arial"/>
              </a:rPr>
              <a:t> </a:t>
            </a:r>
            <a:r>
              <a:rPr sz="1200" b="1" dirty="0">
                <a:latin typeface="Arial"/>
                <a:cs typeface="Arial"/>
              </a:rPr>
              <a:t>shall</a:t>
            </a:r>
            <a:r>
              <a:rPr sz="1200" b="1" spc="-30" dirty="0">
                <a:latin typeface="Arial"/>
                <a:cs typeface="Arial"/>
              </a:rPr>
              <a:t> </a:t>
            </a:r>
            <a:r>
              <a:rPr sz="1200" dirty="0">
                <a:latin typeface="Arial"/>
                <a:cs typeface="Arial"/>
              </a:rPr>
              <a:t>identify</a:t>
            </a:r>
            <a:r>
              <a:rPr sz="1200" spc="-34" dirty="0">
                <a:latin typeface="Arial"/>
                <a:cs typeface="Arial"/>
              </a:rPr>
              <a:t> </a:t>
            </a:r>
            <a:r>
              <a:rPr sz="1200" b="1" dirty="0">
                <a:solidFill>
                  <a:srgbClr val="006FC0"/>
                </a:solidFill>
                <a:latin typeface="Arial"/>
                <a:cs typeface="Arial"/>
              </a:rPr>
              <a:t>indicator(s)</a:t>
            </a:r>
            <a:r>
              <a:rPr sz="1200" b="1" spc="-8" dirty="0">
                <a:solidFill>
                  <a:srgbClr val="006FC0"/>
                </a:solidFill>
                <a:latin typeface="Arial"/>
                <a:cs typeface="Arial"/>
              </a:rPr>
              <a:t> </a:t>
            </a:r>
            <a:r>
              <a:rPr sz="1200" spc="-8" dirty="0">
                <a:latin typeface="Arial"/>
                <a:cs typeface="Arial"/>
              </a:rPr>
              <a:t>(</a:t>
            </a:r>
            <a:r>
              <a:rPr sz="1200" i="1" spc="-8" dirty="0">
                <a:latin typeface="Arial"/>
                <a:cs typeface="Arial"/>
              </a:rPr>
              <a:t>quantitative</a:t>
            </a:r>
            <a:r>
              <a:rPr sz="1200" i="1" spc="-34" dirty="0">
                <a:latin typeface="Arial"/>
                <a:cs typeface="Arial"/>
              </a:rPr>
              <a:t> </a:t>
            </a:r>
            <a:r>
              <a:rPr sz="1200" i="1" dirty="0">
                <a:latin typeface="Arial"/>
                <a:cs typeface="Arial"/>
              </a:rPr>
              <a:t>or</a:t>
            </a:r>
            <a:r>
              <a:rPr sz="1200" i="1" spc="-38" dirty="0">
                <a:latin typeface="Arial"/>
                <a:cs typeface="Arial"/>
              </a:rPr>
              <a:t> </a:t>
            </a:r>
            <a:r>
              <a:rPr sz="1200" i="1" dirty="0">
                <a:latin typeface="Arial"/>
                <a:cs typeface="Arial"/>
              </a:rPr>
              <a:t>qualitative;</a:t>
            </a:r>
            <a:r>
              <a:rPr sz="1200" i="1" spc="-45" dirty="0">
                <a:latin typeface="Arial"/>
                <a:cs typeface="Arial"/>
              </a:rPr>
              <a:t> </a:t>
            </a:r>
            <a:r>
              <a:rPr sz="1200" i="1" dirty="0">
                <a:latin typeface="Arial"/>
                <a:cs typeface="Arial"/>
              </a:rPr>
              <a:t>relevant</a:t>
            </a:r>
            <a:r>
              <a:rPr sz="1200" i="1" spc="-41" dirty="0">
                <a:latin typeface="Arial"/>
                <a:cs typeface="Arial"/>
              </a:rPr>
              <a:t> </a:t>
            </a:r>
            <a:r>
              <a:rPr sz="1200" i="1" dirty="0">
                <a:latin typeface="Arial"/>
                <a:cs typeface="Arial"/>
              </a:rPr>
              <a:t>to</a:t>
            </a:r>
            <a:r>
              <a:rPr sz="1200" i="1" spc="-30" dirty="0">
                <a:latin typeface="Arial"/>
                <a:cs typeface="Arial"/>
              </a:rPr>
              <a:t> </a:t>
            </a:r>
            <a:r>
              <a:rPr sz="1200" i="1" dirty="0">
                <a:latin typeface="Arial"/>
                <a:cs typeface="Arial"/>
              </a:rPr>
              <a:t>the</a:t>
            </a:r>
            <a:r>
              <a:rPr sz="1200" i="1" spc="-34" dirty="0">
                <a:latin typeface="Arial"/>
                <a:cs typeface="Arial"/>
              </a:rPr>
              <a:t> </a:t>
            </a:r>
            <a:r>
              <a:rPr sz="1200" i="1" dirty="0">
                <a:latin typeface="Arial"/>
                <a:cs typeface="Arial"/>
              </a:rPr>
              <a:t>NDC</a:t>
            </a:r>
            <a:r>
              <a:rPr sz="1200" dirty="0">
                <a:latin typeface="Arial"/>
                <a:cs typeface="Arial"/>
              </a:rPr>
              <a:t>)</a:t>
            </a:r>
            <a:r>
              <a:rPr sz="1200" spc="-34" dirty="0">
                <a:latin typeface="Arial"/>
                <a:cs typeface="Arial"/>
              </a:rPr>
              <a:t> </a:t>
            </a:r>
            <a:r>
              <a:rPr sz="1200" dirty="0">
                <a:latin typeface="Arial"/>
                <a:cs typeface="Arial"/>
              </a:rPr>
              <a:t>to</a:t>
            </a:r>
            <a:r>
              <a:rPr sz="1200" spc="-30" dirty="0">
                <a:latin typeface="Arial"/>
                <a:cs typeface="Arial"/>
              </a:rPr>
              <a:t> </a:t>
            </a:r>
            <a:r>
              <a:rPr sz="1200" dirty="0">
                <a:latin typeface="Arial"/>
                <a:cs typeface="Arial"/>
              </a:rPr>
              <a:t>track</a:t>
            </a:r>
            <a:r>
              <a:rPr sz="1200" spc="-26" dirty="0">
                <a:latin typeface="Arial"/>
                <a:cs typeface="Arial"/>
              </a:rPr>
              <a:t> </a:t>
            </a:r>
            <a:r>
              <a:rPr sz="1200" dirty="0">
                <a:latin typeface="Arial"/>
                <a:cs typeface="Arial"/>
              </a:rPr>
              <a:t>progress</a:t>
            </a:r>
            <a:r>
              <a:rPr sz="1200" spc="-26" dirty="0">
                <a:latin typeface="Arial"/>
                <a:cs typeface="Arial"/>
              </a:rPr>
              <a:t> </a:t>
            </a:r>
            <a:r>
              <a:rPr sz="1200" spc="-8" dirty="0">
                <a:latin typeface="Arial"/>
                <a:cs typeface="Arial"/>
              </a:rPr>
              <a:t>towards</a:t>
            </a:r>
            <a:endParaRPr sz="1200" dirty="0">
              <a:latin typeface="Arial"/>
              <a:cs typeface="Arial"/>
            </a:endParaRPr>
          </a:p>
          <a:p>
            <a:pPr marL="224314">
              <a:spcBef>
                <a:spcPts val="4"/>
              </a:spcBef>
            </a:pPr>
            <a:r>
              <a:rPr sz="1200" spc="-8" dirty="0">
                <a:latin typeface="Arial"/>
                <a:cs typeface="Arial"/>
              </a:rPr>
              <a:t>implementation</a:t>
            </a:r>
            <a:r>
              <a:rPr sz="1200" spc="-15" dirty="0">
                <a:latin typeface="Arial"/>
                <a:cs typeface="Arial"/>
              </a:rPr>
              <a:t> </a:t>
            </a:r>
            <a:r>
              <a:rPr sz="1200" dirty="0">
                <a:latin typeface="Arial"/>
                <a:cs typeface="Arial"/>
              </a:rPr>
              <a:t>and</a:t>
            </a:r>
            <a:r>
              <a:rPr sz="1200" spc="-15" dirty="0">
                <a:latin typeface="Arial"/>
                <a:cs typeface="Arial"/>
              </a:rPr>
              <a:t> </a:t>
            </a:r>
            <a:r>
              <a:rPr sz="1200" spc="-8" dirty="0">
                <a:latin typeface="Arial"/>
                <a:cs typeface="Arial"/>
              </a:rPr>
              <a:t>achievement</a:t>
            </a:r>
            <a:r>
              <a:rPr sz="1200" spc="-11" dirty="0">
                <a:latin typeface="Arial"/>
                <a:cs typeface="Arial"/>
              </a:rPr>
              <a:t> </a:t>
            </a:r>
            <a:r>
              <a:rPr sz="1200" dirty="0">
                <a:latin typeface="Arial"/>
                <a:cs typeface="Arial"/>
              </a:rPr>
              <a:t>of</a:t>
            </a:r>
            <a:r>
              <a:rPr sz="1200" spc="-8" dirty="0">
                <a:latin typeface="Arial"/>
                <a:cs typeface="Arial"/>
              </a:rPr>
              <a:t> </a:t>
            </a:r>
            <a:r>
              <a:rPr sz="1200" dirty="0">
                <a:latin typeface="Arial"/>
                <a:cs typeface="Arial"/>
              </a:rPr>
              <a:t>its</a:t>
            </a:r>
            <a:r>
              <a:rPr sz="1200" spc="-11" dirty="0">
                <a:latin typeface="Arial"/>
                <a:cs typeface="Arial"/>
              </a:rPr>
              <a:t> </a:t>
            </a:r>
            <a:r>
              <a:rPr sz="1200" spc="-19" dirty="0">
                <a:latin typeface="Arial"/>
                <a:cs typeface="Arial"/>
              </a:rPr>
              <a:t>NDC</a:t>
            </a:r>
            <a:endParaRPr sz="1200" dirty="0">
              <a:latin typeface="Arial"/>
              <a:cs typeface="Arial"/>
            </a:endParaRPr>
          </a:p>
          <a:p>
            <a:pPr marL="224314" indent="-215265">
              <a:spcBef>
                <a:spcPts val="720"/>
              </a:spcBef>
              <a:buChar char="•"/>
              <a:tabLst>
                <a:tab pos="224314" algn="l"/>
                <a:tab pos="224790" algn="l"/>
              </a:tabLst>
            </a:pPr>
            <a:r>
              <a:rPr sz="1200" dirty="0">
                <a:latin typeface="Arial"/>
                <a:cs typeface="Arial"/>
              </a:rPr>
              <a:t>Each</a:t>
            </a:r>
            <a:r>
              <a:rPr sz="1200" spc="-38" dirty="0">
                <a:latin typeface="Arial"/>
                <a:cs typeface="Arial"/>
              </a:rPr>
              <a:t> </a:t>
            </a:r>
            <a:r>
              <a:rPr sz="1200" dirty="0">
                <a:latin typeface="Arial"/>
                <a:cs typeface="Arial"/>
              </a:rPr>
              <a:t>Party</a:t>
            </a:r>
            <a:r>
              <a:rPr sz="1200" spc="-15" dirty="0">
                <a:latin typeface="Arial"/>
                <a:cs typeface="Arial"/>
              </a:rPr>
              <a:t> </a:t>
            </a:r>
            <a:r>
              <a:rPr sz="1200" b="1" dirty="0">
                <a:latin typeface="Arial"/>
                <a:cs typeface="Arial"/>
              </a:rPr>
              <a:t>shall</a:t>
            </a:r>
            <a:r>
              <a:rPr sz="1200" b="1" spc="-26" dirty="0">
                <a:latin typeface="Arial"/>
                <a:cs typeface="Arial"/>
              </a:rPr>
              <a:t> </a:t>
            </a:r>
            <a:r>
              <a:rPr sz="1200" spc="-8" dirty="0">
                <a:latin typeface="Arial"/>
                <a:cs typeface="Arial"/>
              </a:rPr>
              <a:t>provide:</a:t>
            </a:r>
            <a:endParaRPr sz="1200" dirty="0">
              <a:latin typeface="Arial"/>
              <a:cs typeface="Arial"/>
            </a:endParaRPr>
          </a:p>
          <a:p>
            <a:pPr marL="567214" lvl="1" indent="-215265">
              <a:spcBef>
                <a:spcPts val="720"/>
              </a:spcBef>
              <a:buChar char="•"/>
              <a:tabLst>
                <a:tab pos="567214" algn="l"/>
                <a:tab pos="567690" algn="l"/>
              </a:tabLst>
            </a:pPr>
            <a:r>
              <a:rPr sz="1200" dirty="0">
                <a:latin typeface="Arial"/>
                <a:cs typeface="Arial"/>
              </a:rPr>
              <a:t>the</a:t>
            </a:r>
            <a:r>
              <a:rPr sz="1200" spc="-34" dirty="0">
                <a:latin typeface="Arial"/>
                <a:cs typeface="Arial"/>
              </a:rPr>
              <a:t> </a:t>
            </a:r>
            <a:r>
              <a:rPr sz="1200" dirty="0">
                <a:latin typeface="Arial"/>
                <a:cs typeface="Arial"/>
              </a:rPr>
              <a:t>information</a:t>
            </a:r>
            <a:r>
              <a:rPr sz="1200" spc="-38" dirty="0">
                <a:latin typeface="Arial"/>
                <a:cs typeface="Arial"/>
              </a:rPr>
              <a:t> </a:t>
            </a:r>
            <a:r>
              <a:rPr sz="1200" dirty="0">
                <a:latin typeface="Arial"/>
                <a:cs typeface="Arial"/>
              </a:rPr>
              <a:t>for</a:t>
            </a:r>
            <a:r>
              <a:rPr sz="1200" spc="-26" dirty="0">
                <a:latin typeface="Arial"/>
                <a:cs typeface="Arial"/>
              </a:rPr>
              <a:t> </a:t>
            </a:r>
            <a:r>
              <a:rPr sz="1200" dirty="0">
                <a:latin typeface="Arial"/>
                <a:cs typeface="Arial"/>
              </a:rPr>
              <a:t>each</a:t>
            </a:r>
            <a:r>
              <a:rPr sz="1200" spc="-45" dirty="0">
                <a:latin typeface="Arial"/>
                <a:cs typeface="Arial"/>
              </a:rPr>
              <a:t> </a:t>
            </a:r>
            <a:r>
              <a:rPr sz="1200" dirty="0">
                <a:latin typeface="Arial"/>
                <a:cs typeface="Arial"/>
              </a:rPr>
              <a:t>selected</a:t>
            </a:r>
            <a:r>
              <a:rPr sz="1200" spc="-45" dirty="0">
                <a:latin typeface="Arial"/>
                <a:cs typeface="Arial"/>
              </a:rPr>
              <a:t> </a:t>
            </a:r>
            <a:r>
              <a:rPr sz="1200" dirty="0">
                <a:latin typeface="Arial"/>
                <a:cs typeface="Arial"/>
              </a:rPr>
              <a:t>indicator</a:t>
            </a:r>
            <a:r>
              <a:rPr sz="1200" spc="-45" dirty="0">
                <a:latin typeface="Arial"/>
                <a:cs typeface="Arial"/>
              </a:rPr>
              <a:t> </a:t>
            </a:r>
            <a:r>
              <a:rPr sz="1200" dirty="0">
                <a:latin typeface="Arial"/>
                <a:cs typeface="Arial"/>
              </a:rPr>
              <a:t>for</a:t>
            </a:r>
            <a:r>
              <a:rPr sz="1200" spc="-34" dirty="0">
                <a:latin typeface="Arial"/>
                <a:cs typeface="Arial"/>
              </a:rPr>
              <a:t> </a:t>
            </a:r>
            <a:r>
              <a:rPr sz="1200" dirty="0">
                <a:latin typeface="Arial"/>
                <a:cs typeface="Arial"/>
              </a:rPr>
              <a:t>the</a:t>
            </a:r>
            <a:r>
              <a:rPr sz="1200" spc="-23" dirty="0">
                <a:latin typeface="Arial"/>
                <a:cs typeface="Arial"/>
              </a:rPr>
              <a:t> </a:t>
            </a:r>
            <a:r>
              <a:rPr sz="1200" b="1" dirty="0">
                <a:solidFill>
                  <a:srgbClr val="006FC0"/>
                </a:solidFill>
                <a:latin typeface="Arial"/>
                <a:cs typeface="Arial"/>
              </a:rPr>
              <a:t>reference</a:t>
            </a:r>
            <a:r>
              <a:rPr sz="1200" b="1" spc="-26" dirty="0">
                <a:solidFill>
                  <a:srgbClr val="006FC0"/>
                </a:solidFill>
                <a:latin typeface="Arial"/>
                <a:cs typeface="Arial"/>
              </a:rPr>
              <a:t> </a:t>
            </a:r>
            <a:r>
              <a:rPr sz="1200" b="1" dirty="0">
                <a:solidFill>
                  <a:srgbClr val="006FC0"/>
                </a:solidFill>
                <a:latin typeface="Arial"/>
                <a:cs typeface="Arial"/>
              </a:rPr>
              <a:t>point(s),</a:t>
            </a:r>
            <a:r>
              <a:rPr sz="1200" b="1" spc="-8" dirty="0">
                <a:solidFill>
                  <a:srgbClr val="006FC0"/>
                </a:solidFill>
                <a:latin typeface="Arial"/>
                <a:cs typeface="Arial"/>
              </a:rPr>
              <a:t> </a:t>
            </a:r>
            <a:r>
              <a:rPr sz="1200" dirty="0">
                <a:latin typeface="Arial"/>
                <a:cs typeface="Arial"/>
              </a:rPr>
              <a:t>level(s),</a:t>
            </a:r>
            <a:r>
              <a:rPr sz="1200" spc="-41" dirty="0">
                <a:latin typeface="Arial"/>
                <a:cs typeface="Arial"/>
              </a:rPr>
              <a:t> </a:t>
            </a:r>
            <a:r>
              <a:rPr sz="1200" spc="-8" dirty="0">
                <a:latin typeface="Arial"/>
                <a:cs typeface="Arial"/>
              </a:rPr>
              <a:t>baseline(s),</a:t>
            </a:r>
            <a:r>
              <a:rPr sz="1200" spc="-38" dirty="0">
                <a:latin typeface="Arial"/>
                <a:cs typeface="Arial"/>
              </a:rPr>
              <a:t> </a:t>
            </a:r>
            <a:r>
              <a:rPr sz="1200" dirty="0">
                <a:latin typeface="Arial"/>
                <a:cs typeface="Arial"/>
              </a:rPr>
              <a:t>base</a:t>
            </a:r>
            <a:r>
              <a:rPr sz="1200" spc="-41" dirty="0">
                <a:latin typeface="Arial"/>
                <a:cs typeface="Arial"/>
              </a:rPr>
              <a:t> </a:t>
            </a:r>
            <a:r>
              <a:rPr sz="1200" spc="-8" dirty="0">
                <a:latin typeface="Arial"/>
                <a:cs typeface="Arial"/>
              </a:rPr>
              <a:t>year(s);</a:t>
            </a:r>
            <a:endParaRPr sz="1200" dirty="0">
              <a:latin typeface="Arial"/>
              <a:cs typeface="Arial"/>
            </a:endParaRPr>
          </a:p>
          <a:p>
            <a:pPr marL="567214"/>
            <a:r>
              <a:rPr sz="1200" dirty="0">
                <a:latin typeface="Arial"/>
                <a:cs typeface="Arial"/>
              </a:rPr>
              <a:t>and</a:t>
            </a:r>
            <a:r>
              <a:rPr sz="1200" spc="-49" dirty="0">
                <a:latin typeface="Arial"/>
                <a:cs typeface="Arial"/>
              </a:rPr>
              <a:t> </a:t>
            </a:r>
            <a:r>
              <a:rPr sz="1200" dirty="0">
                <a:latin typeface="Arial"/>
                <a:cs typeface="Arial"/>
              </a:rPr>
              <a:t>the</a:t>
            </a:r>
            <a:r>
              <a:rPr sz="1200" spc="-41" dirty="0">
                <a:latin typeface="Arial"/>
                <a:cs typeface="Arial"/>
              </a:rPr>
              <a:t> </a:t>
            </a:r>
            <a:r>
              <a:rPr sz="1200" b="1" dirty="0">
                <a:solidFill>
                  <a:srgbClr val="006FC0"/>
                </a:solidFill>
                <a:latin typeface="Arial"/>
                <a:cs typeface="Arial"/>
              </a:rPr>
              <a:t>most</a:t>
            </a:r>
            <a:r>
              <a:rPr sz="1200" b="1" spc="-23" dirty="0">
                <a:solidFill>
                  <a:srgbClr val="006FC0"/>
                </a:solidFill>
                <a:latin typeface="Arial"/>
                <a:cs typeface="Arial"/>
              </a:rPr>
              <a:t> </a:t>
            </a:r>
            <a:r>
              <a:rPr sz="1200" b="1" dirty="0">
                <a:solidFill>
                  <a:srgbClr val="006FC0"/>
                </a:solidFill>
                <a:latin typeface="Arial"/>
                <a:cs typeface="Arial"/>
              </a:rPr>
              <a:t>recent</a:t>
            </a:r>
            <a:r>
              <a:rPr sz="1200" b="1" spc="-49" dirty="0">
                <a:solidFill>
                  <a:srgbClr val="006FC0"/>
                </a:solidFill>
                <a:latin typeface="Arial"/>
                <a:cs typeface="Arial"/>
              </a:rPr>
              <a:t> </a:t>
            </a:r>
            <a:r>
              <a:rPr sz="1200" b="1" dirty="0">
                <a:solidFill>
                  <a:srgbClr val="006FC0"/>
                </a:solidFill>
                <a:latin typeface="Arial"/>
                <a:cs typeface="Arial"/>
              </a:rPr>
              <a:t>information</a:t>
            </a:r>
            <a:r>
              <a:rPr sz="1200" b="1" spc="-8" dirty="0">
                <a:solidFill>
                  <a:srgbClr val="006FC0"/>
                </a:solidFill>
                <a:latin typeface="Arial"/>
                <a:cs typeface="Arial"/>
              </a:rPr>
              <a:t> </a:t>
            </a:r>
            <a:r>
              <a:rPr sz="1200" dirty="0">
                <a:latin typeface="Arial"/>
                <a:cs typeface="Arial"/>
              </a:rPr>
              <a:t>for</a:t>
            </a:r>
            <a:r>
              <a:rPr sz="1200" spc="-34" dirty="0">
                <a:latin typeface="Arial"/>
                <a:cs typeface="Arial"/>
              </a:rPr>
              <a:t> </a:t>
            </a:r>
            <a:r>
              <a:rPr sz="1200" dirty="0">
                <a:latin typeface="Arial"/>
                <a:cs typeface="Arial"/>
              </a:rPr>
              <a:t>each</a:t>
            </a:r>
            <a:r>
              <a:rPr sz="1200" spc="-49" dirty="0">
                <a:latin typeface="Arial"/>
                <a:cs typeface="Arial"/>
              </a:rPr>
              <a:t> </a:t>
            </a:r>
            <a:r>
              <a:rPr sz="1200" dirty="0">
                <a:latin typeface="Arial"/>
                <a:cs typeface="Arial"/>
              </a:rPr>
              <a:t>reporting</a:t>
            </a:r>
            <a:r>
              <a:rPr sz="1200" spc="-41" dirty="0">
                <a:latin typeface="Arial"/>
                <a:cs typeface="Arial"/>
              </a:rPr>
              <a:t> </a:t>
            </a:r>
            <a:r>
              <a:rPr sz="1200" dirty="0">
                <a:latin typeface="Arial"/>
                <a:cs typeface="Arial"/>
              </a:rPr>
              <a:t>year;</a:t>
            </a:r>
            <a:r>
              <a:rPr sz="1200" spc="-19" dirty="0">
                <a:latin typeface="Arial"/>
                <a:cs typeface="Arial"/>
              </a:rPr>
              <a:t> </a:t>
            </a:r>
            <a:r>
              <a:rPr sz="1200" dirty="0">
                <a:latin typeface="Arial"/>
                <a:cs typeface="Arial"/>
              </a:rPr>
              <a:t>and</a:t>
            </a:r>
            <a:r>
              <a:rPr sz="1200" spc="-41" dirty="0">
                <a:latin typeface="Arial"/>
                <a:cs typeface="Arial"/>
              </a:rPr>
              <a:t> </a:t>
            </a:r>
            <a:r>
              <a:rPr sz="1200" b="1" dirty="0">
                <a:solidFill>
                  <a:srgbClr val="006FC0"/>
                </a:solidFill>
                <a:latin typeface="Arial"/>
                <a:cs typeface="Arial"/>
              </a:rPr>
              <a:t>compare</a:t>
            </a:r>
            <a:r>
              <a:rPr sz="1200" b="1" spc="-30" dirty="0">
                <a:solidFill>
                  <a:srgbClr val="006FC0"/>
                </a:solidFill>
                <a:latin typeface="Arial"/>
                <a:cs typeface="Arial"/>
              </a:rPr>
              <a:t> </a:t>
            </a:r>
            <a:r>
              <a:rPr sz="1200" spc="-8" dirty="0">
                <a:latin typeface="Arial"/>
                <a:cs typeface="Arial"/>
              </a:rPr>
              <a:t>these</a:t>
            </a:r>
            <a:endParaRPr sz="1200" dirty="0">
              <a:latin typeface="Arial"/>
              <a:cs typeface="Arial"/>
            </a:endParaRPr>
          </a:p>
          <a:p>
            <a:pPr marL="567214" marR="193834" lvl="1" indent="-215265">
              <a:spcBef>
                <a:spcPts val="720"/>
              </a:spcBef>
              <a:buChar char="•"/>
              <a:tabLst>
                <a:tab pos="567214" algn="l"/>
                <a:tab pos="567690" algn="l"/>
              </a:tabLst>
            </a:pPr>
            <a:r>
              <a:rPr sz="1200" dirty="0">
                <a:latin typeface="Arial"/>
                <a:cs typeface="Arial"/>
              </a:rPr>
              <a:t>description</a:t>
            </a:r>
            <a:r>
              <a:rPr sz="1200" spc="-56" dirty="0">
                <a:latin typeface="Arial"/>
                <a:cs typeface="Arial"/>
              </a:rPr>
              <a:t> </a:t>
            </a:r>
            <a:r>
              <a:rPr sz="1200" dirty="0">
                <a:latin typeface="Arial"/>
                <a:cs typeface="Arial"/>
              </a:rPr>
              <a:t>of</a:t>
            </a:r>
            <a:r>
              <a:rPr sz="1200" spc="-45" dirty="0">
                <a:latin typeface="Arial"/>
                <a:cs typeface="Arial"/>
              </a:rPr>
              <a:t> </a:t>
            </a:r>
            <a:r>
              <a:rPr sz="1200" dirty="0">
                <a:latin typeface="Arial"/>
                <a:cs typeface="Arial"/>
              </a:rPr>
              <a:t>each</a:t>
            </a:r>
            <a:r>
              <a:rPr sz="1200" spc="-38" dirty="0">
                <a:latin typeface="Arial"/>
                <a:cs typeface="Arial"/>
              </a:rPr>
              <a:t> </a:t>
            </a:r>
            <a:r>
              <a:rPr sz="1200" b="1" dirty="0">
                <a:solidFill>
                  <a:srgbClr val="236DB8"/>
                </a:solidFill>
                <a:latin typeface="Arial"/>
                <a:cs typeface="Arial"/>
              </a:rPr>
              <a:t>methodology</a:t>
            </a:r>
            <a:r>
              <a:rPr sz="1200" b="1" spc="-26" dirty="0">
                <a:solidFill>
                  <a:srgbClr val="236DB8"/>
                </a:solidFill>
                <a:latin typeface="Arial"/>
                <a:cs typeface="Arial"/>
              </a:rPr>
              <a:t> </a:t>
            </a:r>
            <a:r>
              <a:rPr sz="1200" b="1" dirty="0">
                <a:solidFill>
                  <a:srgbClr val="236DB8"/>
                </a:solidFill>
                <a:latin typeface="Arial"/>
                <a:cs typeface="Arial"/>
              </a:rPr>
              <a:t>and</a:t>
            </a:r>
            <a:r>
              <a:rPr sz="1200" b="1" spc="-38" dirty="0">
                <a:solidFill>
                  <a:srgbClr val="236DB8"/>
                </a:solidFill>
                <a:latin typeface="Arial"/>
                <a:cs typeface="Arial"/>
              </a:rPr>
              <a:t> </a:t>
            </a:r>
            <a:r>
              <a:rPr sz="1200" b="1" dirty="0">
                <a:solidFill>
                  <a:srgbClr val="006FC0"/>
                </a:solidFill>
                <a:latin typeface="Arial"/>
                <a:cs typeface="Arial"/>
              </a:rPr>
              <a:t>accounting</a:t>
            </a:r>
            <a:r>
              <a:rPr sz="1200" b="1" spc="-26" dirty="0">
                <a:solidFill>
                  <a:srgbClr val="006FC0"/>
                </a:solidFill>
                <a:latin typeface="Arial"/>
                <a:cs typeface="Arial"/>
              </a:rPr>
              <a:t> </a:t>
            </a:r>
            <a:r>
              <a:rPr sz="1200" b="1" dirty="0">
                <a:solidFill>
                  <a:srgbClr val="006FC0"/>
                </a:solidFill>
                <a:latin typeface="Arial"/>
                <a:cs typeface="Arial"/>
              </a:rPr>
              <a:t>approach</a:t>
            </a:r>
            <a:r>
              <a:rPr sz="1200" b="1" spc="-26" dirty="0">
                <a:solidFill>
                  <a:srgbClr val="006FC0"/>
                </a:solidFill>
                <a:latin typeface="Arial"/>
                <a:cs typeface="Arial"/>
              </a:rPr>
              <a:t> </a:t>
            </a:r>
            <a:r>
              <a:rPr sz="1200" dirty="0">
                <a:latin typeface="Arial"/>
                <a:cs typeface="Arial"/>
              </a:rPr>
              <a:t>used</a:t>
            </a:r>
            <a:r>
              <a:rPr sz="1200" spc="-49" dirty="0">
                <a:latin typeface="Arial"/>
                <a:cs typeface="Arial"/>
              </a:rPr>
              <a:t> </a:t>
            </a:r>
            <a:r>
              <a:rPr sz="1200" dirty="0">
                <a:latin typeface="Arial"/>
                <a:cs typeface="Arial"/>
              </a:rPr>
              <a:t>for</a:t>
            </a:r>
            <a:r>
              <a:rPr sz="1200" spc="-45" dirty="0">
                <a:latin typeface="Arial"/>
                <a:cs typeface="Arial"/>
              </a:rPr>
              <a:t> </a:t>
            </a:r>
            <a:r>
              <a:rPr sz="1200" dirty="0">
                <a:latin typeface="Arial"/>
                <a:cs typeface="Arial"/>
              </a:rPr>
              <a:t>its</a:t>
            </a:r>
            <a:r>
              <a:rPr sz="1200" spc="-45" dirty="0">
                <a:latin typeface="Arial"/>
                <a:cs typeface="Arial"/>
              </a:rPr>
              <a:t> </a:t>
            </a:r>
            <a:r>
              <a:rPr sz="1200" dirty="0">
                <a:latin typeface="Arial"/>
                <a:cs typeface="Arial"/>
              </a:rPr>
              <a:t>NDC</a:t>
            </a:r>
            <a:r>
              <a:rPr sz="1200" spc="-49" dirty="0">
                <a:latin typeface="Arial"/>
                <a:cs typeface="Arial"/>
              </a:rPr>
              <a:t> </a:t>
            </a:r>
            <a:r>
              <a:rPr sz="1200" dirty="0">
                <a:latin typeface="Arial"/>
                <a:cs typeface="Arial"/>
              </a:rPr>
              <a:t>target,</a:t>
            </a:r>
            <a:r>
              <a:rPr sz="1200" spc="-26" dirty="0">
                <a:latin typeface="Arial"/>
                <a:cs typeface="Arial"/>
              </a:rPr>
              <a:t> </a:t>
            </a:r>
            <a:r>
              <a:rPr sz="1200" dirty="0">
                <a:latin typeface="Arial"/>
                <a:cs typeface="Arial"/>
              </a:rPr>
              <a:t>construction</a:t>
            </a:r>
            <a:r>
              <a:rPr sz="1200" spc="-49" dirty="0">
                <a:latin typeface="Arial"/>
                <a:cs typeface="Arial"/>
              </a:rPr>
              <a:t> </a:t>
            </a:r>
            <a:r>
              <a:rPr sz="1200" spc="-19" dirty="0">
                <a:latin typeface="Arial"/>
                <a:cs typeface="Arial"/>
              </a:rPr>
              <a:t>of </a:t>
            </a:r>
            <a:r>
              <a:rPr sz="1200" dirty="0">
                <a:latin typeface="Arial"/>
                <a:cs typeface="Arial"/>
              </a:rPr>
              <a:t>baseline,</a:t>
            </a:r>
            <a:r>
              <a:rPr sz="1200" spc="-60" dirty="0">
                <a:latin typeface="Arial"/>
                <a:cs typeface="Arial"/>
              </a:rPr>
              <a:t> </a:t>
            </a:r>
            <a:r>
              <a:rPr sz="1200" dirty="0">
                <a:latin typeface="Arial"/>
                <a:cs typeface="Arial"/>
              </a:rPr>
              <a:t>and</a:t>
            </a:r>
            <a:r>
              <a:rPr sz="1200" spc="-56" dirty="0">
                <a:latin typeface="Arial"/>
                <a:cs typeface="Arial"/>
              </a:rPr>
              <a:t> </a:t>
            </a:r>
            <a:r>
              <a:rPr sz="1200" dirty="0">
                <a:latin typeface="Arial"/>
                <a:cs typeface="Arial"/>
              </a:rPr>
              <a:t>each</a:t>
            </a:r>
            <a:r>
              <a:rPr sz="1200" spc="-53" dirty="0">
                <a:latin typeface="Arial"/>
                <a:cs typeface="Arial"/>
              </a:rPr>
              <a:t> </a:t>
            </a:r>
            <a:r>
              <a:rPr sz="1200" dirty="0">
                <a:latin typeface="Arial"/>
                <a:cs typeface="Arial"/>
              </a:rPr>
              <a:t>indicator</a:t>
            </a:r>
            <a:r>
              <a:rPr sz="1200" spc="-53" dirty="0">
                <a:latin typeface="Arial"/>
                <a:cs typeface="Arial"/>
              </a:rPr>
              <a:t> </a:t>
            </a:r>
            <a:r>
              <a:rPr sz="1200" dirty="0">
                <a:latin typeface="Arial"/>
                <a:cs typeface="Arial"/>
              </a:rPr>
              <a:t>identified;</a:t>
            </a:r>
            <a:r>
              <a:rPr sz="1200" spc="-45" dirty="0">
                <a:latin typeface="Arial"/>
                <a:cs typeface="Arial"/>
              </a:rPr>
              <a:t> </a:t>
            </a:r>
            <a:r>
              <a:rPr sz="1200" i="1" dirty="0">
                <a:latin typeface="Arial"/>
                <a:cs typeface="Arial"/>
              </a:rPr>
              <a:t>[key</a:t>
            </a:r>
            <a:r>
              <a:rPr sz="1200" i="1" spc="-53" dirty="0">
                <a:latin typeface="Arial"/>
                <a:cs typeface="Arial"/>
              </a:rPr>
              <a:t> </a:t>
            </a:r>
            <a:r>
              <a:rPr sz="1200" i="1" dirty="0">
                <a:latin typeface="Arial"/>
                <a:cs typeface="Arial"/>
              </a:rPr>
              <a:t>parameters,</a:t>
            </a:r>
            <a:r>
              <a:rPr sz="1200" i="1" spc="-19" dirty="0">
                <a:latin typeface="Arial"/>
                <a:cs typeface="Arial"/>
              </a:rPr>
              <a:t> </a:t>
            </a:r>
            <a:r>
              <a:rPr sz="1200" i="1" spc="-8" dirty="0">
                <a:latin typeface="Arial"/>
                <a:cs typeface="Arial"/>
              </a:rPr>
              <a:t>assumptions,</a:t>
            </a:r>
            <a:r>
              <a:rPr sz="1200" i="1" spc="-45" dirty="0">
                <a:latin typeface="Arial"/>
                <a:cs typeface="Arial"/>
              </a:rPr>
              <a:t> </a:t>
            </a:r>
            <a:r>
              <a:rPr sz="1200" i="1" dirty="0">
                <a:latin typeface="Arial"/>
                <a:cs typeface="Arial"/>
              </a:rPr>
              <a:t>definitions,</a:t>
            </a:r>
            <a:r>
              <a:rPr sz="1200" i="1" spc="-60" dirty="0">
                <a:latin typeface="Arial"/>
                <a:cs typeface="Arial"/>
              </a:rPr>
              <a:t> </a:t>
            </a:r>
            <a:r>
              <a:rPr sz="1200" i="1" dirty="0">
                <a:latin typeface="Arial"/>
                <a:cs typeface="Arial"/>
              </a:rPr>
              <a:t>data</a:t>
            </a:r>
            <a:r>
              <a:rPr sz="1200" i="1" spc="-45" dirty="0">
                <a:latin typeface="Arial"/>
                <a:cs typeface="Arial"/>
              </a:rPr>
              <a:t> </a:t>
            </a:r>
            <a:r>
              <a:rPr sz="1200" i="1" dirty="0">
                <a:latin typeface="Arial"/>
                <a:cs typeface="Arial"/>
              </a:rPr>
              <a:t>sources,</a:t>
            </a:r>
            <a:r>
              <a:rPr sz="1200" i="1" spc="-45" dirty="0">
                <a:latin typeface="Arial"/>
                <a:cs typeface="Arial"/>
              </a:rPr>
              <a:t> </a:t>
            </a:r>
            <a:r>
              <a:rPr sz="1200" i="1" spc="-8" dirty="0">
                <a:latin typeface="Arial"/>
                <a:cs typeface="Arial"/>
              </a:rPr>
              <a:t>models, </a:t>
            </a:r>
            <a:r>
              <a:rPr sz="1200" i="1" dirty="0">
                <a:latin typeface="Arial"/>
                <a:cs typeface="Arial"/>
              </a:rPr>
              <a:t>IPPC</a:t>
            </a:r>
            <a:r>
              <a:rPr sz="1200" i="1" spc="-30" dirty="0">
                <a:latin typeface="Arial"/>
                <a:cs typeface="Arial"/>
              </a:rPr>
              <a:t> </a:t>
            </a:r>
            <a:r>
              <a:rPr sz="1200" i="1" spc="-8" dirty="0">
                <a:latin typeface="Arial"/>
                <a:cs typeface="Arial"/>
              </a:rPr>
              <a:t>guidelines,</a:t>
            </a:r>
            <a:r>
              <a:rPr sz="1200" i="1" spc="-45" dirty="0">
                <a:latin typeface="Arial"/>
                <a:cs typeface="Arial"/>
              </a:rPr>
              <a:t> </a:t>
            </a:r>
            <a:r>
              <a:rPr sz="1200" i="1" dirty="0">
                <a:latin typeface="Arial"/>
                <a:cs typeface="Arial"/>
              </a:rPr>
              <a:t>metrics,</a:t>
            </a:r>
            <a:r>
              <a:rPr sz="1200" i="1" spc="-11" dirty="0">
                <a:latin typeface="Arial"/>
                <a:cs typeface="Arial"/>
              </a:rPr>
              <a:t> </a:t>
            </a:r>
            <a:r>
              <a:rPr sz="1200" i="1" spc="-15" dirty="0" err="1">
                <a:latin typeface="Arial"/>
                <a:cs typeface="Arial"/>
              </a:rPr>
              <a:t>etc</a:t>
            </a:r>
            <a:r>
              <a:rPr sz="1200" i="1" spc="-15" dirty="0">
                <a:latin typeface="Arial"/>
                <a:cs typeface="Arial"/>
              </a:rPr>
              <a:t>]</a:t>
            </a:r>
            <a:endParaRPr lang="en-GB" sz="1200" i="1" spc="-15" dirty="0">
              <a:latin typeface="Arial"/>
              <a:cs typeface="Arial"/>
            </a:endParaRPr>
          </a:p>
          <a:p>
            <a:pPr marL="567214" lvl="1" indent="-215265">
              <a:spcBef>
                <a:spcPts val="720"/>
              </a:spcBef>
              <a:buChar char="•"/>
              <a:tabLst>
                <a:tab pos="567214" algn="l"/>
                <a:tab pos="567690" algn="l"/>
              </a:tabLst>
            </a:pPr>
            <a:r>
              <a:rPr lang="en-GB" sz="1200" dirty="0">
                <a:solidFill>
                  <a:schemeClr val="bg1">
                    <a:lumMod val="50000"/>
                  </a:schemeClr>
                </a:solidFill>
                <a:latin typeface="Arial"/>
                <a:cs typeface="Arial"/>
              </a:rPr>
              <a:t>all</a:t>
            </a:r>
            <a:r>
              <a:rPr lang="en-GB" sz="1200" spc="-45" dirty="0">
                <a:solidFill>
                  <a:schemeClr val="bg1">
                    <a:lumMod val="50000"/>
                  </a:schemeClr>
                </a:solidFill>
                <a:latin typeface="Arial"/>
                <a:cs typeface="Arial"/>
              </a:rPr>
              <a:t> </a:t>
            </a:r>
            <a:r>
              <a:rPr lang="en-GB" sz="1200" dirty="0">
                <a:solidFill>
                  <a:schemeClr val="bg1">
                    <a:lumMod val="50000"/>
                  </a:schemeClr>
                </a:solidFill>
                <a:latin typeface="Arial"/>
                <a:cs typeface="Arial"/>
              </a:rPr>
              <a:t>this</a:t>
            </a:r>
            <a:r>
              <a:rPr lang="en-GB" sz="1200" spc="-34" dirty="0">
                <a:solidFill>
                  <a:schemeClr val="bg1">
                    <a:lumMod val="50000"/>
                  </a:schemeClr>
                </a:solidFill>
                <a:latin typeface="Arial"/>
                <a:cs typeface="Arial"/>
              </a:rPr>
              <a:t> </a:t>
            </a:r>
            <a:r>
              <a:rPr lang="en-GB" sz="1200" dirty="0">
                <a:solidFill>
                  <a:schemeClr val="bg1">
                    <a:lumMod val="50000"/>
                  </a:schemeClr>
                </a:solidFill>
                <a:latin typeface="Arial"/>
                <a:cs typeface="Arial"/>
              </a:rPr>
              <a:t>information</a:t>
            </a:r>
            <a:r>
              <a:rPr lang="en-GB" sz="1200" spc="-41" dirty="0">
                <a:solidFill>
                  <a:schemeClr val="bg1">
                    <a:lumMod val="50000"/>
                  </a:schemeClr>
                </a:solidFill>
                <a:latin typeface="Arial"/>
                <a:cs typeface="Arial"/>
              </a:rPr>
              <a:t> </a:t>
            </a:r>
            <a:r>
              <a:rPr lang="en-GB" sz="1200" dirty="0">
                <a:solidFill>
                  <a:schemeClr val="bg1">
                    <a:lumMod val="50000"/>
                  </a:schemeClr>
                </a:solidFill>
                <a:latin typeface="Arial"/>
                <a:cs typeface="Arial"/>
              </a:rPr>
              <a:t>in</a:t>
            </a:r>
            <a:r>
              <a:rPr lang="en-GB" sz="1200" spc="-38" dirty="0">
                <a:solidFill>
                  <a:schemeClr val="bg1">
                    <a:lumMod val="50000"/>
                  </a:schemeClr>
                </a:solidFill>
                <a:latin typeface="Arial"/>
                <a:cs typeface="Arial"/>
              </a:rPr>
              <a:t> </a:t>
            </a:r>
            <a:r>
              <a:rPr lang="en-GB" sz="1200" dirty="0">
                <a:solidFill>
                  <a:schemeClr val="bg1">
                    <a:lumMod val="50000"/>
                  </a:schemeClr>
                </a:solidFill>
                <a:latin typeface="Arial"/>
                <a:cs typeface="Arial"/>
              </a:rPr>
              <a:t>a</a:t>
            </a:r>
            <a:r>
              <a:rPr lang="en-GB" sz="1200" spc="-30" dirty="0">
                <a:solidFill>
                  <a:schemeClr val="bg1">
                    <a:lumMod val="50000"/>
                  </a:schemeClr>
                </a:solidFill>
                <a:latin typeface="Arial"/>
                <a:cs typeface="Arial"/>
              </a:rPr>
              <a:t> </a:t>
            </a:r>
            <a:r>
              <a:rPr lang="en-GB" sz="1200" b="1" dirty="0">
                <a:solidFill>
                  <a:schemeClr val="bg1">
                    <a:lumMod val="50000"/>
                  </a:schemeClr>
                </a:solidFill>
                <a:latin typeface="Arial"/>
                <a:cs typeface="Arial"/>
              </a:rPr>
              <a:t>structured</a:t>
            </a:r>
            <a:r>
              <a:rPr lang="en-GB" sz="1200" b="1" spc="-30" dirty="0">
                <a:solidFill>
                  <a:schemeClr val="bg1">
                    <a:lumMod val="50000"/>
                  </a:schemeClr>
                </a:solidFill>
                <a:latin typeface="Arial"/>
                <a:cs typeface="Arial"/>
              </a:rPr>
              <a:t> </a:t>
            </a:r>
            <a:r>
              <a:rPr lang="en-GB" sz="1200" b="1" dirty="0">
                <a:solidFill>
                  <a:schemeClr val="bg1">
                    <a:lumMod val="50000"/>
                  </a:schemeClr>
                </a:solidFill>
                <a:latin typeface="Arial"/>
                <a:cs typeface="Arial"/>
              </a:rPr>
              <a:t>summary</a:t>
            </a:r>
            <a:r>
              <a:rPr lang="en-GB" sz="1200" b="1" spc="-8" dirty="0">
                <a:solidFill>
                  <a:schemeClr val="bg1">
                    <a:lumMod val="50000"/>
                  </a:schemeClr>
                </a:solidFill>
                <a:latin typeface="Arial"/>
                <a:cs typeface="Arial"/>
              </a:rPr>
              <a:t> </a:t>
            </a:r>
            <a:r>
              <a:rPr lang="en-GB" sz="1200" dirty="0">
                <a:solidFill>
                  <a:schemeClr val="bg1">
                    <a:lumMod val="50000"/>
                  </a:schemeClr>
                </a:solidFill>
                <a:latin typeface="Arial"/>
                <a:cs typeface="Arial"/>
              </a:rPr>
              <a:t>to</a:t>
            </a:r>
            <a:r>
              <a:rPr lang="en-GB" sz="1200" spc="-30" dirty="0">
                <a:solidFill>
                  <a:schemeClr val="bg1">
                    <a:lumMod val="50000"/>
                  </a:schemeClr>
                </a:solidFill>
                <a:latin typeface="Arial"/>
                <a:cs typeface="Arial"/>
              </a:rPr>
              <a:t> </a:t>
            </a:r>
            <a:r>
              <a:rPr lang="en-GB" sz="1200" dirty="0">
                <a:solidFill>
                  <a:schemeClr val="bg1">
                    <a:lumMod val="50000"/>
                  </a:schemeClr>
                </a:solidFill>
                <a:latin typeface="Arial"/>
                <a:cs typeface="Arial"/>
              </a:rPr>
              <a:t>track</a:t>
            </a:r>
            <a:r>
              <a:rPr lang="en-GB" sz="1200" spc="-30" dirty="0">
                <a:solidFill>
                  <a:schemeClr val="bg1">
                    <a:lumMod val="50000"/>
                  </a:schemeClr>
                </a:solidFill>
                <a:latin typeface="Arial"/>
                <a:cs typeface="Arial"/>
              </a:rPr>
              <a:t> </a:t>
            </a:r>
            <a:r>
              <a:rPr lang="en-GB" sz="1200" spc="-8" dirty="0">
                <a:solidFill>
                  <a:schemeClr val="bg1">
                    <a:lumMod val="50000"/>
                  </a:schemeClr>
                </a:solidFill>
                <a:latin typeface="Arial"/>
                <a:cs typeface="Arial"/>
              </a:rPr>
              <a:t>progress:</a:t>
            </a:r>
            <a:endParaRPr lang="en-GB" sz="1200" dirty="0">
              <a:solidFill>
                <a:schemeClr val="bg1">
                  <a:lumMod val="50000"/>
                </a:schemeClr>
              </a:solidFill>
              <a:latin typeface="Arial"/>
              <a:cs typeface="Arial"/>
            </a:endParaRPr>
          </a:p>
          <a:p>
            <a:pPr marL="910114" lvl="2" indent="-215265">
              <a:spcBef>
                <a:spcPts val="225"/>
              </a:spcBef>
              <a:buFont typeface="Wingdings"/>
              <a:buChar char=""/>
              <a:tabLst>
                <a:tab pos="910114" algn="l"/>
                <a:tab pos="910590" algn="l"/>
              </a:tabLst>
            </a:pPr>
            <a:r>
              <a:rPr lang="en-GB" sz="1050" dirty="0">
                <a:solidFill>
                  <a:schemeClr val="bg1">
                    <a:lumMod val="50000"/>
                  </a:schemeClr>
                </a:solidFill>
                <a:latin typeface="Arial"/>
                <a:cs typeface="Arial"/>
              </a:rPr>
              <a:t>Information</a:t>
            </a:r>
            <a:r>
              <a:rPr lang="en-GB" sz="1050" spc="-56" dirty="0">
                <a:solidFill>
                  <a:schemeClr val="bg1">
                    <a:lumMod val="50000"/>
                  </a:schemeClr>
                </a:solidFill>
                <a:latin typeface="Arial"/>
                <a:cs typeface="Arial"/>
              </a:rPr>
              <a:t> </a:t>
            </a:r>
            <a:r>
              <a:rPr lang="en-GB" sz="1050" dirty="0">
                <a:solidFill>
                  <a:schemeClr val="bg1">
                    <a:lumMod val="50000"/>
                  </a:schemeClr>
                </a:solidFill>
                <a:latin typeface="Arial"/>
                <a:cs typeface="Arial"/>
              </a:rPr>
              <a:t>on</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indicators</a:t>
            </a:r>
            <a:r>
              <a:rPr lang="en-GB" sz="1050" spc="-45" dirty="0">
                <a:solidFill>
                  <a:schemeClr val="bg1">
                    <a:lumMod val="50000"/>
                  </a:schemeClr>
                </a:solidFill>
                <a:latin typeface="Arial"/>
                <a:cs typeface="Arial"/>
              </a:rPr>
              <a:t> </a:t>
            </a:r>
            <a:r>
              <a:rPr lang="en-GB" sz="1050" i="1" dirty="0">
                <a:solidFill>
                  <a:schemeClr val="bg1">
                    <a:lumMod val="50000"/>
                  </a:schemeClr>
                </a:solidFill>
                <a:latin typeface="Arial"/>
                <a:cs typeface="Arial"/>
              </a:rPr>
              <a:t>[reference</a:t>
            </a:r>
            <a:r>
              <a:rPr lang="en-GB" sz="1050" i="1" spc="-53" dirty="0">
                <a:solidFill>
                  <a:schemeClr val="bg1">
                    <a:lumMod val="50000"/>
                  </a:schemeClr>
                </a:solidFill>
                <a:latin typeface="Arial"/>
                <a:cs typeface="Arial"/>
              </a:rPr>
              <a:t> </a:t>
            </a:r>
            <a:r>
              <a:rPr lang="en-GB" sz="1050" i="1" dirty="0">
                <a:solidFill>
                  <a:schemeClr val="bg1">
                    <a:lumMod val="50000"/>
                  </a:schemeClr>
                </a:solidFill>
                <a:latin typeface="Arial"/>
                <a:cs typeface="Arial"/>
              </a:rPr>
              <a:t>level;</a:t>
            </a:r>
            <a:r>
              <a:rPr lang="en-GB" sz="1050" i="1" spc="-23" dirty="0">
                <a:solidFill>
                  <a:schemeClr val="bg1">
                    <a:lumMod val="50000"/>
                  </a:schemeClr>
                </a:solidFill>
                <a:latin typeface="Arial"/>
                <a:cs typeface="Arial"/>
              </a:rPr>
              <a:t> </a:t>
            </a:r>
            <a:r>
              <a:rPr lang="en-GB" sz="1050" i="1" dirty="0">
                <a:solidFill>
                  <a:schemeClr val="bg1">
                    <a:lumMod val="50000"/>
                  </a:schemeClr>
                </a:solidFill>
                <a:latin typeface="Arial"/>
                <a:cs typeface="Arial"/>
              </a:rPr>
              <a:t>most</a:t>
            </a:r>
            <a:r>
              <a:rPr lang="en-GB" sz="1050" i="1" spc="-38" dirty="0">
                <a:solidFill>
                  <a:schemeClr val="bg1">
                    <a:lumMod val="50000"/>
                  </a:schemeClr>
                </a:solidFill>
                <a:latin typeface="Arial"/>
                <a:cs typeface="Arial"/>
              </a:rPr>
              <a:t> </a:t>
            </a:r>
            <a:r>
              <a:rPr lang="en-GB" sz="1050" i="1" dirty="0">
                <a:solidFill>
                  <a:schemeClr val="bg1">
                    <a:lumMod val="50000"/>
                  </a:schemeClr>
                </a:solidFill>
                <a:latin typeface="Arial"/>
                <a:cs typeface="Arial"/>
              </a:rPr>
              <a:t>recent;</a:t>
            </a:r>
            <a:r>
              <a:rPr lang="en-GB" sz="1050" i="1" spc="-49" dirty="0">
                <a:solidFill>
                  <a:schemeClr val="bg1">
                    <a:lumMod val="50000"/>
                  </a:schemeClr>
                </a:solidFill>
                <a:latin typeface="Arial"/>
                <a:cs typeface="Arial"/>
              </a:rPr>
              <a:t> </a:t>
            </a:r>
            <a:r>
              <a:rPr lang="en-GB" sz="1050" i="1" dirty="0">
                <a:solidFill>
                  <a:schemeClr val="bg1">
                    <a:lumMod val="50000"/>
                  </a:schemeClr>
                </a:solidFill>
                <a:latin typeface="Arial"/>
                <a:cs typeface="Arial"/>
              </a:rPr>
              <a:t>at</a:t>
            </a:r>
            <a:r>
              <a:rPr lang="en-GB" sz="1050" i="1" spc="-19" dirty="0">
                <a:solidFill>
                  <a:schemeClr val="bg1">
                    <a:lumMod val="50000"/>
                  </a:schemeClr>
                </a:solidFill>
                <a:latin typeface="Arial"/>
                <a:cs typeface="Arial"/>
              </a:rPr>
              <a:t> </a:t>
            </a:r>
            <a:r>
              <a:rPr lang="en-GB" sz="1050" i="1" dirty="0">
                <a:solidFill>
                  <a:schemeClr val="bg1">
                    <a:lumMod val="50000"/>
                  </a:schemeClr>
                </a:solidFill>
                <a:latin typeface="Arial"/>
                <a:cs typeface="Arial"/>
              </a:rPr>
              <a:t>the</a:t>
            </a:r>
            <a:r>
              <a:rPr lang="en-GB" sz="1050" i="1" spc="-34" dirty="0">
                <a:solidFill>
                  <a:schemeClr val="bg1">
                    <a:lumMod val="50000"/>
                  </a:schemeClr>
                </a:solidFill>
                <a:latin typeface="Arial"/>
                <a:cs typeface="Arial"/>
              </a:rPr>
              <a:t> </a:t>
            </a:r>
            <a:r>
              <a:rPr lang="en-GB" sz="1050" i="1" dirty="0">
                <a:solidFill>
                  <a:schemeClr val="bg1">
                    <a:lumMod val="50000"/>
                  </a:schemeClr>
                </a:solidFill>
                <a:latin typeface="Arial"/>
                <a:cs typeface="Arial"/>
              </a:rPr>
              <a:t>reporting</a:t>
            </a:r>
            <a:r>
              <a:rPr lang="en-GB" sz="1050" i="1" spc="-45" dirty="0">
                <a:solidFill>
                  <a:schemeClr val="bg1">
                    <a:lumMod val="50000"/>
                  </a:schemeClr>
                </a:solidFill>
                <a:latin typeface="Arial"/>
                <a:cs typeface="Arial"/>
              </a:rPr>
              <a:t> </a:t>
            </a:r>
            <a:r>
              <a:rPr lang="en-GB" sz="1050" i="1" dirty="0">
                <a:solidFill>
                  <a:schemeClr val="bg1">
                    <a:lumMod val="50000"/>
                  </a:schemeClr>
                </a:solidFill>
                <a:latin typeface="Arial"/>
                <a:cs typeface="Arial"/>
              </a:rPr>
              <a:t>years</a:t>
            </a:r>
            <a:r>
              <a:rPr lang="en-GB" sz="1050" i="1" spc="-38" dirty="0">
                <a:solidFill>
                  <a:schemeClr val="bg1">
                    <a:lumMod val="50000"/>
                  </a:schemeClr>
                </a:solidFill>
                <a:latin typeface="Arial"/>
                <a:cs typeface="Arial"/>
              </a:rPr>
              <a:t> </a:t>
            </a:r>
            <a:r>
              <a:rPr lang="en-GB" sz="1050" i="1" dirty="0">
                <a:solidFill>
                  <a:schemeClr val="bg1">
                    <a:lumMod val="50000"/>
                  </a:schemeClr>
                </a:solidFill>
                <a:latin typeface="Arial"/>
                <a:cs typeface="Arial"/>
              </a:rPr>
              <a:t>in</a:t>
            </a:r>
            <a:r>
              <a:rPr lang="en-GB" sz="1050" i="1" spc="-19" dirty="0">
                <a:solidFill>
                  <a:schemeClr val="bg1">
                    <a:lumMod val="50000"/>
                  </a:schemeClr>
                </a:solidFill>
                <a:latin typeface="Arial"/>
                <a:cs typeface="Arial"/>
              </a:rPr>
              <a:t> </a:t>
            </a:r>
            <a:r>
              <a:rPr lang="en-GB" sz="1050" i="1" spc="-8" dirty="0">
                <a:solidFill>
                  <a:schemeClr val="bg1">
                    <a:lumMod val="50000"/>
                  </a:schemeClr>
                </a:solidFill>
                <a:latin typeface="Arial"/>
                <a:cs typeface="Arial"/>
              </a:rPr>
              <a:t>between]</a:t>
            </a:r>
            <a:endParaRPr lang="en-GB" sz="1050" dirty="0">
              <a:solidFill>
                <a:schemeClr val="bg1">
                  <a:lumMod val="50000"/>
                </a:schemeClr>
              </a:solidFill>
              <a:latin typeface="Arial"/>
              <a:cs typeface="Arial"/>
            </a:endParaRPr>
          </a:p>
          <a:p>
            <a:pPr marL="910114" lvl="2" indent="-215265">
              <a:spcBef>
                <a:spcPts val="225"/>
              </a:spcBef>
              <a:buFont typeface="Wingdings"/>
              <a:buChar char=""/>
              <a:tabLst>
                <a:tab pos="910114" algn="l"/>
                <a:tab pos="910590" algn="l"/>
              </a:tabLst>
            </a:pPr>
            <a:r>
              <a:rPr lang="en-GB" sz="1050" dirty="0">
                <a:solidFill>
                  <a:schemeClr val="bg1">
                    <a:lumMod val="50000"/>
                  </a:schemeClr>
                </a:solidFill>
                <a:latin typeface="Arial"/>
                <a:cs typeface="Arial"/>
              </a:rPr>
              <a:t>GHG</a:t>
            </a:r>
            <a:r>
              <a:rPr lang="en-GB" sz="1050" spc="-34" dirty="0">
                <a:solidFill>
                  <a:schemeClr val="bg1">
                    <a:lumMod val="50000"/>
                  </a:schemeClr>
                </a:solidFill>
                <a:latin typeface="Arial"/>
                <a:cs typeface="Arial"/>
              </a:rPr>
              <a:t> </a:t>
            </a:r>
            <a:r>
              <a:rPr lang="en-GB" sz="1050" dirty="0">
                <a:solidFill>
                  <a:schemeClr val="bg1">
                    <a:lumMod val="50000"/>
                  </a:schemeClr>
                </a:solidFill>
                <a:latin typeface="Arial"/>
                <a:cs typeface="Arial"/>
              </a:rPr>
              <a:t>emissions</a:t>
            </a:r>
            <a:r>
              <a:rPr lang="en-GB" sz="1050" spc="-45" dirty="0">
                <a:solidFill>
                  <a:schemeClr val="bg1">
                    <a:lumMod val="50000"/>
                  </a:schemeClr>
                </a:solidFill>
                <a:latin typeface="Arial"/>
                <a:cs typeface="Arial"/>
              </a:rPr>
              <a:t> </a:t>
            </a:r>
            <a:r>
              <a:rPr lang="en-GB" sz="1050" dirty="0">
                <a:solidFill>
                  <a:schemeClr val="bg1">
                    <a:lumMod val="50000"/>
                  </a:schemeClr>
                </a:solidFill>
                <a:latin typeface="Arial"/>
                <a:cs typeface="Arial"/>
              </a:rPr>
              <a:t>and</a:t>
            </a:r>
            <a:r>
              <a:rPr lang="en-GB" sz="1050" spc="-30" dirty="0">
                <a:solidFill>
                  <a:schemeClr val="bg1">
                    <a:lumMod val="50000"/>
                  </a:schemeClr>
                </a:solidFill>
                <a:latin typeface="Arial"/>
                <a:cs typeface="Arial"/>
              </a:rPr>
              <a:t> </a:t>
            </a:r>
            <a:r>
              <a:rPr lang="en-GB" sz="1050" dirty="0">
                <a:solidFill>
                  <a:schemeClr val="bg1">
                    <a:lumMod val="50000"/>
                  </a:schemeClr>
                </a:solidFill>
                <a:latin typeface="Arial"/>
                <a:cs typeface="Arial"/>
              </a:rPr>
              <a:t>removals</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consistent</a:t>
            </a:r>
            <a:r>
              <a:rPr lang="en-GB" sz="1050" spc="-53" dirty="0">
                <a:solidFill>
                  <a:schemeClr val="bg1">
                    <a:lumMod val="50000"/>
                  </a:schemeClr>
                </a:solidFill>
                <a:latin typeface="Arial"/>
                <a:cs typeface="Arial"/>
              </a:rPr>
              <a:t> </a:t>
            </a:r>
            <a:r>
              <a:rPr lang="en-GB" sz="1050" dirty="0">
                <a:solidFill>
                  <a:schemeClr val="bg1">
                    <a:lumMod val="50000"/>
                  </a:schemeClr>
                </a:solidFill>
                <a:latin typeface="Arial"/>
                <a:cs typeface="Arial"/>
              </a:rPr>
              <a:t>with</a:t>
            </a:r>
            <a:r>
              <a:rPr lang="en-GB" sz="1050" spc="-11" dirty="0">
                <a:solidFill>
                  <a:schemeClr val="bg1">
                    <a:lumMod val="50000"/>
                  </a:schemeClr>
                </a:solidFill>
                <a:latin typeface="Arial"/>
                <a:cs typeface="Arial"/>
              </a:rPr>
              <a:t> </a:t>
            </a:r>
            <a:r>
              <a:rPr lang="en-GB" sz="1050" dirty="0">
                <a:solidFill>
                  <a:schemeClr val="bg1">
                    <a:lumMod val="50000"/>
                  </a:schemeClr>
                </a:solidFill>
                <a:latin typeface="Arial"/>
                <a:cs typeface="Arial"/>
              </a:rPr>
              <a:t>the</a:t>
            </a:r>
            <a:r>
              <a:rPr lang="en-GB" sz="1050" spc="-30" dirty="0">
                <a:solidFill>
                  <a:schemeClr val="bg1">
                    <a:lumMod val="50000"/>
                  </a:schemeClr>
                </a:solidFill>
                <a:latin typeface="Arial"/>
                <a:cs typeface="Arial"/>
              </a:rPr>
              <a:t> </a:t>
            </a:r>
            <a:r>
              <a:rPr lang="en-GB" sz="1050" dirty="0">
                <a:solidFill>
                  <a:schemeClr val="bg1">
                    <a:lumMod val="50000"/>
                  </a:schemeClr>
                </a:solidFill>
                <a:latin typeface="Arial"/>
                <a:cs typeface="Arial"/>
              </a:rPr>
              <a:t>scope</a:t>
            </a:r>
            <a:r>
              <a:rPr lang="en-GB" sz="1050" spc="-49" dirty="0">
                <a:solidFill>
                  <a:schemeClr val="bg1">
                    <a:lumMod val="50000"/>
                  </a:schemeClr>
                </a:solidFill>
                <a:latin typeface="Arial"/>
                <a:cs typeface="Arial"/>
              </a:rPr>
              <a:t> </a:t>
            </a:r>
            <a:r>
              <a:rPr lang="en-GB" sz="1050" dirty="0">
                <a:solidFill>
                  <a:schemeClr val="bg1">
                    <a:lumMod val="50000"/>
                  </a:schemeClr>
                </a:solidFill>
                <a:latin typeface="Arial"/>
                <a:cs typeface="Arial"/>
              </a:rPr>
              <a:t>of</a:t>
            </a:r>
            <a:r>
              <a:rPr lang="en-GB" sz="1050" spc="-23" dirty="0">
                <a:solidFill>
                  <a:schemeClr val="bg1">
                    <a:lumMod val="50000"/>
                  </a:schemeClr>
                </a:solidFill>
                <a:latin typeface="Arial"/>
                <a:cs typeface="Arial"/>
              </a:rPr>
              <a:t> </a:t>
            </a:r>
            <a:r>
              <a:rPr lang="en-GB" sz="1050" dirty="0">
                <a:solidFill>
                  <a:schemeClr val="bg1">
                    <a:lumMod val="50000"/>
                  </a:schemeClr>
                </a:solidFill>
                <a:latin typeface="Arial"/>
                <a:cs typeface="Arial"/>
              </a:rPr>
              <a:t>its</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NDC,</a:t>
            </a:r>
            <a:r>
              <a:rPr lang="en-GB" sz="1050" spc="-19" dirty="0">
                <a:solidFill>
                  <a:schemeClr val="bg1">
                    <a:lumMod val="50000"/>
                  </a:schemeClr>
                </a:solidFill>
                <a:latin typeface="Arial"/>
                <a:cs typeface="Arial"/>
              </a:rPr>
              <a:t> </a:t>
            </a:r>
            <a:r>
              <a:rPr lang="en-GB" sz="1050" dirty="0">
                <a:solidFill>
                  <a:schemeClr val="bg1">
                    <a:lumMod val="50000"/>
                  </a:schemeClr>
                </a:solidFill>
                <a:latin typeface="Arial"/>
                <a:cs typeface="Arial"/>
              </a:rPr>
              <a:t>where</a:t>
            </a:r>
            <a:r>
              <a:rPr lang="en-GB" sz="1050" spc="-23" dirty="0">
                <a:solidFill>
                  <a:schemeClr val="bg1">
                    <a:lumMod val="50000"/>
                  </a:schemeClr>
                </a:solidFill>
                <a:latin typeface="Arial"/>
                <a:cs typeface="Arial"/>
              </a:rPr>
              <a:t> </a:t>
            </a:r>
            <a:r>
              <a:rPr lang="en-GB" sz="1050" spc="-8" dirty="0">
                <a:solidFill>
                  <a:schemeClr val="bg1">
                    <a:lumMod val="50000"/>
                  </a:schemeClr>
                </a:solidFill>
                <a:latin typeface="Arial"/>
                <a:cs typeface="Arial"/>
              </a:rPr>
              <a:t>applicable;</a:t>
            </a:r>
            <a:endParaRPr lang="en-GB" sz="1050" dirty="0">
              <a:solidFill>
                <a:schemeClr val="bg1">
                  <a:lumMod val="50000"/>
                </a:schemeClr>
              </a:solidFill>
              <a:latin typeface="Arial"/>
              <a:cs typeface="Arial"/>
            </a:endParaRPr>
          </a:p>
          <a:p>
            <a:pPr marL="910114" lvl="2" indent="-215265">
              <a:spcBef>
                <a:spcPts val="225"/>
              </a:spcBef>
              <a:buFont typeface="Wingdings"/>
              <a:buChar char=""/>
              <a:tabLst>
                <a:tab pos="910114" algn="l"/>
                <a:tab pos="910590" algn="l"/>
              </a:tabLst>
            </a:pPr>
            <a:r>
              <a:rPr lang="en-GB" sz="1050" dirty="0">
                <a:solidFill>
                  <a:schemeClr val="bg1">
                    <a:lumMod val="50000"/>
                  </a:schemeClr>
                </a:solidFill>
                <a:latin typeface="Arial"/>
                <a:cs typeface="Arial"/>
              </a:rPr>
              <a:t>Contribution</a:t>
            </a:r>
            <a:r>
              <a:rPr lang="en-GB" sz="1050" spc="-49" dirty="0">
                <a:solidFill>
                  <a:schemeClr val="bg1">
                    <a:lumMod val="50000"/>
                  </a:schemeClr>
                </a:solidFill>
                <a:latin typeface="Arial"/>
                <a:cs typeface="Arial"/>
              </a:rPr>
              <a:t> </a:t>
            </a:r>
            <a:r>
              <a:rPr lang="en-GB" sz="1050" dirty="0">
                <a:solidFill>
                  <a:schemeClr val="bg1">
                    <a:lumMod val="50000"/>
                  </a:schemeClr>
                </a:solidFill>
                <a:latin typeface="Arial"/>
                <a:cs typeface="Arial"/>
              </a:rPr>
              <a:t>from</a:t>
            </a:r>
            <a:r>
              <a:rPr lang="en-GB" sz="1050" spc="-30" dirty="0">
                <a:solidFill>
                  <a:schemeClr val="bg1">
                    <a:lumMod val="50000"/>
                  </a:schemeClr>
                </a:solidFill>
                <a:latin typeface="Arial"/>
                <a:cs typeface="Arial"/>
              </a:rPr>
              <a:t> </a:t>
            </a:r>
            <a:r>
              <a:rPr lang="en-GB" sz="1050" dirty="0">
                <a:solidFill>
                  <a:schemeClr val="bg1">
                    <a:lumMod val="50000"/>
                  </a:schemeClr>
                </a:solidFill>
                <a:latin typeface="Arial"/>
                <a:cs typeface="Arial"/>
              </a:rPr>
              <a:t>the</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LULUCF</a:t>
            </a:r>
            <a:r>
              <a:rPr lang="en-GB" sz="1050" spc="-23" dirty="0">
                <a:solidFill>
                  <a:schemeClr val="bg1">
                    <a:lumMod val="50000"/>
                  </a:schemeClr>
                </a:solidFill>
                <a:latin typeface="Arial"/>
                <a:cs typeface="Arial"/>
              </a:rPr>
              <a:t> </a:t>
            </a:r>
            <a:r>
              <a:rPr lang="en-GB" sz="1050" dirty="0">
                <a:solidFill>
                  <a:schemeClr val="bg1">
                    <a:lumMod val="50000"/>
                  </a:schemeClr>
                </a:solidFill>
                <a:latin typeface="Arial"/>
                <a:cs typeface="Arial"/>
              </a:rPr>
              <a:t>sector</a:t>
            </a:r>
            <a:r>
              <a:rPr lang="en-GB" sz="1050" spc="-45" dirty="0">
                <a:solidFill>
                  <a:schemeClr val="bg1">
                    <a:lumMod val="50000"/>
                  </a:schemeClr>
                </a:solidFill>
                <a:latin typeface="Arial"/>
                <a:cs typeface="Arial"/>
              </a:rPr>
              <a:t> </a:t>
            </a:r>
            <a:r>
              <a:rPr lang="en-GB" sz="1050" dirty="0">
                <a:solidFill>
                  <a:schemeClr val="bg1">
                    <a:lumMod val="50000"/>
                  </a:schemeClr>
                </a:solidFill>
                <a:latin typeface="Arial"/>
                <a:cs typeface="Arial"/>
              </a:rPr>
              <a:t>for</a:t>
            </a:r>
            <a:r>
              <a:rPr lang="en-GB" sz="1050" spc="-30" dirty="0">
                <a:solidFill>
                  <a:schemeClr val="bg1">
                    <a:lumMod val="50000"/>
                  </a:schemeClr>
                </a:solidFill>
                <a:latin typeface="Arial"/>
                <a:cs typeface="Arial"/>
              </a:rPr>
              <a:t> </a:t>
            </a:r>
            <a:r>
              <a:rPr lang="en-GB" sz="1050" dirty="0">
                <a:solidFill>
                  <a:schemeClr val="bg1">
                    <a:lumMod val="50000"/>
                  </a:schemeClr>
                </a:solidFill>
                <a:latin typeface="Arial"/>
                <a:cs typeface="Arial"/>
              </a:rPr>
              <a:t>each</a:t>
            </a:r>
            <a:r>
              <a:rPr lang="en-GB" sz="1050" spc="-34" dirty="0">
                <a:solidFill>
                  <a:schemeClr val="bg1">
                    <a:lumMod val="50000"/>
                  </a:schemeClr>
                </a:solidFill>
                <a:latin typeface="Arial"/>
                <a:cs typeface="Arial"/>
              </a:rPr>
              <a:t> </a:t>
            </a:r>
            <a:r>
              <a:rPr lang="en-GB" sz="1050" dirty="0">
                <a:solidFill>
                  <a:schemeClr val="bg1">
                    <a:lumMod val="50000"/>
                  </a:schemeClr>
                </a:solidFill>
                <a:latin typeface="Arial"/>
                <a:cs typeface="Arial"/>
              </a:rPr>
              <a:t>year</a:t>
            </a:r>
            <a:r>
              <a:rPr lang="en-GB" sz="1050" spc="-11" dirty="0">
                <a:solidFill>
                  <a:schemeClr val="bg1">
                    <a:lumMod val="50000"/>
                  </a:schemeClr>
                </a:solidFill>
                <a:latin typeface="Arial"/>
                <a:cs typeface="Arial"/>
              </a:rPr>
              <a:t> </a:t>
            </a:r>
            <a:r>
              <a:rPr lang="en-GB" sz="1050" dirty="0">
                <a:solidFill>
                  <a:schemeClr val="bg1">
                    <a:lumMod val="50000"/>
                  </a:schemeClr>
                </a:solidFill>
                <a:latin typeface="Arial"/>
                <a:cs typeface="Arial"/>
              </a:rPr>
              <a:t>of</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the</a:t>
            </a:r>
            <a:r>
              <a:rPr lang="en-GB" sz="1050" spc="-34" dirty="0">
                <a:solidFill>
                  <a:schemeClr val="bg1">
                    <a:lumMod val="50000"/>
                  </a:schemeClr>
                </a:solidFill>
                <a:latin typeface="Arial"/>
                <a:cs typeface="Arial"/>
              </a:rPr>
              <a:t> </a:t>
            </a:r>
            <a:r>
              <a:rPr lang="en-GB" sz="1050" dirty="0">
                <a:solidFill>
                  <a:schemeClr val="bg1">
                    <a:lumMod val="50000"/>
                  </a:schemeClr>
                </a:solidFill>
                <a:latin typeface="Arial"/>
                <a:cs typeface="Arial"/>
              </a:rPr>
              <a:t>target</a:t>
            </a:r>
            <a:r>
              <a:rPr lang="en-GB" sz="1050" spc="-38" dirty="0">
                <a:solidFill>
                  <a:schemeClr val="bg1">
                    <a:lumMod val="50000"/>
                  </a:schemeClr>
                </a:solidFill>
                <a:latin typeface="Arial"/>
                <a:cs typeface="Arial"/>
              </a:rPr>
              <a:t> </a:t>
            </a:r>
            <a:r>
              <a:rPr lang="en-GB" sz="1050" dirty="0">
                <a:solidFill>
                  <a:schemeClr val="bg1">
                    <a:lumMod val="50000"/>
                  </a:schemeClr>
                </a:solidFill>
                <a:latin typeface="Arial"/>
                <a:cs typeface="Arial"/>
              </a:rPr>
              <a:t>period</a:t>
            </a:r>
            <a:r>
              <a:rPr lang="en-GB" sz="1050" spc="-38" dirty="0">
                <a:solidFill>
                  <a:schemeClr val="bg1">
                    <a:lumMod val="50000"/>
                  </a:schemeClr>
                </a:solidFill>
                <a:latin typeface="Arial"/>
                <a:cs typeface="Arial"/>
              </a:rPr>
              <a:t> </a:t>
            </a:r>
            <a:r>
              <a:rPr lang="en-GB" sz="1050" dirty="0">
                <a:solidFill>
                  <a:schemeClr val="bg1">
                    <a:lumMod val="50000"/>
                  </a:schemeClr>
                </a:solidFill>
                <a:latin typeface="Arial"/>
                <a:cs typeface="Arial"/>
              </a:rPr>
              <a:t>or</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target</a:t>
            </a:r>
            <a:r>
              <a:rPr lang="en-GB" sz="1050" spc="-41" dirty="0">
                <a:solidFill>
                  <a:schemeClr val="bg1">
                    <a:lumMod val="50000"/>
                  </a:schemeClr>
                </a:solidFill>
                <a:latin typeface="Arial"/>
                <a:cs typeface="Arial"/>
              </a:rPr>
              <a:t> </a:t>
            </a:r>
            <a:r>
              <a:rPr lang="en-GB" sz="1050" spc="-8" dirty="0">
                <a:solidFill>
                  <a:schemeClr val="bg1">
                    <a:lumMod val="50000"/>
                  </a:schemeClr>
                </a:solidFill>
                <a:latin typeface="Arial"/>
                <a:cs typeface="Arial"/>
              </a:rPr>
              <a:t>year,</a:t>
            </a:r>
            <a:r>
              <a:rPr lang="en-GB" sz="1050" spc="-19" dirty="0">
                <a:solidFill>
                  <a:schemeClr val="bg1">
                    <a:lumMod val="50000"/>
                  </a:schemeClr>
                </a:solidFill>
                <a:latin typeface="Arial"/>
                <a:cs typeface="Arial"/>
              </a:rPr>
              <a:t> </a:t>
            </a:r>
            <a:r>
              <a:rPr lang="en-GB" sz="1050" dirty="0">
                <a:solidFill>
                  <a:schemeClr val="bg1">
                    <a:lumMod val="50000"/>
                  </a:schemeClr>
                </a:solidFill>
                <a:latin typeface="Arial"/>
                <a:cs typeface="Arial"/>
              </a:rPr>
              <a:t>as</a:t>
            </a:r>
            <a:r>
              <a:rPr lang="en-GB" sz="1050" spc="-23" dirty="0">
                <a:solidFill>
                  <a:schemeClr val="bg1">
                    <a:lumMod val="50000"/>
                  </a:schemeClr>
                </a:solidFill>
                <a:latin typeface="Arial"/>
                <a:cs typeface="Arial"/>
              </a:rPr>
              <a:t> </a:t>
            </a:r>
            <a:r>
              <a:rPr lang="en-GB" sz="1050" spc="-8" dirty="0">
                <a:solidFill>
                  <a:schemeClr val="bg1">
                    <a:lumMod val="50000"/>
                  </a:schemeClr>
                </a:solidFill>
                <a:latin typeface="Arial"/>
                <a:cs typeface="Arial"/>
              </a:rPr>
              <a:t>applicable;</a:t>
            </a:r>
            <a:endParaRPr lang="en-GB" sz="1050" dirty="0">
              <a:solidFill>
                <a:schemeClr val="bg1">
                  <a:lumMod val="50000"/>
                </a:schemeClr>
              </a:solidFill>
              <a:latin typeface="Arial"/>
              <a:cs typeface="Arial"/>
            </a:endParaRPr>
          </a:p>
          <a:p>
            <a:pPr marL="910114" lvl="2" indent="-215265">
              <a:spcBef>
                <a:spcPts val="225"/>
              </a:spcBef>
              <a:buFont typeface="Wingdings"/>
              <a:buChar char=""/>
              <a:tabLst>
                <a:tab pos="910114" algn="l"/>
                <a:tab pos="910590" algn="l"/>
              </a:tabLst>
            </a:pPr>
            <a:r>
              <a:rPr lang="en-GB" sz="1050" dirty="0">
                <a:solidFill>
                  <a:schemeClr val="bg1">
                    <a:lumMod val="50000"/>
                  </a:schemeClr>
                </a:solidFill>
                <a:latin typeface="Arial"/>
                <a:cs typeface="Arial"/>
              </a:rPr>
              <a:t>Information</a:t>
            </a:r>
            <a:r>
              <a:rPr lang="en-GB" sz="1050" spc="-53" dirty="0">
                <a:solidFill>
                  <a:schemeClr val="bg1">
                    <a:lumMod val="50000"/>
                  </a:schemeClr>
                </a:solidFill>
                <a:latin typeface="Arial"/>
                <a:cs typeface="Arial"/>
              </a:rPr>
              <a:t> </a:t>
            </a:r>
            <a:r>
              <a:rPr lang="en-GB" sz="1050" dirty="0">
                <a:solidFill>
                  <a:schemeClr val="bg1">
                    <a:lumMod val="50000"/>
                  </a:schemeClr>
                </a:solidFill>
                <a:latin typeface="Arial"/>
                <a:cs typeface="Arial"/>
              </a:rPr>
              <a:t>on</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use</a:t>
            </a:r>
            <a:r>
              <a:rPr lang="en-GB" sz="1050" spc="-26" dirty="0">
                <a:solidFill>
                  <a:schemeClr val="bg1">
                    <a:lumMod val="50000"/>
                  </a:schemeClr>
                </a:solidFill>
                <a:latin typeface="Arial"/>
                <a:cs typeface="Arial"/>
              </a:rPr>
              <a:t> </a:t>
            </a:r>
            <a:r>
              <a:rPr lang="en-GB" sz="1050" dirty="0">
                <a:solidFill>
                  <a:schemeClr val="bg1">
                    <a:lumMod val="50000"/>
                  </a:schemeClr>
                </a:solidFill>
                <a:latin typeface="Arial"/>
                <a:cs typeface="Arial"/>
              </a:rPr>
              <a:t>of</a:t>
            </a:r>
            <a:r>
              <a:rPr lang="en-GB" sz="1050" spc="-23" dirty="0">
                <a:solidFill>
                  <a:schemeClr val="bg1">
                    <a:lumMod val="50000"/>
                  </a:schemeClr>
                </a:solidFill>
                <a:latin typeface="Arial"/>
                <a:cs typeface="Arial"/>
              </a:rPr>
              <a:t> </a:t>
            </a:r>
            <a:r>
              <a:rPr lang="en-GB" sz="1050" dirty="0">
                <a:solidFill>
                  <a:schemeClr val="bg1">
                    <a:lumMod val="50000"/>
                  </a:schemeClr>
                </a:solidFill>
                <a:latin typeface="Arial"/>
                <a:cs typeface="Arial"/>
              </a:rPr>
              <a:t>ITMOs,</a:t>
            </a:r>
            <a:r>
              <a:rPr lang="en-GB" sz="1050" spc="-34" dirty="0">
                <a:solidFill>
                  <a:schemeClr val="bg1">
                    <a:lumMod val="50000"/>
                  </a:schemeClr>
                </a:solidFill>
                <a:latin typeface="Arial"/>
                <a:cs typeface="Arial"/>
              </a:rPr>
              <a:t> </a:t>
            </a:r>
            <a:r>
              <a:rPr lang="en-GB" sz="1050" dirty="0">
                <a:solidFill>
                  <a:schemeClr val="bg1">
                    <a:lumMod val="50000"/>
                  </a:schemeClr>
                </a:solidFill>
                <a:latin typeface="Arial"/>
                <a:cs typeface="Arial"/>
              </a:rPr>
              <a:t>as</a:t>
            </a:r>
            <a:r>
              <a:rPr lang="en-GB" sz="1050" spc="-23" dirty="0">
                <a:solidFill>
                  <a:schemeClr val="bg1">
                    <a:lumMod val="50000"/>
                  </a:schemeClr>
                </a:solidFill>
                <a:latin typeface="Arial"/>
                <a:cs typeface="Arial"/>
              </a:rPr>
              <a:t> </a:t>
            </a:r>
            <a:r>
              <a:rPr lang="en-GB" sz="1050" spc="-8" dirty="0">
                <a:solidFill>
                  <a:schemeClr val="bg1">
                    <a:lumMod val="50000"/>
                  </a:schemeClr>
                </a:solidFill>
                <a:latin typeface="Arial"/>
                <a:cs typeface="Arial"/>
              </a:rPr>
              <a:t>applicable;</a:t>
            </a:r>
            <a:endParaRPr lang="en-GB" sz="1050" dirty="0">
              <a:solidFill>
                <a:schemeClr val="bg1">
                  <a:lumMod val="50000"/>
                </a:schemeClr>
              </a:solidFill>
              <a:latin typeface="Arial"/>
              <a:cs typeface="Arial"/>
            </a:endParaRPr>
          </a:p>
          <a:p>
            <a:pPr marL="224314" marR="360521" indent="-215265">
              <a:spcBef>
                <a:spcPts val="724"/>
              </a:spcBef>
              <a:buChar char="•"/>
              <a:tabLst>
                <a:tab pos="224314" algn="l"/>
                <a:tab pos="224790" algn="l"/>
              </a:tabLst>
            </a:pPr>
            <a:r>
              <a:rPr lang="en-GB" sz="1200" dirty="0">
                <a:solidFill>
                  <a:schemeClr val="bg1">
                    <a:lumMod val="50000"/>
                  </a:schemeClr>
                </a:solidFill>
                <a:latin typeface="Arial"/>
                <a:cs typeface="Arial"/>
              </a:rPr>
              <a:t>Each</a:t>
            </a:r>
            <a:r>
              <a:rPr lang="en-GB" sz="1200" spc="-45" dirty="0">
                <a:solidFill>
                  <a:schemeClr val="bg1">
                    <a:lumMod val="50000"/>
                  </a:schemeClr>
                </a:solidFill>
                <a:latin typeface="Arial"/>
                <a:cs typeface="Arial"/>
              </a:rPr>
              <a:t> </a:t>
            </a:r>
            <a:r>
              <a:rPr lang="en-GB" sz="1200" dirty="0">
                <a:solidFill>
                  <a:schemeClr val="bg1">
                    <a:lumMod val="50000"/>
                  </a:schemeClr>
                </a:solidFill>
                <a:latin typeface="Arial"/>
                <a:cs typeface="Arial"/>
              </a:rPr>
              <a:t>Party</a:t>
            </a:r>
            <a:r>
              <a:rPr lang="en-GB" sz="1200" spc="-23" dirty="0">
                <a:solidFill>
                  <a:schemeClr val="bg1">
                    <a:lumMod val="50000"/>
                  </a:schemeClr>
                </a:solidFill>
                <a:latin typeface="Arial"/>
                <a:cs typeface="Arial"/>
              </a:rPr>
              <a:t> </a:t>
            </a:r>
            <a:r>
              <a:rPr lang="en-GB" sz="1200" b="1" dirty="0">
                <a:solidFill>
                  <a:schemeClr val="bg1">
                    <a:lumMod val="50000"/>
                  </a:schemeClr>
                </a:solidFill>
                <a:latin typeface="Arial"/>
                <a:cs typeface="Arial"/>
              </a:rPr>
              <a:t>with</a:t>
            </a:r>
            <a:r>
              <a:rPr lang="en-GB" sz="1200" b="1" spc="-53" dirty="0">
                <a:solidFill>
                  <a:schemeClr val="bg1">
                    <a:lumMod val="50000"/>
                  </a:schemeClr>
                </a:solidFill>
                <a:latin typeface="Arial"/>
                <a:cs typeface="Arial"/>
              </a:rPr>
              <a:t> </a:t>
            </a:r>
            <a:r>
              <a:rPr lang="en-GB" sz="1200" b="1" dirty="0">
                <a:solidFill>
                  <a:schemeClr val="bg1">
                    <a:lumMod val="50000"/>
                  </a:schemeClr>
                </a:solidFill>
                <a:latin typeface="Arial"/>
                <a:cs typeface="Arial"/>
              </a:rPr>
              <a:t>an</a:t>
            </a:r>
            <a:r>
              <a:rPr lang="en-GB" sz="1200" b="1" spc="-38" dirty="0">
                <a:solidFill>
                  <a:schemeClr val="bg1">
                    <a:lumMod val="50000"/>
                  </a:schemeClr>
                </a:solidFill>
                <a:latin typeface="Arial"/>
                <a:cs typeface="Arial"/>
              </a:rPr>
              <a:t> </a:t>
            </a:r>
            <a:r>
              <a:rPr lang="en-GB" sz="1200" b="1" dirty="0">
                <a:solidFill>
                  <a:schemeClr val="bg1">
                    <a:lumMod val="50000"/>
                  </a:schemeClr>
                </a:solidFill>
                <a:latin typeface="Arial"/>
                <a:cs typeface="Arial"/>
              </a:rPr>
              <a:t>NDC</a:t>
            </a:r>
            <a:r>
              <a:rPr lang="en-GB" sz="1200" b="1" spc="-41" dirty="0">
                <a:solidFill>
                  <a:schemeClr val="bg1">
                    <a:lumMod val="50000"/>
                  </a:schemeClr>
                </a:solidFill>
                <a:latin typeface="Arial"/>
                <a:cs typeface="Arial"/>
              </a:rPr>
              <a:t> </a:t>
            </a:r>
            <a:r>
              <a:rPr lang="en-GB" sz="1200" b="1" dirty="0">
                <a:solidFill>
                  <a:schemeClr val="bg1">
                    <a:lumMod val="50000"/>
                  </a:schemeClr>
                </a:solidFill>
                <a:latin typeface="Arial"/>
                <a:cs typeface="Arial"/>
              </a:rPr>
              <a:t>that</a:t>
            </a:r>
            <a:r>
              <a:rPr lang="en-GB" sz="1200" b="1" spc="-26" dirty="0">
                <a:solidFill>
                  <a:schemeClr val="bg1">
                    <a:lumMod val="50000"/>
                  </a:schemeClr>
                </a:solidFill>
                <a:latin typeface="Arial"/>
                <a:cs typeface="Arial"/>
              </a:rPr>
              <a:t> </a:t>
            </a:r>
            <a:r>
              <a:rPr lang="en-GB" sz="1200" b="1" dirty="0">
                <a:solidFill>
                  <a:schemeClr val="bg1">
                    <a:lumMod val="50000"/>
                  </a:schemeClr>
                </a:solidFill>
                <a:latin typeface="Arial"/>
                <a:cs typeface="Arial"/>
              </a:rPr>
              <a:t>consists</a:t>
            </a:r>
            <a:r>
              <a:rPr lang="en-GB" sz="1200" b="1" spc="-15" dirty="0">
                <a:solidFill>
                  <a:schemeClr val="bg1">
                    <a:lumMod val="50000"/>
                  </a:schemeClr>
                </a:solidFill>
                <a:latin typeface="Arial"/>
                <a:cs typeface="Arial"/>
              </a:rPr>
              <a:t> </a:t>
            </a:r>
            <a:r>
              <a:rPr lang="en-GB" sz="1200" b="1" dirty="0">
                <a:solidFill>
                  <a:schemeClr val="bg1">
                    <a:lumMod val="50000"/>
                  </a:schemeClr>
                </a:solidFill>
                <a:latin typeface="Arial"/>
                <a:cs typeface="Arial"/>
              </a:rPr>
              <a:t>mitigation</a:t>
            </a:r>
            <a:r>
              <a:rPr lang="en-GB" sz="1200" b="1" spc="-8" dirty="0">
                <a:solidFill>
                  <a:schemeClr val="bg1">
                    <a:lumMod val="50000"/>
                  </a:schemeClr>
                </a:solidFill>
                <a:latin typeface="Arial"/>
                <a:cs typeface="Arial"/>
              </a:rPr>
              <a:t> </a:t>
            </a:r>
            <a:r>
              <a:rPr lang="en-GB" sz="1200" b="1" spc="-15" dirty="0">
                <a:solidFill>
                  <a:schemeClr val="bg1">
                    <a:lumMod val="50000"/>
                  </a:schemeClr>
                </a:solidFill>
                <a:latin typeface="Arial"/>
                <a:cs typeface="Arial"/>
              </a:rPr>
              <a:t>co-</a:t>
            </a:r>
            <a:r>
              <a:rPr lang="en-GB" sz="1200" b="1" dirty="0">
                <a:solidFill>
                  <a:schemeClr val="bg1">
                    <a:lumMod val="50000"/>
                  </a:schemeClr>
                </a:solidFill>
                <a:latin typeface="Arial"/>
                <a:cs typeface="Arial"/>
              </a:rPr>
              <a:t>benefits</a:t>
            </a:r>
            <a:r>
              <a:rPr lang="en-GB" sz="1200" b="1" spc="-4" dirty="0">
                <a:solidFill>
                  <a:schemeClr val="bg1">
                    <a:lumMod val="50000"/>
                  </a:schemeClr>
                </a:solidFill>
                <a:latin typeface="Arial"/>
                <a:cs typeface="Arial"/>
              </a:rPr>
              <a:t> </a:t>
            </a:r>
            <a:r>
              <a:rPr lang="en-GB" sz="1200" dirty="0">
                <a:solidFill>
                  <a:schemeClr val="bg1">
                    <a:lumMod val="50000"/>
                  </a:schemeClr>
                </a:solidFill>
                <a:latin typeface="Arial"/>
                <a:cs typeface="Arial"/>
              </a:rPr>
              <a:t>from</a:t>
            </a:r>
            <a:r>
              <a:rPr lang="en-GB" sz="1200" spc="-26" dirty="0">
                <a:solidFill>
                  <a:schemeClr val="bg1">
                    <a:lumMod val="50000"/>
                  </a:schemeClr>
                </a:solidFill>
                <a:latin typeface="Arial"/>
                <a:cs typeface="Arial"/>
              </a:rPr>
              <a:t> </a:t>
            </a:r>
            <a:r>
              <a:rPr lang="en-GB" sz="1200" dirty="0">
                <a:solidFill>
                  <a:schemeClr val="bg1">
                    <a:lumMod val="50000"/>
                  </a:schemeClr>
                </a:solidFill>
                <a:latin typeface="Arial"/>
                <a:cs typeface="Arial"/>
              </a:rPr>
              <a:t>adaptation</a:t>
            </a:r>
            <a:r>
              <a:rPr lang="en-GB" sz="1200" spc="-34" dirty="0">
                <a:solidFill>
                  <a:schemeClr val="bg1">
                    <a:lumMod val="50000"/>
                  </a:schemeClr>
                </a:solidFill>
                <a:latin typeface="Arial"/>
                <a:cs typeface="Arial"/>
              </a:rPr>
              <a:t> </a:t>
            </a:r>
            <a:r>
              <a:rPr lang="en-GB" sz="1200" dirty="0">
                <a:solidFill>
                  <a:schemeClr val="bg1">
                    <a:lumMod val="50000"/>
                  </a:schemeClr>
                </a:solidFill>
                <a:latin typeface="Arial"/>
                <a:cs typeface="Arial"/>
              </a:rPr>
              <a:t>actions</a:t>
            </a:r>
            <a:r>
              <a:rPr lang="en-GB" sz="1200" spc="-45" dirty="0">
                <a:solidFill>
                  <a:schemeClr val="bg1">
                    <a:lumMod val="50000"/>
                  </a:schemeClr>
                </a:solidFill>
                <a:latin typeface="Arial"/>
                <a:cs typeface="Arial"/>
              </a:rPr>
              <a:t> </a:t>
            </a:r>
            <a:r>
              <a:rPr lang="en-GB" sz="1200" dirty="0">
                <a:solidFill>
                  <a:schemeClr val="bg1">
                    <a:lumMod val="50000"/>
                  </a:schemeClr>
                </a:solidFill>
                <a:latin typeface="Arial"/>
                <a:cs typeface="Arial"/>
              </a:rPr>
              <a:t>and</a:t>
            </a:r>
            <a:r>
              <a:rPr lang="en-GB" sz="1200" spc="-41" dirty="0">
                <a:solidFill>
                  <a:schemeClr val="bg1">
                    <a:lumMod val="50000"/>
                  </a:schemeClr>
                </a:solidFill>
                <a:latin typeface="Arial"/>
                <a:cs typeface="Arial"/>
              </a:rPr>
              <a:t> </a:t>
            </a:r>
            <a:r>
              <a:rPr lang="en-GB" sz="1200" spc="-8" dirty="0">
                <a:solidFill>
                  <a:schemeClr val="bg1">
                    <a:lumMod val="50000"/>
                  </a:schemeClr>
                </a:solidFill>
                <a:latin typeface="Arial"/>
                <a:cs typeface="Arial"/>
              </a:rPr>
              <a:t>economic diversification</a:t>
            </a:r>
            <a:r>
              <a:rPr lang="en-GB" sz="1200" spc="-53" dirty="0">
                <a:solidFill>
                  <a:schemeClr val="bg1">
                    <a:lumMod val="50000"/>
                  </a:schemeClr>
                </a:solidFill>
                <a:latin typeface="Arial"/>
                <a:cs typeface="Arial"/>
              </a:rPr>
              <a:t> </a:t>
            </a:r>
            <a:r>
              <a:rPr lang="en-GB" sz="1200" dirty="0">
                <a:solidFill>
                  <a:schemeClr val="bg1">
                    <a:lumMod val="50000"/>
                  </a:schemeClr>
                </a:solidFill>
                <a:latin typeface="Arial"/>
                <a:cs typeface="Arial"/>
              </a:rPr>
              <a:t>plans,</a:t>
            </a:r>
            <a:r>
              <a:rPr lang="en-GB" sz="1200" spc="-34" dirty="0">
                <a:solidFill>
                  <a:schemeClr val="bg1">
                    <a:lumMod val="50000"/>
                  </a:schemeClr>
                </a:solidFill>
                <a:latin typeface="Arial"/>
                <a:cs typeface="Arial"/>
              </a:rPr>
              <a:t> </a:t>
            </a:r>
            <a:r>
              <a:rPr lang="en-GB" sz="1200" b="1" dirty="0">
                <a:solidFill>
                  <a:schemeClr val="bg1">
                    <a:lumMod val="50000"/>
                  </a:schemeClr>
                </a:solidFill>
                <a:latin typeface="Arial"/>
                <a:cs typeface="Arial"/>
              </a:rPr>
              <a:t>shall</a:t>
            </a:r>
            <a:r>
              <a:rPr lang="en-GB" sz="1200" b="1" spc="-23" dirty="0">
                <a:solidFill>
                  <a:schemeClr val="bg1">
                    <a:lumMod val="50000"/>
                  </a:schemeClr>
                </a:solidFill>
                <a:latin typeface="Arial"/>
                <a:cs typeface="Arial"/>
              </a:rPr>
              <a:t> </a:t>
            </a:r>
            <a:r>
              <a:rPr lang="en-GB" sz="1200" dirty="0">
                <a:solidFill>
                  <a:schemeClr val="bg1">
                    <a:lumMod val="50000"/>
                  </a:schemeClr>
                </a:solidFill>
                <a:latin typeface="Arial"/>
                <a:cs typeface="Arial"/>
              </a:rPr>
              <a:t>provide</a:t>
            </a:r>
            <a:r>
              <a:rPr lang="en-GB" sz="1200" spc="-38" dirty="0">
                <a:solidFill>
                  <a:schemeClr val="bg1">
                    <a:lumMod val="50000"/>
                  </a:schemeClr>
                </a:solidFill>
                <a:latin typeface="Arial"/>
                <a:cs typeface="Arial"/>
              </a:rPr>
              <a:t> </a:t>
            </a:r>
            <a:r>
              <a:rPr lang="en-GB" sz="1200" dirty="0">
                <a:solidFill>
                  <a:schemeClr val="bg1">
                    <a:lumMod val="50000"/>
                  </a:schemeClr>
                </a:solidFill>
                <a:latin typeface="Arial"/>
                <a:cs typeface="Arial"/>
              </a:rPr>
              <a:t>information</a:t>
            </a:r>
            <a:r>
              <a:rPr lang="en-GB" sz="1200" spc="-34" dirty="0">
                <a:solidFill>
                  <a:schemeClr val="bg1">
                    <a:lumMod val="50000"/>
                  </a:schemeClr>
                </a:solidFill>
                <a:latin typeface="Arial"/>
                <a:cs typeface="Arial"/>
              </a:rPr>
              <a:t> </a:t>
            </a:r>
            <a:r>
              <a:rPr lang="en-GB" sz="1200" dirty="0">
                <a:solidFill>
                  <a:schemeClr val="bg1">
                    <a:lumMod val="50000"/>
                  </a:schemeClr>
                </a:solidFill>
                <a:latin typeface="Arial"/>
                <a:cs typeface="Arial"/>
              </a:rPr>
              <a:t>on</a:t>
            </a:r>
            <a:r>
              <a:rPr lang="en-GB" sz="1200" spc="-26" dirty="0">
                <a:solidFill>
                  <a:schemeClr val="bg1">
                    <a:lumMod val="50000"/>
                  </a:schemeClr>
                </a:solidFill>
                <a:latin typeface="Arial"/>
                <a:cs typeface="Arial"/>
              </a:rPr>
              <a:t> </a:t>
            </a:r>
            <a:r>
              <a:rPr lang="en-GB" sz="1200" u="sng" dirty="0">
                <a:solidFill>
                  <a:schemeClr val="bg1">
                    <a:lumMod val="50000"/>
                  </a:schemeClr>
                </a:solidFill>
                <a:uFill>
                  <a:solidFill>
                    <a:srgbClr val="000000"/>
                  </a:solidFill>
                </a:uFill>
                <a:latin typeface="Arial"/>
                <a:cs typeface="Arial"/>
              </a:rPr>
              <a:t>domestic</a:t>
            </a:r>
            <a:r>
              <a:rPr lang="en-GB" sz="1200" u="sng" spc="-34"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policies</a:t>
            </a:r>
            <a:r>
              <a:rPr lang="en-GB" sz="1200" u="sng" spc="-60"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and</a:t>
            </a:r>
            <a:r>
              <a:rPr lang="en-GB" sz="1200" u="sng" spc="-26"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measures</a:t>
            </a:r>
            <a:r>
              <a:rPr lang="en-GB" sz="1200" u="sng" spc="-30" dirty="0">
                <a:solidFill>
                  <a:schemeClr val="bg1">
                    <a:lumMod val="50000"/>
                  </a:schemeClr>
                </a:solidFill>
                <a:uFill>
                  <a:solidFill>
                    <a:srgbClr val="000000"/>
                  </a:solidFill>
                </a:uFill>
                <a:latin typeface="Arial"/>
                <a:cs typeface="Arial"/>
              </a:rPr>
              <a:t> </a:t>
            </a:r>
            <a:r>
              <a:rPr lang="en-GB" sz="1200" u="sng" spc="-8" dirty="0">
                <a:solidFill>
                  <a:schemeClr val="bg1">
                    <a:lumMod val="50000"/>
                  </a:schemeClr>
                </a:solidFill>
                <a:uFill>
                  <a:solidFill>
                    <a:srgbClr val="000000"/>
                  </a:solidFill>
                </a:uFill>
                <a:latin typeface="Arial"/>
                <a:cs typeface="Arial"/>
              </a:rPr>
              <a:t>implemented</a:t>
            </a:r>
            <a:r>
              <a:rPr lang="en-GB" sz="1200" u="sng" spc="-38"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to</a:t>
            </a:r>
            <a:r>
              <a:rPr lang="en-GB" sz="1200" u="sng" spc="-26" dirty="0">
                <a:solidFill>
                  <a:schemeClr val="bg1">
                    <a:lumMod val="50000"/>
                  </a:schemeClr>
                </a:solidFill>
                <a:uFill>
                  <a:solidFill>
                    <a:srgbClr val="000000"/>
                  </a:solidFill>
                </a:uFill>
                <a:latin typeface="Arial"/>
                <a:cs typeface="Arial"/>
              </a:rPr>
              <a:t> </a:t>
            </a:r>
            <a:r>
              <a:rPr lang="en-GB" sz="1200" u="sng" spc="-8" dirty="0">
                <a:solidFill>
                  <a:schemeClr val="bg1">
                    <a:lumMod val="50000"/>
                  </a:schemeClr>
                </a:solidFill>
                <a:uFill>
                  <a:solidFill>
                    <a:srgbClr val="000000"/>
                  </a:solidFill>
                </a:uFill>
                <a:latin typeface="Arial"/>
                <a:cs typeface="Arial"/>
              </a:rPr>
              <a:t>address</a:t>
            </a:r>
            <a:r>
              <a:rPr lang="en-GB" sz="1200" spc="-8" dirty="0">
                <a:solidFill>
                  <a:schemeClr val="bg1">
                    <a:lumMod val="50000"/>
                  </a:schemeClr>
                </a:solidFill>
                <a:latin typeface="Arial"/>
                <a:cs typeface="Arial"/>
              </a:rPr>
              <a:t> </a:t>
            </a:r>
            <a:r>
              <a:rPr lang="en-GB" sz="1200" u="sng" dirty="0">
                <a:solidFill>
                  <a:schemeClr val="bg1">
                    <a:lumMod val="50000"/>
                  </a:schemeClr>
                </a:solidFill>
                <a:uFill>
                  <a:solidFill>
                    <a:srgbClr val="000000"/>
                  </a:solidFill>
                </a:uFill>
                <a:latin typeface="Arial"/>
                <a:cs typeface="Arial"/>
              </a:rPr>
              <a:t>social</a:t>
            </a:r>
            <a:r>
              <a:rPr lang="en-GB" sz="1200" u="sng" spc="-53"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and</a:t>
            </a:r>
            <a:r>
              <a:rPr lang="en-GB" sz="1200" u="sng" spc="-38"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economic</a:t>
            </a:r>
            <a:r>
              <a:rPr lang="en-GB" sz="1200" u="sng" spc="-34" dirty="0">
                <a:solidFill>
                  <a:schemeClr val="bg1">
                    <a:lumMod val="50000"/>
                  </a:schemeClr>
                </a:solidFill>
                <a:uFill>
                  <a:solidFill>
                    <a:srgbClr val="000000"/>
                  </a:solidFill>
                </a:uFill>
                <a:latin typeface="Arial"/>
                <a:cs typeface="Arial"/>
              </a:rPr>
              <a:t> </a:t>
            </a:r>
            <a:r>
              <a:rPr lang="en-GB" sz="1200" u="sng" spc="-8" dirty="0">
                <a:solidFill>
                  <a:schemeClr val="bg1">
                    <a:lumMod val="50000"/>
                  </a:schemeClr>
                </a:solidFill>
                <a:uFill>
                  <a:solidFill>
                    <a:srgbClr val="000000"/>
                  </a:solidFill>
                </a:uFill>
                <a:latin typeface="Arial"/>
                <a:cs typeface="Arial"/>
              </a:rPr>
              <a:t>consequences</a:t>
            </a:r>
            <a:r>
              <a:rPr lang="en-GB" sz="1200" u="sng" spc="-41"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of</a:t>
            </a:r>
            <a:r>
              <a:rPr lang="en-GB" sz="1200" u="sng" spc="-30" dirty="0">
                <a:solidFill>
                  <a:schemeClr val="bg1">
                    <a:lumMod val="50000"/>
                  </a:schemeClr>
                </a:solidFill>
                <a:uFill>
                  <a:solidFill>
                    <a:srgbClr val="000000"/>
                  </a:solidFill>
                </a:uFill>
                <a:latin typeface="Arial"/>
                <a:cs typeface="Arial"/>
              </a:rPr>
              <a:t> </a:t>
            </a:r>
            <a:r>
              <a:rPr lang="en-GB" sz="1200" u="sng" dirty="0">
                <a:solidFill>
                  <a:schemeClr val="bg1">
                    <a:lumMod val="50000"/>
                  </a:schemeClr>
                </a:solidFill>
                <a:uFill>
                  <a:solidFill>
                    <a:srgbClr val="000000"/>
                  </a:solidFill>
                </a:uFill>
                <a:latin typeface="Arial"/>
                <a:cs typeface="Arial"/>
              </a:rPr>
              <a:t>response</a:t>
            </a:r>
            <a:r>
              <a:rPr lang="en-GB" sz="1200" u="sng" spc="-38" dirty="0">
                <a:solidFill>
                  <a:schemeClr val="bg1">
                    <a:lumMod val="50000"/>
                  </a:schemeClr>
                </a:solidFill>
                <a:uFill>
                  <a:solidFill>
                    <a:srgbClr val="000000"/>
                  </a:solidFill>
                </a:uFill>
                <a:latin typeface="Arial"/>
                <a:cs typeface="Arial"/>
              </a:rPr>
              <a:t> </a:t>
            </a:r>
            <a:r>
              <a:rPr lang="en-GB" sz="1200" u="sng" spc="-8" dirty="0">
                <a:solidFill>
                  <a:schemeClr val="bg1">
                    <a:lumMod val="50000"/>
                  </a:schemeClr>
                </a:solidFill>
                <a:uFill>
                  <a:solidFill>
                    <a:srgbClr val="000000"/>
                  </a:solidFill>
                </a:uFill>
                <a:latin typeface="Arial"/>
                <a:cs typeface="Arial"/>
              </a:rPr>
              <a:t>measures</a:t>
            </a:r>
            <a:r>
              <a:rPr lang="en-GB" sz="1200" spc="-8" dirty="0">
                <a:solidFill>
                  <a:schemeClr val="bg1">
                    <a:lumMod val="50000"/>
                  </a:schemeClr>
                </a:solidFill>
                <a:latin typeface="Arial"/>
                <a:cs typeface="Arial"/>
              </a:rPr>
              <a:t>.</a:t>
            </a:r>
            <a:endParaRPr lang="en-GB" sz="1200" dirty="0">
              <a:solidFill>
                <a:schemeClr val="bg1">
                  <a:lumMod val="50000"/>
                </a:schemeClr>
              </a:solidFill>
              <a:latin typeface="Arial"/>
              <a:cs typeface="Arial"/>
            </a:endParaRPr>
          </a:p>
        </p:txBody>
      </p:sp>
      <p:sp>
        <p:nvSpPr>
          <p:cNvPr id="3" name="object 3"/>
          <p:cNvSpPr txBox="1">
            <a:spLocks noGrp="1"/>
          </p:cNvSpPr>
          <p:nvPr>
            <p:ph type="title"/>
          </p:nvPr>
        </p:nvSpPr>
        <p:spPr>
          <a:xfrm>
            <a:off x="471488" y="386655"/>
            <a:ext cx="5915025" cy="383086"/>
          </a:xfrm>
          <a:prstGeom prst="rect">
            <a:avLst/>
          </a:prstGeom>
        </p:spPr>
        <p:txBody>
          <a:bodyPr vert="horz" wrap="square" lIns="0" tIns="105061" rIns="0" bIns="0" rtlCol="0" anchor="ctr">
            <a:spAutoFit/>
          </a:bodyPr>
          <a:lstStyle/>
          <a:p>
            <a:pPr marL="107156">
              <a:lnSpc>
                <a:spcPct val="100000"/>
              </a:lnSpc>
              <a:spcBef>
                <a:spcPts val="75"/>
              </a:spcBef>
            </a:pPr>
            <a:r>
              <a:rPr sz="1800" dirty="0">
                <a:solidFill>
                  <a:srgbClr val="006FC0"/>
                </a:solidFill>
                <a:latin typeface="Arial"/>
                <a:cs typeface="Arial"/>
              </a:rPr>
              <a:t>Reporting</a:t>
            </a:r>
            <a:r>
              <a:rPr sz="1800" spc="-79" dirty="0">
                <a:solidFill>
                  <a:srgbClr val="006FC0"/>
                </a:solidFill>
                <a:latin typeface="Arial"/>
                <a:cs typeface="Arial"/>
              </a:rPr>
              <a:t> </a:t>
            </a:r>
            <a:r>
              <a:rPr sz="1800" dirty="0">
                <a:solidFill>
                  <a:srgbClr val="006FC0"/>
                </a:solidFill>
                <a:latin typeface="Arial"/>
                <a:cs typeface="Arial"/>
              </a:rPr>
              <a:t>information</a:t>
            </a:r>
            <a:r>
              <a:rPr sz="1800" spc="-90" dirty="0">
                <a:solidFill>
                  <a:srgbClr val="006FC0"/>
                </a:solidFill>
                <a:latin typeface="Arial"/>
                <a:cs typeface="Arial"/>
              </a:rPr>
              <a:t> </a:t>
            </a:r>
            <a:r>
              <a:rPr sz="1800" dirty="0">
                <a:solidFill>
                  <a:srgbClr val="006FC0"/>
                </a:solidFill>
                <a:latin typeface="Arial"/>
                <a:cs typeface="Arial"/>
              </a:rPr>
              <a:t>on</a:t>
            </a:r>
            <a:r>
              <a:rPr sz="1800" spc="-83" dirty="0">
                <a:solidFill>
                  <a:srgbClr val="006FC0"/>
                </a:solidFill>
                <a:latin typeface="Arial"/>
                <a:cs typeface="Arial"/>
              </a:rPr>
              <a:t> </a:t>
            </a:r>
            <a:r>
              <a:rPr sz="1800" dirty="0">
                <a:solidFill>
                  <a:srgbClr val="006FC0"/>
                </a:solidFill>
                <a:latin typeface="Arial"/>
                <a:cs typeface="Arial"/>
              </a:rPr>
              <a:t>tracking</a:t>
            </a:r>
            <a:r>
              <a:rPr sz="1800" spc="-75" dirty="0">
                <a:solidFill>
                  <a:srgbClr val="006FC0"/>
                </a:solidFill>
                <a:latin typeface="Arial"/>
                <a:cs typeface="Arial"/>
              </a:rPr>
              <a:t> </a:t>
            </a:r>
            <a:r>
              <a:rPr sz="1800" dirty="0">
                <a:solidFill>
                  <a:srgbClr val="006FC0"/>
                </a:solidFill>
                <a:latin typeface="Arial"/>
                <a:cs typeface="Arial"/>
              </a:rPr>
              <a:t>progress</a:t>
            </a:r>
            <a:r>
              <a:rPr sz="1800" spc="-68" dirty="0">
                <a:solidFill>
                  <a:srgbClr val="006FC0"/>
                </a:solidFill>
                <a:latin typeface="Arial"/>
                <a:cs typeface="Arial"/>
              </a:rPr>
              <a:t> </a:t>
            </a:r>
            <a:r>
              <a:rPr sz="1800" dirty="0">
                <a:solidFill>
                  <a:srgbClr val="006FC0"/>
                </a:solidFill>
                <a:latin typeface="Arial"/>
                <a:cs typeface="Arial"/>
              </a:rPr>
              <a:t>of</a:t>
            </a:r>
            <a:r>
              <a:rPr sz="1800" spc="-71" dirty="0">
                <a:solidFill>
                  <a:srgbClr val="006FC0"/>
                </a:solidFill>
                <a:latin typeface="Arial"/>
                <a:cs typeface="Arial"/>
              </a:rPr>
              <a:t> </a:t>
            </a:r>
            <a:r>
              <a:rPr sz="1800" spc="-15" dirty="0">
                <a:solidFill>
                  <a:srgbClr val="006FC0"/>
                </a:solidFill>
                <a:latin typeface="Arial"/>
                <a:cs typeface="Arial"/>
              </a:rPr>
              <a:t>NDCs</a:t>
            </a:r>
            <a:endParaRPr sz="1800">
              <a:latin typeface="Arial"/>
              <a:cs typeface="Arial"/>
            </a:endParaRPr>
          </a:p>
        </p:txBody>
      </p:sp>
      <p:sp>
        <p:nvSpPr>
          <p:cNvPr id="7" name="object 7"/>
          <p:cNvSpPr txBox="1"/>
          <p:nvPr/>
        </p:nvSpPr>
        <p:spPr>
          <a:xfrm>
            <a:off x="629793" y="952859"/>
            <a:ext cx="6480810" cy="219291"/>
          </a:xfrm>
          <a:prstGeom prst="rect">
            <a:avLst/>
          </a:prstGeom>
          <a:solidFill>
            <a:srgbClr val="1F487C"/>
          </a:solidFill>
          <a:ln w="9525">
            <a:solidFill>
              <a:srgbClr val="497DBA"/>
            </a:solidFill>
          </a:ln>
        </p:spPr>
        <p:txBody>
          <a:bodyPr vert="horz" wrap="square" lIns="0" tIns="34290" rIns="0" bIns="0" rtlCol="0">
            <a:spAutoFit/>
          </a:bodyPr>
          <a:lstStyle/>
          <a:p>
            <a:pPr marL="100965">
              <a:spcBef>
                <a:spcPts val="270"/>
              </a:spcBef>
            </a:pPr>
            <a:r>
              <a:rPr sz="1200" b="1" dirty="0">
                <a:solidFill>
                  <a:srgbClr val="FFFFFF"/>
                </a:solidFill>
                <a:latin typeface="Arial"/>
                <a:cs typeface="Arial"/>
              </a:rPr>
              <a:t>C.</a:t>
            </a:r>
            <a:r>
              <a:rPr sz="1200" b="1" spc="-41" dirty="0">
                <a:solidFill>
                  <a:srgbClr val="FFFFFF"/>
                </a:solidFill>
                <a:latin typeface="Arial"/>
                <a:cs typeface="Arial"/>
              </a:rPr>
              <a:t> </a:t>
            </a:r>
            <a:r>
              <a:rPr sz="1200" b="1" dirty="0">
                <a:solidFill>
                  <a:srgbClr val="FFFFFF"/>
                </a:solidFill>
                <a:latin typeface="Arial"/>
                <a:cs typeface="Arial"/>
              </a:rPr>
              <a:t>Information</a:t>
            </a:r>
            <a:r>
              <a:rPr sz="1200" b="1" spc="-15" dirty="0">
                <a:solidFill>
                  <a:srgbClr val="FFFFFF"/>
                </a:solidFill>
                <a:latin typeface="Arial"/>
                <a:cs typeface="Arial"/>
              </a:rPr>
              <a:t> </a:t>
            </a:r>
            <a:r>
              <a:rPr sz="1200" b="1" dirty="0">
                <a:solidFill>
                  <a:srgbClr val="FFFFFF"/>
                </a:solidFill>
                <a:latin typeface="Arial"/>
                <a:cs typeface="Arial"/>
              </a:rPr>
              <a:t>necessary</a:t>
            </a:r>
            <a:r>
              <a:rPr sz="1200" b="1" spc="-49" dirty="0">
                <a:solidFill>
                  <a:srgbClr val="FFFFFF"/>
                </a:solidFill>
                <a:latin typeface="Arial"/>
                <a:cs typeface="Arial"/>
              </a:rPr>
              <a:t> </a:t>
            </a:r>
            <a:r>
              <a:rPr sz="1200" b="1" dirty="0">
                <a:solidFill>
                  <a:srgbClr val="FFFFFF"/>
                </a:solidFill>
                <a:latin typeface="Arial"/>
                <a:cs typeface="Arial"/>
              </a:rPr>
              <a:t>to</a:t>
            </a:r>
            <a:r>
              <a:rPr sz="1200" b="1" spc="-38" dirty="0">
                <a:solidFill>
                  <a:srgbClr val="FFFFFF"/>
                </a:solidFill>
                <a:latin typeface="Arial"/>
                <a:cs typeface="Arial"/>
              </a:rPr>
              <a:t> </a:t>
            </a:r>
            <a:r>
              <a:rPr sz="1200" b="1" dirty="0">
                <a:solidFill>
                  <a:srgbClr val="FFFFFF"/>
                </a:solidFill>
                <a:latin typeface="Arial"/>
                <a:cs typeface="Arial"/>
              </a:rPr>
              <a:t>track</a:t>
            </a:r>
            <a:r>
              <a:rPr sz="1200" b="1" spc="-41" dirty="0">
                <a:solidFill>
                  <a:srgbClr val="FFFFFF"/>
                </a:solidFill>
                <a:latin typeface="Arial"/>
                <a:cs typeface="Arial"/>
              </a:rPr>
              <a:t> </a:t>
            </a:r>
            <a:r>
              <a:rPr sz="1200" b="1" dirty="0">
                <a:solidFill>
                  <a:srgbClr val="FFFFFF"/>
                </a:solidFill>
                <a:latin typeface="Arial"/>
                <a:cs typeface="Arial"/>
              </a:rPr>
              <a:t>progress</a:t>
            </a:r>
            <a:r>
              <a:rPr sz="1200" b="1" spc="-38" dirty="0">
                <a:solidFill>
                  <a:srgbClr val="FFFFFF"/>
                </a:solidFill>
                <a:latin typeface="Arial"/>
                <a:cs typeface="Arial"/>
              </a:rPr>
              <a:t> </a:t>
            </a:r>
            <a:r>
              <a:rPr sz="1200" b="1" dirty="0">
                <a:solidFill>
                  <a:srgbClr val="FFFFFF"/>
                </a:solidFill>
                <a:latin typeface="Arial"/>
                <a:cs typeface="Arial"/>
              </a:rPr>
              <a:t>made</a:t>
            </a:r>
            <a:r>
              <a:rPr sz="1200" b="1" spc="-38" dirty="0">
                <a:solidFill>
                  <a:srgbClr val="FFFFFF"/>
                </a:solidFill>
                <a:latin typeface="Arial"/>
                <a:cs typeface="Arial"/>
              </a:rPr>
              <a:t> </a:t>
            </a:r>
            <a:r>
              <a:rPr sz="1200" b="1" dirty="0">
                <a:solidFill>
                  <a:srgbClr val="FFFFFF"/>
                </a:solidFill>
                <a:latin typeface="Arial"/>
                <a:cs typeface="Arial"/>
              </a:rPr>
              <a:t>in</a:t>
            </a:r>
            <a:r>
              <a:rPr sz="1200" b="1" spc="-41" dirty="0">
                <a:solidFill>
                  <a:srgbClr val="FFFFFF"/>
                </a:solidFill>
                <a:latin typeface="Arial"/>
                <a:cs typeface="Arial"/>
              </a:rPr>
              <a:t> </a:t>
            </a:r>
            <a:r>
              <a:rPr sz="1200" b="1" dirty="0">
                <a:solidFill>
                  <a:srgbClr val="FFFFFF"/>
                </a:solidFill>
                <a:latin typeface="Arial"/>
                <a:cs typeface="Arial"/>
              </a:rPr>
              <a:t>implementing</a:t>
            </a:r>
            <a:r>
              <a:rPr sz="1200" b="1" spc="-15" dirty="0">
                <a:solidFill>
                  <a:srgbClr val="FFFFFF"/>
                </a:solidFill>
                <a:latin typeface="Arial"/>
                <a:cs typeface="Arial"/>
              </a:rPr>
              <a:t> </a:t>
            </a:r>
            <a:r>
              <a:rPr sz="1200" b="1" dirty="0">
                <a:solidFill>
                  <a:srgbClr val="FFFFFF"/>
                </a:solidFill>
                <a:latin typeface="Arial"/>
                <a:cs typeface="Arial"/>
              </a:rPr>
              <a:t>and</a:t>
            </a:r>
            <a:r>
              <a:rPr sz="1200" b="1" spc="-49" dirty="0">
                <a:solidFill>
                  <a:srgbClr val="FFFFFF"/>
                </a:solidFill>
                <a:latin typeface="Arial"/>
                <a:cs typeface="Arial"/>
              </a:rPr>
              <a:t> </a:t>
            </a:r>
            <a:r>
              <a:rPr sz="1200" b="1" dirty="0">
                <a:solidFill>
                  <a:srgbClr val="FFFFFF"/>
                </a:solidFill>
                <a:latin typeface="Arial"/>
                <a:cs typeface="Arial"/>
              </a:rPr>
              <a:t>achieving</a:t>
            </a:r>
            <a:r>
              <a:rPr sz="1200" b="1" spc="-15" dirty="0">
                <a:solidFill>
                  <a:srgbClr val="FFFFFF"/>
                </a:solidFill>
                <a:latin typeface="Arial"/>
                <a:cs typeface="Arial"/>
              </a:rPr>
              <a:t> NDCs</a:t>
            </a:r>
            <a:endParaRPr sz="1200" dirty="0">
              <a:latin typeface="Arial"/>
              <a:cs typeface="Aria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C0381-C171-0B00-5049-1E79372E86BD}"/>
              </a:ext>
            </a:extLst>
          </p:cNvPr>
          <p:cNvSpPr>
            <a:spLocks noGrp="1"/>
          </p:cNvSpPr>
          <p:nvPr>
            <p:ph type="title"/>
          </p:nvPr>
        </p:nvSpPr>
        <p:spPr/>
        <p:txBody>
          <a:bodyPr/>
          <a:lstStyle/>
          <a:p>
            <a:r>
              <a:rPr lang="en-GB" dirty="0">
                <a:solidFill>
                  <a:schemeClr val="accent2"/>
                </a:solidFill>
              </a:rPr>
              <a:t>Examples of Rwanda's mitigation indicators</a:t>
            </a:r>
          </a:p>
        </p:txBody>
      </p:sp>
      <p:graphicFrame>
        <p:nvGraphicFramePr>
          <p:cNvPr id="4" name="Content Placeholder 3">
            <a:extLst>
              <a:ext uri="{FF2B5EF4-FFF2-40B4-BE49-F238E27FC236}">
                <a16:creationId xmlns:a16="http://schemas.microsoft.com/office/drawing/2014/main" id="{23D0F1C3-657A-08FA-D5DF-C494868A0AE8}"/>
              </a:ext>
            </a:extLst>
          </p:cNvPr>
          <p:cNvGraphicFramePr>
            <a:graphicFrameLocks noGrp="1"/>
          </p:cNvGraphicFramePr>
          <p:nvPr>
            <p:ph idx="1"/>
            <p:extLst>
              <p:ext uri="{D42A27DB-BD31-4B8C-83A1-F6EECF244321}">
                <p14:modId xmlns:p14="http://schemas.microsoft.com/office/powerpoint/2010/main" val="3619133560"/>
              </p:ext>
            </p:extLst>
          </p:nvPr>
        </p:nvGraphicFramePr>
        <p:xfrm>
          <a:off x="628650" y="1183758"/>
          <a:ext cx="7799424" cy="3781609"/>
        </p:xfrm>
        <a:graphic>
          <a:graphicData uri="http://schemas.openxmlformats.org/drawingml/2006/table">
            <a:tbl>
              <a:tblPr firstRow="1" firstCol="1" bandRow="1">
                <a:tableStyleId>{21E4AEA4-8DFA-4A89-87EB-49C32662AFE0}</a:tableStyleId>
              </a:tblPr>
              <a:tblGrid>
                <a:gridCol w="1310719">
                  <a:extLst>
                    <a:ext uri="{9D8B030D-6E8A-4147-A177-3AD203B41FA5}">
                      <a16:colId xmlns:a16="http://schemas.microsoft.com/office/drawing/2014/main" val="2699727855"/>
                    </a:ext>
                  </a:extLst>
                </a:gridCol>
                <a:gridCol w="2089363">
                  <a:extLst>
                    <a:ext uri="{9D8B030D-6E8A-4147-A177-3AD203B41FA5}">
                      <a16:colId xmlns:a16="http://schemas.microsoft.com/office/drawing/2014/main" val="1985282059"/>
                    </a:ext>
                  </a:extLst>
                </a:gridCol>
                <a:gridCol w="1440492">
                  <a:extLst>
                    <a:ext uri="{9D8B030D-6E8A-4147-A177-3AD203B41FA5}">
                      <a16:colId xmlns:a16="http://schemas.microsoft.com/office/drawing/2014/main" val="4218276144"/>
                    </a:ext>
                  </a:extLst>
                </a:gridCol>
                <a:gridCol w="2958850">
                  <a:extLst>
                    <a:ext uri="{9D8B030D-6E8A-4147-A177-3AD203B41FA5}">
                      <a16:colId xmlns:a16="http://schemas.microsoft.com/office/drawing/2014/main" val="4019257263"/>
                    </a:ext>
                  </a:extLst>
                </a:gridCol>
              </a:tblGrid>
              <a:tr h="324915">
                <a:tc>
                  <a:txBody>
                    <a:bodyPr/>
                    <a:lstStyle/>
                    <a:p>
                      <a:pPr algn="l">
                        <a:lnSpc>
                          <a:spcPct val="115000"/>
                        </a:lnSpc>
                        <a:spcBef>
                          <a:spcPts val="300"/>
                        </a:spcBef>
                      </a:pPr>
                      <a:r>
                        <a:rPr lang="en-GB" sz="1200">
                          <a:effectLst/>
                        </a:rPr>
                        <a:t>Sector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effectLst/>
                        </a:rPr>
                        <a:t>Headline Indicator</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Supporting Indicator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Other Factors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4499973"/>
                  </a:ext>
                </a:extLst>
              </a:tr>
              <a:tr h="672197">
                <a:tc>
                  <a:txBody>
                    <a:bodyPr/>
                    <a:lstStyle/>
                    <a:p>
                      <a:pPr algn="l">
                        <a:lnSpc>
                          <a:spcPct val="115000"/>
                        </a:lnSpc>
                        <a:spcBef>
                          <a:spcPts val="300"/>
                        </a:spcBef>
                      </a:pPr>
                      <a:r>
                        <a:rPr lang="en-GB" sz="1200">
                          <a:effectLst/>
                        </a:rPr>
                        <a:t>Energy (Electricity generation)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Share of renewables in total electricity supply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Generation of electricity (GWh and % of total)</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Rural Energy Strategy development (progress towards milestones)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930174"/>
                  </a:ext>
                </a:extLst>
              </a:tr>
              <a:tr h="672197">
                <a:tc>
                  <a:txBody>
                    <a:bodyPr/>
                    <a:lstStyle/>
                    <a:p>
                      <a:pPr algn="l">
                        <a:lnSpc>
                          <a:spcPct val="115000"/>
                        </a:lnSpc>
                        <a:spcBef>
                          <a:spcPts val="300"/>
                        </a:spcBef>
                      </a:pPr>
                      <a:r>
                        <a:rPr lang="en-GB" sz="1200">
                          <a:effectLst/>
                        </a:rPr>
                        <a:t>Energy</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Current fossil fuel use (% of total energy use)</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Number of Electric Vehicles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Availability and cost of new and low carbon energy technologies and practices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58925484"/>
                  </a:ext>
                </a:extLst>
              </a:tr>
              <a:tr h="672197">
                <a:tc>
                  <a:txBody>
                    <a:bodyPr/>
                    <a:lstStyle/>
                    <a:p>
                      <a:pPr algn="l">
                        <a:lnSpc>
                          <a:spcPct val="115000"/>
                        </a:lnSpc>
                        <a:spcBef>
                          <a:spcPts val="300"/>
                        </a:spcBef>
                      </a:pPr>
                      <a:r>
                        <a:rPr lang="en-GB" sz="1200">
                          <a:effectLst/>
                        </a:rPr>
                        <a:t>IPPU</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Current GHG emissions (Mt CO</a:t>
                      </a:r>
                      <a:r>
                        <a:rPr lang="en-GB" sz="1200" baseline="-25000">
                          <a:effectLst/>
                        </a:rPr>
                        <a:t>2</a:t>
                      </a:r>
                      <a:r>
                        <a:rPr lang="en-GB" sz="1200">
                          <a:effectLst/>
                        </a:rPr>
                        <a:t> eq)</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 F-gas substitution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Substitution of F-gases and progress towards targets under Kigali amendment to Montreal Protocol</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39173597"/>
                  </a:ext>
                </a:extLst>
              </a:tr>
              <a:tr h="672197">
                <a:tc>
                  <a:txBody>
                    <a:bodyPr/>
                    <a:lstStyle/>
                    <a:p>
                      <a:pPr algn="l">
                        <a:lnSpc>
                          <a:spcPct val="115000"/>
                        </a:lnSpc>
                        <a:spcBef>
                          <a:spcPts val="300"/>
                        </a:spcBef>
                      </a:pPr>
                      <a:r>
                        <a:rPr lang="en-GB" sz="1200">
                          <a:effectLst/>
                        </a:rPr>
                        <a:t>AFOLU (agriculture)</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Crop production (t of total crop biomass)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Crop rotation (ha)</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Climatic and other key factors influencing yields and agricultural practices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743334"/>
                  </a:ext>
                </a:extLst>
              </a:tr>
              <a:tr h="672197">
                <a:tc>
                  <a:txBody>
                    <a:bodyPr/>
                    <a:lstStyle/>
                    <a:p>
                      <a:pPr algn="l">
                        <a:lnSpc>
                          <a:spcPct val="115000"/>
                        </a:lnSpc>
                        <a:spcBef>
                          <a:spcPts val="300"/>
                        </a:spcBef>
                      </a:pPr>
                      <a:r>
                        <a:rPr lang="en-GB" sz="1200">
                          <a:effectLst/>
                        </a:rPr>
                        <a:t>Waste</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Current total waste disposal (t)</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a:effectLst/>
                        </a:rPr>
                        <a:t>Waste to energy generation (MW)</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15000"/>
                        </a:lnSpc>
                        <a:spcBef>
                          <a:spcPts val="300"/>
                        </a:spcBef>
                      </a:pPr>
                      <a:r>
                        <a:rPr lang="en-GB" sz="1200" dirty="0">
                          <a:effectLst/>
                        </a:rPr>
                        <a:t>Waste recycling progress (e.g., policies and practices; plastic, metals and paper recycling rates)</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5901203"/>
                  </a:ext>
                </a:extLst>
              </a:tr>
            </a:tbl>
          </a:graphicData>
        </a:graphic>
      </p:graphicFrame>
    </p:spTree>
    <p:extLst>
      <p:ext uri="{BB962C8B-B14F-4D97-AF65-F5344CB8AC3E}">
        <p14:creationId xmlns:p14="http://schemas.microsoft.com/office/powerpoint/2010/main" val="25579462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C0381-C171-0B00-5049-1E79372E86BD}"/>
              </a:ext>
            </a:extLst>
          </p:cNvPr>
          <p:cNvSpPr>
            <a:spLocks noGrp="1"/>
          </p:cNvSpPr>
          <p:nvPr>
            <p:ph type="title"/>
          </p:nvPr>
        </p:nvSpPr>
        <p:spPr/>
        <p:txBody>
          <a:bodyPr/>
          <a:lstStyle/>
          <a:p>
            <a:r>
              <a:rPr lang="en-GB" dirty="0">
                <a:solidFill>
                  <a:schemeClr val="accent2"/>
                </a:solidFill>
              </a:rPr>
              <a:t>Examples of Rwanda’s adaptation indicators</a:t>
            </a:r>
          </a:p>
        </p:txBody>
      </p:sp>
      <p:graphicFrame>
        <p:nvGraphicFramePr>
          <p:cNvPr id="7" name="Content Placeholder 6">
            <a:extLst>
              <a:ext uri="{FF2B5EF4-FFF2-40B4-BE49-F238E27FC236}">
                <a16:creationId xmlns:a16="http://schemas.microsoft.com/office/drawing/2014/main" id="{CFAEBDBF-0112-2E85-62FE-6FB4916344C2}"/>
              </a:ext>
            </a:extLst>
          </p:cNvPr>
          <p:cNvGraphicFramePr>
            <a:graphicFrameLocks noGrp="1"/>
          </p:cNvGraphicFramePr>
          <p:nvPr>
            <p:ph idx="1"/>
            <p:extLst>
              <p:ext uri="{D42A27DB-BD31-4B8C-83A1-F6EECF244321}">
                <p14:modId xmlns:p14="http://schemas.microsoft.com/office/powerpoint/2010/main" val="3368394899"/>
              </p:ext>
            </p:extLst>
          </p:nvPr>
        </p:nvGraphicFramePr>
        <p:xfrm>
          <a:off x="628650" y="1197936"/>
          <a:ext cx="8007756" cy="3320763"/>
        </p:xfrm>
        <a:graphic>
          <a:graphicData uri="http://schemas.openxmlformats.org/drawingml/2006/table">
            <a:tbl>
              <a:tblPr firstRow="1" firstCol="1" bandRow="1">
                <a:tableStyleId>{21E4AEA4-8DFA-4A89-87EB-49C32662AFE0}</a:tableStyleId>
              </a:tblPr>
              <a:tblGrid>
                <a:gridCol w="3940521">
                  <a:extLst>
                    <a:ext uri="{9D8B030D-6E8A-4147-A177-3AD203B41FA5}">
                      <a16:colId xmlns:a16="http://schemas.microsoft.com/office/drawing/2014/main" val="3790238570"/>
                    </a:ext>
                  </a:extLst>
                </a:gridCol>
                <a:gridCol w="4067235">
                  <a:extLst>
                    <a:ext uri="{9D8B030D-6E8A-4147-A177-3AD203B41FA5}">
                      <a16:colId xmlns:a16="http://schemas.microsoft.com/office/drawing/2014/main" val="3345638903"/>
                    </a:ext>
                  </a:extLst>
                </a:gridCol>
              </a:tblGrid>
              <a:tr h="254014">
                <a:tc>
                  <a:txBody>
                    <a:bodyPr/>
                    <a:lstStyle/>
                    <a:p>
                      <a:pPr algn="ctr">
                        <a:lnSpc>
                          <a:spcPct val="115000"/>
                        </a:lnSpc>
                        <a:spcBef>
                          <a:spcPts val="300"/>
                        </a:spcBef>
                      </a:pPr>
                      <a:r>
                        <a:rPr lang="en-GB" sz="1400">
                          <a:effectLst/>
                        </a:rPr>
                        <a:t>Adaptation Indicator </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15000"/>
                        </a:lnSpc>
                        <a:spcBef>
                          <a:spcPts val="300"/>
                        </a:spcBef>
                      </a:pPr>
                      <a:r>
                        <a:rPr lang="en-GB" sz="1400">
                          <a:effectLst/>
                        </a:rPr>
                        <a:t>Data source</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79054431"/>
                  </a:ext>
                </a:extLst>
              </a:tr>
              <a:tr h="542130">
                <a:tc>
                  <a:txBody>
                    <a:bodyPr/>
                    <a:lstStyle/>
                    <a:p>
                      <a:pPr algn="just">
                        <a:lnSpc>
                          <a:spcPct val="115000"/>
                        </a:lnSpc>
                        <a:spcBef>
                          <a:spcPts val="300"/>
                        </a:spcBef>
                      </a:pPr>
                      <a:r>
                        <a:rPr lang="en-GB" sz="1400">
                          <a:effectLst/>
                        </a:rPr>
                        <a:t>Percentage change in national climate change vulnerability index (%)</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Bef>
                          <a:spcPts val="300"/>
                        </a:spcBef>
                      </a:pPr>
                      <a:r>
                        <a:rPr lang="en-GB" sz="1400">
                          <a:effectLst/>
                        </a:rPr>
                        <a:t>Vulnerability Index study report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59944998"/>
                  </a:ext>
                </a:extLst>
              </a:tr>
              <a:tr h="1068520">
                <a:tc>
                  <a:txBody>
                    <a:bodyPr/>
                    <a:lstStyle/>
                    <a:p>
                      <a:pPr algn="just">
                        <a:lnSpc>
                          <a:spcPct val="115000"/>
                        </a:lnSpc>
                        <a:spcBef>
                          <a:spcPts val="300"/>
                        </a:spcBef>
                      </a:pPr>
                      <a:r>
                        <a:rPr lang="en-GB" sz="1400">
                          <a:effectLst/>
                        </a:rPr>
                        <a:t>Water storage per capita &amp; number of households and institutions with a rainwater harvesting system installed (m</a:t>
                      </a:r>
                      <a:r>
                        <a:rPr lang="en-GB" sz="1400" baseline="30000">
                          <a:effectLst/>
                        </a:rPr>
                        <a:t>3 </a:t>
                      </a:r>
                      <a:r>
                        <a:rPr lang="en-GB" sz="1400">
                          <a:effectLst/>
                        </a:rPr>
                        <a:t>per capita)</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Bef>
                          <a:spcPts val="300"/>
                        </a:spcBef>
                      </a:pPr>
                      <a:r>
                        <a:rPr lang="en-GB" sz="1400">
                          <a:effectLst/>
                        </a:rPr>
                        <a:t>Integrated Water Resources Management &amp; Water Monitoring and Development Unit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397603"/>
                  </a:ext>
                </a:extLst>
              </a:tr>
              <a:tr h="659081">
                <a:tc>
                  <a:txBody>
                    <a:bodyPr/>
                    <a:lstStyle/>
                    <a:p>
                      <a:pPr algn="just">
                        <a:lnSpc>
                          <a:spcPct val="115000"/>
                        </a:lnSpc>
                        <a:spcBef>
                          <a:spcPts val="300"/>
                        </a:spcBef>
                      </a:pPr>
                      <a:r>
                        <a:rPr lang="en-GB" sz="1400">
                          <a:effectLst/>
                        </a:rPr>
                        <a:t>Proportion of land surface covered by forest (ha)</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Bef>
                          <a:spcPts val="300"/>
                        </a:spcBef>
                      </a:pPr>
                      <a:r>
                        <a:rPr lang="en-GB" sz="1400">
                          <a:effectLst/>
                        </a:rPr>
                        <a:t>Rwanda Water and Forestry Authority &amp; Forestry department-GIS Report</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982232"/>
                  </a:ext>
                </a:extLst>
              </a:tr>
              <a:tr h="797018">
                <a:tc>
                  <a:txBody>
                    <a:bodyPr/>
                    <a:lstStyle/>
                    <a:p>
                      <a:pPr algn="just">
                        <a:lnSpc>
                          <a:spcPct val="115000"/>
                        </a:lnSpc>
                        <a:spcBef>
                          <a:spcPts val="300"/>
                        </a:spcBef>
                      </a:pPr>
                      <a:r>
                        <a:rPr lang="en-GB" sz="1400">
                          <a:effectLst/>
                        </a:rPr>
                        <a:t>Percentage of extreme weather events for which advance warning was provided at least 30 min in advance (%)</a:t>
                      </a:r>
                      <a:endParaRPr lang="en-GB"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15000"/>
                        </a:lnSpc>
                        <a:spcBef>
                          <a:spcPts val="300"/>
                        </a:spcBef>
                      </a:pPr>
                      <a:r>
                        <a:rPr lang="en-GB" sz="1400" dirty="0">
                          <a:effectLst/>
                        </a:rPr>
                        <a:t>Rwanda </a:t>
                      </a:r>
                      <a:r>
                        <a:rPr lang="en-GB" sz="1400" dirty="0" err="1">
                          <a:effectLst/>
                        </a:rPr>
                        <a:t>Meteo</a:t>
                      </a:r>
                      <a:r>
                        <a:rPr lang="en-GB" sz="1400" dirty="0">
                          <a:effectLst/>
                        </a:rPr>
                        <a:t>, Quarterly high impact weather report</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4292064"/>
                  </a:ext>
                </a:extLst>
              </a:tr>
            </a:tbl>
          </a:graphicData>
        </a:graphic>
      </p:graphicFrame>
      <p:sp>
        <p:nvSpPr>
          <p:cNvPr id="6" name="Content Placeholder 4">
            <a:extLst>
              <a:ext uri="{FF2B5EF4-FFF2-40B4-BE49-F238E27FC236}">
                <a16:creationId xmlns:a16="http://schemas.microsoft.com/office/drawing/2014/main" id="{F39D7479-04D3-86F5-37F0-2C67E82C6D8F}"/>
              </a:ext>
            </a:extLst>
          </p:cNvPr>
          <p:cNvSpPr txBox="1">
            <a:spLocks/>
          </p:cNvSpPr>
          <p:nvPr/>
        </p:nvSpPr>
        <p:spPr>
          <a:xfrm>
            <a:off x="628650" y="1342234"/>
            <a:ext cx="8225389" cy="3535673"/>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GB"/>
          </a:p>
        </p:txBody>
      </p:sp>
    </p:spTree>
    <p:extLst>
      <p:ext uri="{BB962C8B-B14F-4D97-AF65-F5344CB8AC3E}">
        <p14:creationId xmlns:p14="http://schemas.microsoft.com/office/powerpoint/2010/main" val="5220439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23FA74-E7A6-7403-CF67-224FB843E83A}"/>
              </a:ext>
            </a:extLst>
          </p:cNvPr>
          <p:cNvSpPr>
            <a:spLocks noGrp="1"/>
          </p:cNvSpPr>
          <p:nvPr>
            <p:ph type="title"/>
          </p:nvPr>
        </p:nvSpPr>
        <p:spPr/>
        <p:txBody>
          <a:bodyPr/>
          <a:lstStyle/>
          <a:p>
            <a:r>
              <a:rPr lang="en-GB" sz="2400" dirty="0">
                <a:solidFill>
                  <a:schemeClr val="accent2"/>
                </a:solidFill>
              </a:rPr>
              <a:t>Identifying and compiling NDC indicators - Step by step approach </a:t>
            </a:r>
            <a:endParaRPr lang="en-GB" dirty="0"/>
          </a:p>
        </p:txBody>
      </p:sp>
      <p:sp>
        <p:nvSpPr>
          <p:cNvPr id="3" name="Content Placeholder 2">
            <a:extLst>
              <a:ext uri="{FF2B5EF4-FFF2-40B4-BE49-F238E27FC236}">
                <a16:creationId xmlns:a16="http://schemas.microsoft.com/office/drawing/2014/main" id="{B25EF25F-B4AF-14C4-6441-A7EC16C083FB}"/>
              </a:ext>
            </a:extLst>
          </p:cNvPr>
          <p:cNvSpPr>
            <a:spLocks noGrp="1"/>
          </p:cNvSpPr>
          <p:nvPr>
            <p:ph sz="half" idx="1"/>
          </p:nvPr>
        </p:nvSpPr>
        <p:spPr/>
        <p:txBody>
          <a:bodyPr>
            <a:noAutofit/>
          </a:bodyPr>
          <a:lstStyle/>
          <a:p>
            <a:pPr marL="0" indent="0">
              <a:lnSpc>
                <a:spcPct val="100000"/>
              </a:lnSpc>
              <a:buNone/>
            </a:pPr>
            <a:r>
              <a:rPr lang="en-GB" sz="13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Step 1: Identify and assess NDC targets</a:t>
            </a:r>
          </a:p>
          <a:p>
            <a:pPr lvl="0">
              <a:lnSpc>
                <a:spcPct val="100000"/>
              </a:lnSpc>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Identify mitigation and adaptation targets in NDC. List targets in a tabular format with relevant details</a:t>
            </a:r>
          </a:p>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2: Make targets SMART</a:t>
            </a:r>
          </a:p>
          <a:p>
            <a:pPr lvl="0">
              <a:lnSpc>
                <a:spcPct val="100000"/>
              </a:lnSpc>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Clarify scope, units, reference/baseline levels. Involve stakeholders responsible for implementing measures</a:t>
            </a:r>
          </a:p>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3: Identify type of indicator suitable to track the target</a:t>
            </a:r>
          </a:p>
          <a:p>
            <a:pPr lvl="0">
              <a:lnSpc>
                <a:spcPct val="100000"/>
              </a:lnSpc>
              <a:buSzPts val="1000"/>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Identify indicators for quantitative and qualitative targets. Implementation-related progress indicators beneficial at the national level. Parties might not include such information in their BTRs</a:t>
            </a:r>
            <a:endParaRPr lang="en-GB" sz="1300" dirty="0"/>
          </a:p>
        </p:txBody>
      </p:sp>
      <p:sp>
        <p:nvSpPr>
          <p:cNvPr id="5" name="Content Placeholder 4">
            <a:extLst>
              <a:ext uri="{FF2B5EF4-FFF2-40B4-BE49-F238E27FC236}">
                <a16:creationId xmlns:a16="http://schemas.microsoft.com/office/drawing/2014/main" id="{780F1E62-8E2E-9C3F-EBFF-A2CEE27EA43D}"/>
              </a:ext>
            </a:extLst>
          </p:cNvPr>
          <p:cNvSpPr>
            <a:spLocks noGrp="1"/>
          </p:cNvSpPr>
          <p:nvPr>
            <p:ph sz="half" idx="2"/>
          </p:nvPr>
        </p:nvSpPr>
        <p:spPr/>
        <p:txBody>
          <a:bodyPr>
            <a:noAutofit/>
          </a:bodyPr>
          <a:lstStyle/>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4: Identify data and methodology required</a:t>
            </a:r>
          </a:p>
          <a:p>
            <a:pPr marL="342900" lvl="0" indent="-342900">
              <a:lnSpc>
                <a:spcPct val="100000"/>
              </a:lnSpc>
              <a:buSzPts val="1000"/>
              <a:buFont typeface="Symbol" panose="05050102010706020507" pitchFamily="18" charset="2"/>
              <a:buChar char=""/>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Identifying data and methodology. Determine what information is required, its availability, and quality. Check if adjustments to scope or units are necessary. Identify if calculations are needed and what methodologies to use</a:t>
            </a:r>
          </a:p>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5: Compiling, reporting, documenting, archiving</a:t>
            </a:r>
          </a:p>
          <a:p>
            <a:pPr marL="342900" lvl="0" indent="-342900">
              <a:lnSpc>
                <a:spcPct val="100000"/>
              </a:lnSpc>
              <a:buSzPts val="1000"/>
              <a:buFont typeface="Symbol" panose="05050102010706020507" pitchFamily="18" charset="2"/>
              <a:buChar char=""/>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Compiling and reporting. Assess integration of data collection with existing processes. Plan long-term improvements for data quality and availability. </a:t>
            </a:r>
          </a:p>
          <a:p>
            <a:pPr marL="400050" indent="-285750">
              <a:lnSpc>
                <a:spcPct val="100000"/>
              </a:lnSpc>
              <a:buSzPts val="1000"/>
              <a:buFont typeface="Symbol" panose="05050102010706020507" pitchFamily="18" charset="2"/>
              <a:buChar char=""/>
              <a:tabLst>
                <a:tab pos="9144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Document all relevant information for future compilation. Learn from national GHG inventory and statistical offices' processes</a:t>
            </a:r>
            <a:endParaRPr lang="en-GB" sz="1300" dirty="0"/>
          </a:p>
        </p:txBody>
      </p:sp>
    </p:spTree>
    <p:extLst>
      <p:ext uri="{BB962C8B-B14F-4D97-AF65-F5344CB8AC3E}">
        <p14:creationId xmlns:p14="http://schemas.microsoft.com/office/powerpoint/2010/main" val="23446944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23FA74-E7A6-7403-CF67-224FB843E83A}"/>
              </a:ext>
            </a:extLst>
          </p:cNvPr>
          <p:cNvSpPr>
            <a:spLocks noGrp="1"/>
          </p:cNvSpPr>
          <p:nvPr>
            <p:ph type="title"/>
          </p:nvPr>
        </p:nvSpPr>
        <p:spPr/>
        <p:txBody>
          <a:bodyPr/>
          <a:lstStyle/>
          <a:p>
            <a:r>
              <a:rPr lang="en-GB" sz="2400" dirty="0">
                <a:solidFill>
                  <a:schemeClr val="accent2"/>
                </a:solidFill>
              </a:rPr>
              <a:t>Identifying and compiling NDC indicators - Step by step approach - EXERCISE</a:t>
            </a:r>
            <a:endParaRPr lang="en-GB" dirty="0"/>
          </a:p>
        </p:txBody>
      </p:sp>
      <p:sp>
        <p:nvSpPr>
          <p:cNvPr id="3" name="Content Placeholder 2">
            <a:extLst>
              <a:ext uri="{FF2B5EF4-FFF2-40B4-BE49-F238E27FC236}">
                <a16:creationId xmlns:a16="http://schemas.microsoft.com/office/drawing/2014/main" id="{B25EF25F-B4AF-14C4-6441-A7EC16C083FB}"/>
              </a:ext>
            </a:extLst>
          </p:cNvPr>
          <p:cNvSpPr>
            <a:spLocks noGrp="1"/>
          </p:cNvSpPr>
          <p:nvPr>
            <p:ph sz="half" idx="1"/>
          </p:nvPr>
        </p:nvSpPr>
        <p:spPr/>
        <p:txBody>
          <a:bodyPr>
            <a:noAutofit/>
          </a:bodyPr>
          <a:lstStyle/>
          <a:p>
            <a:pPr marL="0" indent="0">
              <a:lnSpc>
                <a:spcPct val="100000"/>
              </a:lnSpc>
              <a:spcAft>
                <a:spcPts val="600"/>
              </a:spcAft>
              <a:buNone/>
            </a:pPr>
            <a:r>
              <a:rPr lang="en-GB" sz="1300" b="1"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rPr>
              <a:t>Step 1: Identify and assess NDC targets</a:t>
            </a:r>
          </a:p>
          <a:p>
            <a:pPr lvl="0">
              <a:lnSpc>
                <a:spcPct val="100000"/>
              </a:lnSpc>
              <a:spcAft>
                <a:spcPts val="600"/>
              </a:spcAft>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Identify mitigation and adaptation targets in YOUR NDC</a:t>
            </a:r>
            <a:endParaRPr lang="en-GB" sz="1300" dirty="0">
              <a:latin typeface="Calibri" panose="020F0502020204030204" pitchFamily="34" charset="0"/>
              <a:ea typeface="Calibri" panose="020F0502020204030204" pitchFamily="34" charset="0"/>
              <a:cs typeface="Times New Roman" panose="02020603050405020304" pitchFamily="18" charset="0"/>
            </a:endParaRPr>
          </a:p>
          <a:p>
            <a:pPr lvl="1">
              <a:lnSpc>
                <a:spcPct val="100000"/>
              </a:lnSpc>
              <a:spcAft>
                <a:spcPts val="600"/>
              </a:spcAft>
            </a:pPr>
            <a:r>
              <a:rPr lang="en-GB" sz="1400" dirty="0">
                <a:latin typeface="Calibri" panose="020F0502020204030204" pitchFamily="34" charset="0"/>
                <a:ea typeface="Calibri" panose="020F0502020204030204" pitchFamily="34" charset="0"/>
                <a:cs typeface="Times New Roman" panose="02020603050405020304" pitchFamily="18" charset="0"/>
              </a:rPr>
              <a:t>GHG, non-GHG, adaptation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en-GB" sz="1300" b="1" dirty="0">
                <a:solidFill>
                  <a:schemeClr val="accent2"/>
                </a:solidFill>
                <a:latin typeface="Calibri" panose="020F0502020204030204" pitchFamily="34" charset="0"/>
                <a:cs typeface="Times New Roman" panose="02020603050405020304" pitchFamily="18" charset="0"/>
              </a:rPr>
              <a:t>Step 2: Make targets SMART</a:t>
            </a:r>
          </a:p>
          <a:p>
            <a:pPr lvl="0">
              <a:lnSpc>
                <a:spcPct val="100000"/>
              </a:lnSpc>
              <a:spcAft>
                <a:spcPts val="600"/>
              </a:spcAft>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Is the target SMART? </a:t>
            </a:r>
          </a:p>
          <a:p>
            <a:pPr marL="0" indent="0">
              <a:lnSpc>
                <a:spcPct val="100000"/>
              </a:lnSpc>
              <a:spcAft>
                <a:spcPts val="600"/>
              </a:spcAft>
              <a:buNone/>
            </a:pPr>
            <a:r>
              <a:rPr lang="en-GB" sz="1300" b="1" dirty="0">
                <a:solidFill>
                  <a:schemeClr val="accent2"/>
                </a:solidFill>
                <a:latin typeface="Calibri" panose="020F0502020204030204" pitchFamily="34" charset="0"/>
                <a:cs typeface="Times New Roman" panose="02020603050405020304" pitchFamily="18" charset="0"/>
              </a:rPr>
              <a:t>Step 3: Identify type of indicator suitable to track the target</a:t>
            </a:r>
          </a:p>
          <a:p>
            <a:pPr lvl="0">
              <a:lnSpc>
                <a:spcPct val="100000"/>
              </a:lnSpc>
              <a:spcAft>
                <a:spcPts val="600"/>
              </a:spcAft>
              <a:buSzPts val="1000"/>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What to do: Identify indicators for quantitative and qualitative targets</a:t>
            </a:r>
          </a:p>
        </p:txBody>
      </p:sp>
      <p:sp>
        <p:nvSpPr>
          <p:cNvPr id="5" name="Content Placeholder 4">
            <a:extLst>
              <a:ext uri="{FF2B5EF4-FFF2-40B4-BE49-F238E27FC236}">
                <a16:creationId xmlns:a16="http://schemas.microsoft.com/office/drawing/2014/main" id="{780F1E62-8E2E-9C3F-EBFF-A2CEE27EA43D}"/>
              </a:ext>
            </a:extLst>
          </p:cNvPr>
          <p:cNvSpPr>
            <a:spLocks noGrp="1"/>
          </p:cNvSpPr>
          <p:nvPr>
            <p:ph sz="half" idx="2"/>
          </p:nvPr>
        </p:nvSpPr>
        <p:spPr/>
        <p:txBody>
          <a:bodyPr>
            <a:noAutofit/>
          </a:bodyPr>
          <a:lstStyle/>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4: Identify data and methodology required</a:t>
            </a:r>
          </a:p>
          <a:p>
            <a:pPr marL="342900" lvl="0" indent="-342900">
              <a:lnSpc>
                <a:spcPct val="100000"/>
              </a:lnSpc>
              <a:buSzPts val="1000"/>
              <a:buFont typeface="Symbol" panose="05050102010706020507" pitchFamily="18" charset="2"/>
              <a:buChar char=""/>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Determine what information is required, from whom, its availability, and quality. </a:t>
            </a:r>
          </a:p>
          <a:p>
            <a:pPr marL="0" indent="0">
              <a:lnSpc>
                <a:spcPct val="100000"/>
              </a:lnSpc>
              <a:buNone/>
            </a:pPr>
            <a:r>
              <a:rPr lang="en-GB" sz="1300" b="1" dirty="0">
                <a:solidFill>
                  <a:schemeClr val="accent2"/>
                </a:solidFill>
                <a:latin typeface="Calibri" panose="020F0502020204030204" pitchFamily="34" charset="0"/>
                <a:cs typeface="Times New Roman" panose="02020603050405020304" pitchFamily="18" charset="0"/>
              </a:rPr>
              <a:t>Step 5: Compiling, reporting, documenting, archiving</a:t>
            </a:r>
          </a:p>
          <a:p>
            <a:pPr lvl="0">
              <a:lnSpc>
                <a:spcPct val="100000"/>
              </a:lnSpc>
              <a:buSzPts val="1000"/>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Assess integration of data collection with existing processes. </a:t>
            </a:r>
          </a:p>
          <a:p>
            <a:pPr lvl="0">
              <a:lnSpc>
                <a:spcPct val="100000"/>
              </a:lnSpc>
              <a:buSzPts val="1000"/>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Plan long-term improvements for data quality and availability. </a:t>
            </a:r>
          </a:p>
          <a:p>
            <a:pPr lvl="0">
              <a:lnSpc>
                <a:spcPct val="100000"/>
              </a:lnSpc>
              <a:buSzPts val="1000"/>
              <a:tabLst>
                <a:tab pos="457200" algn="l"/>
              </a:tabLst>
            </a:pPr>
            <a:r>
              <a:rPr lang="en-GB" sz="1300" dirty="0">
                <a:effectLst/>
                <a:latin typeface="Calibri" panose="020F0502020204030204" pitchFamily="34" charset="0"/>
                <a:ea typeface="Calibri" panose="020F0502020204030204" pitchFamily="34" charset="0"/>
                <a:cs typeface="Times New Roman" panose="02020603050405020304" pitchFamily="18" charset="0"/>
              </a:rPr>
              <a:t>Document all relevant information for future compilation. Learn from national GHG inventory and statistical offices' processes</a:t>
            </a:r>
            <a:endParaRPr lang="en-GB" sz="1300" dirty="0"/>
          </a:p>
        </p:txBody>
      </p:sp>
    </p:spTree>
    <p:extLst>
      <p:ext uri="{BB962C8B-B14F-4D97-AF65-F5344CB8AC3E}">
        <p14:creationId xmlns:p14="http://schemas.microsoft.com/office/powerpoint/2010/main" val="14210908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제목 4"/>
          <p:cNvSpPr>
            <a:spLocks noGrp="1"/>
          </p:cNvSpPr>
          <p:nvPr>
            <p:ph type="title"/>
          </p:nvPr>
        </p:nvSpPr>
        <p:spPr/>
        <p:txBody>
          <a:bodyPr/>
          <a:lstStyle/>
          <a:p>
            <a:r>
              <a:rPr lang="en-US" altLang="ko-KR" dirty="0" smtClean="0"/>
              <a:t>Exercise</a:t>
            </a:r>
            <a:endParaRPr lang="ko-KR" altLang="en-US" dirty="0"/>
          </a:p>
        </p:txBody>
      </p:sp>
      <p:graphicFrame>
        <p:nvGraphicFramePr>
          <p:cNvPr id="7" name="내용 개체 틀 6"/>
          <p:cNvGraphicFramePr>
            <a:graphicFrameLocks noGrp="1"/>
          </p:cNvGraphicFramePr>
          <p:nvPr>
            <p:ph idx="1"/>
            <p:extLst>
              <p:ext uri="{D42A27DB-BD31-4B8C-83A1-F6EECF244321}">
                <p14:modId xmlns:p14="http://schemas.microsoft.com/office/powerpoint/2010/main" val="4266979429"/>
              </p:ext>
            </p:extLst>
          </p:nvPr>
        </p:nvGraphicFramePr>
        <p:xfrm>
          <a:off x="628650" y="1134895"/>
          <a:ext cx="8224836" cy="3657598"/>
        </p:xfrm>
        <a:graphic>
          <a:graphicData uri="http://schemas.openxmlformats.org/drawingml/2006/table">
            <a:tbl>
              <a:tblPr firstRow="1" bandRow="1">
                <a:tableStyleId>{2D5ABB26-0587-4C30-8999-92F81FD0307C}</a:tableStyleId>
              </a:tblPr>
              <a:tblGrid>
                <a:gridCol w="1370806">
                  <a:extLst>
                    <a:ext uri="{9D8B030D-6E8A-4147-A177-3AD203B41FA5}">
                      <a16:colId xmlns:a16="http://schemas.microsoft.com/office/drawing/2014/main" val="3901417689"/>
                    </a:ext>
                  </a:extLst>
                </a:gridCol>
                <a:gridCol w="1370806">
                  <a:extLst>
                    <a:ext uri="{9D8B030D-6E8A-4147-A177-3AD203B41FA5}">
                      <a16:colId xmlns:a16="http://schemas.microsoft.com/office/drawing/2014/main" val="1616038192"/>
                    </a:ext>
                  </a:extLst>
                </a:gridCol>
                <a:gridCol w="1370806">
                  <a:extLst>
                    <a:ext uri="{9D8B030D-6E8A-4147-A177-3AD203B41FA5}">
                      <a16:colId xmlns:a16="http://schemas.microsoft.com/office/drawing/2014/main" val="1407925385"/>
                    </a:ext>
                  </a:extLst>
                </a:gridCol>
                <a:gridCol w="1370806">
                  <a:extLst>
                    <a:ext uri="{9D8B030D-6E8A-4147-A177-3AD203B41FA5}">
                      <a16:colId xmlns:a16="http://schemas.microsoft.com/office/drawing/2014/main" val="1657744631"/>
                    </a:ext>
                  </a:extLst>
                </a:gridCol>
                <a:gridCol w="1370806">
                  <a:extLst>
                    <a:ext uri="{9D8B030D-6E8A-4147-A177-3AD203B41FA5}">
                      <a16:colId xmlns:a16="http://schemas.microsoft.com/office/drawing/2014/main" val="628590689"/>
                    </a:ext>
                  </a:extLst>
                </a:gridCol>
                <a:gridCol w="1370806">
                  <a:extLst>
                    <a:ext uri="{9D8B030D-6E8A-4147-A177-3AD203B41FA5}">
                      <a16:colId xmlns:a16="http://schemas.microsoft.com/office/drawing/2014/main" val="446822183"/>
                    </a:ext>
                  </a:extLst>
                </a:gridCol>
              </a:tblGrid>
              <a:tr h="839637">
                <a:tc>
                  <a:txBody>
                    <a:bodyPr/>
                    <a:lstStyle/>
                    <a:p>
                      <a:pPr latinLnBrk="1"/>
                      <a:r>
                        <a:rPr lang="en-US" altLang="ko-KR" b="1" dirty="0" smtClean="0">
                          <a:solidFill>
                            <a:schemeClr val="bg1"/>
                          </a:solidFill>
                        </a:rPr>
                        <a:t>Target?</a:t>
                      </a:r>
                      <a:endParaRPr lang="ko-KR" altLang="en-US"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gridSpan="5">
                  <a:txBody>
                    <a:bodyPr/>
                    <a:lstStyle/>
                    <a:p>
                      <a:pPr latinLnBrk="1"/>
                      <a:endParaRPr lang="ko-KR" altLang="en-US" dirty="0"/>
                    </a:p>
                  </a:txBody>
                  <a:tcPr anchor="ctr">
                    <a:lnL w="12700" cap="flat" cmpd="sng" algn="ctr">
                      <a:solidFill>
                        <a:schemeClr val="bg1"/>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hMerge="1">
                  <a:txBody>
                    <a:bodyPr/>
                    <a:lstStyle/>
                    <a:p>
                      <a:pPr latinLnBrk="1"/>
                      <a:endParaRPr lang="ko-KR" altLang="en-US" dirty="0"/>
                    </a:p>
                  </a:txBody>
                  <a:tcPr/>
                </a:tc>
                <a:tc hMerge="1">
                  <a:txBody>
                    <a:bodyPr/>
                    <a:lstStyle/>
                    <a:p>
                      <a:pPr latinLnBrk="1"/>
                      <a:endParaRPr lang="ko-KR" altLang="en-US" dirty="0"/>
                    </a:p>
                  </a:txBody>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678875687"/>
                  </a:ext>
                </a:extLst>
              </a:tr>
              <a:tr h="839637">
                <a:tc rowSpan="2">
                  <a:txBody>
                    <a:bodyPr/>
                    <a:lstStyle/>
                    <a:p>
                      <a:pPr latinLnBrk="1"/>
                      <a:r>
                        <a:rPr lang="en-US" altLang="ko-KR" b="1" dirty="0" smtClean="0">
                          <a:solidFill>
                            <a:schemeClr val="bg1"/>
                          </a:solidFill>
                        </a:rPr>
                        <a:t>Is it SMART?</a:t>
                      </a:r>
                      <a:endParaRPr lang="ko-KR" altLang="en-US"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latinLnBrk="1"/>
                      <a:r>
                        <a:rPr lang="en-US" altLang="ko-KR" b="1" dirty="0" smtClean="0"/>
                        <a:t>Specific</a:t>
                      </a:r>
                      <a:endParaRPr lang="ko-KR" altLang="en-US" b="1" dirty="0"/>
                    </a:p>
                  </a:txBody>
                  <a:tcPr anchor="ctr">
                    <a:lnL w="12700" cap="flat" cmpd="sng" algn="ctr">
                      <a:solidFill>
                        <a:schemeClr val="bg1"/>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latinLnBrk="1"/>
                      <a:r>
                        <a:rPr lang="en-US" altLang="ko-KR" b="1" dirty="0" smtClean="0"/>
                        <a:t>Measurable</a:t>
                      </a:r>
                      <a:endParaRPr lang="ko-KR" altLang="en-US" b="1"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latinLnBrk="1"/>
                      <a:r>
                        <a:rPr lang="en-US" altLang="ko-KR" b="1" dirty="0" smtClean="0"/>
                        <a:t>Ambitious</a:t>
                      </a:r>
                      <a:endParaRPr lang="ko-KR" altLang="en-US" b="1"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latinLnBrk="1"/>
                      <a:r>
                        <a:rPr lang="en-US" altLang="ko-KR" b="1" dirty="0" smtClean="0"/>
                        <a:t>Relevant</a:t>
                      </a:r>
                      <a:endParaRPr lang="ko-KR" altLang="en-US" b="1"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latinLnBrk="1"/>
                      <a:r>
                        <a:rPr lang="en-US" altLang="ko-KR" b="1" dirty="0" smtClean="0"/>
                        <a:t>Time-bound</a:t>
                      </a:r>
                      <a:endParaRPr lang="ko-KR" altLang="en-US" b="1"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4013005165"/>
                  </a:ext>
                </a:extLst>
              </a:tr>
              <a:tr h="839637">
                <a:tc vMerge="1">
                  <a:txBody>
                    <a:bodyPr/>
                    <a:lstStyle/>
                    <a:p>
                      <a:pPr latinLnBrk="1"/>
                      <a:endParaRPr lang="ko-KR" altLang="en-US"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a:txBody>
                    <a:bodyPr/>
                    <a:lstStyle/>
                    <a:p>
                      <a:pPr algn="ctr"/>
                      <a:r>
                        <a:rPr lang="en-US" altLang="ko-KR" dirty="0" smtClean="0"/>
                        <a:t>Yes</a:t>
                      </a:r>
                      <a:endParaRPr lang="ko-KR" altLang="en-US" dirty="0"/>
                    </a:p>
                  </a:txBody>
                  <a:tcPr anchor="ctr">
                    <a:lnL w="12700" cap="flat" cmpd="sng" algn="ctr">
                      <a:solidFill>
                        <a:schemeClr val="bg1"/>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a:r>
                        <a:rPr lang="en-US" altLang="ko-KR" dirty="0" smtClean="0"/>
                        <a:t>No</a:t>
                      </a:r>
                      <a:endParaRPr lang="ko-KR" altLang="en-US"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a:r>
                        <a:rPr lang="en-US" altLang="ko-KR" dirty="0" smtClean="0"/>
                        <a:t>Yes</a:t>
                      </a:r>
                      <a:endParaRPr lang="ko-KR" altLang="en-US"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a:r>
                        <a:rPr lang="en-US" altLang="ko-KR" dirty="0" smtClean="0"/>
                        <a:t>No</a:t>
                      </a:r>
                      <a:endParaRPr lang="ko-KR" altLang="en-US"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a:r>
                        <a:rPr lang="en-US" altLang="ko-KR" dirty="0" smtClean="0"/>
                        <a:t>Yes</a:t>
                      </a:r>
                      <a:endParaRPr lang="ko-KR" altLang="en-US" dirty="0"/>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47474603"/>
                  </a:ext>
                </a:extLst>
              </a:tr>
              <a:tr h="1138687">
                <a:tc>
                  <a:txBody>
                    <a:bodyPr/>
                    <a:lstStyle/>
                    <a:p>
                      <a:pPr latinLnBrk="1"/>
                      <a:r>
                        <a:rPr lang="en-US" altLang="ko-KR" b="1" dirty="0" smtClean="0">
                          <a:solidFill>
                            <a:schemeClr val="bg1"/>
                          </a:solidFill>
                        </a:rPr>
                        <a:t>Reformulate target</a:t>
                      </a:r>
                      <a:endParaRPr lang="ko-KR" altLang="en-US"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solidFill>
                  </a:tcPr>
                </a:tc>
                <a:tc gridSpan="5">
                  <a:txBody>
                    <a:bodyPr/>
                    <a:lstStyle/>
                    <a:p>
                      <a:pPr latinLnBrk="1"/>
                      <a:endParaRPr lang="ko-KR" altLang="en-US" dirty="0"/>
                    </a:p>
                  </a:txBody>
                  <a:tcPr anchor="ctr">
                    <a:lnL w="12700" cap="flat" cmpd="sng" algn="ctr">
                      <a:solidFill>
                        <a:schemeClr val="bg1"/>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hMerge="1">
                  <a:txBody>
                    <a:bodyPr/>
                    <a:lstStyle/>
                    <a:p>
                      <a:pPr latinLnBrk="1"/>
                      <a:endParaRPr lang="ko-KR" altLang="en-US" dirty="0"/>
                    </a:p>
                  </a:txBody>
                  <a:tcPr/>
                </a:tc>
                <a:tc hMerge="1">
                  <a:txBody>
                    <a:bodyPr/>
                    <a:lstStyle/>
                    <a:p>
                      <a:pPr latinLnBrk="1"/>
                      <a:endParaRPr lang="ko-KR" altLang="en-US" dirty="0"/>
                    </a:p>
                  </a:txBody>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3000731093"/>
                  </a:ext>
                </a:extLst>
              </a:tr>
            </a:tbl>
          </a:graphicData>
        </a:graphic>
      </p:graphicFrame>
    </p:spTree>
    <p:extLst>
      <p:ext uri="{BB962C8B-B14F-4D97-AF65-F5344CB8AC3E}">
        <p14:creationId xmlns:p14="http://schemas.microsoft.com/office/powerpoint/2010/main" val="3727914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E441C-B084-453D-966A-C0E2733ADE40}"/>
              </a:ext>
            </a:extLst>
          </p:cNvPr>
          <p:cNvSpPr>
            <a:spLocks noGrp="1"/>
          </p:cNvSpPr>
          <p:nvPr>
            <p:ph type="title"/>
          </p:nvPr>
        </p:nvSpPr>
        <p:spPr/>
        <p:txBody>
          <a:bodyPr vert="horz" lIns="68580" tIns="34290" rIns="68580" bIns="34290" rtlCol="0" anchor="ctr">
            <a:normAutofit/>
          </a:bodyPr>
          <a:lstStyle/>
          <a:p>
            <a:r>
              <a:rPr lang="en-GB" sz="2800" dirty="0">
                <a:solidFill>
                  <a:schemeClr val="accent2"/>
                </a:solidFill>
              </a:rPr>
              <a:t>Identifying and compiling NDC indicators - Step by step approach </a:t>
            </a:r>
            <a:endParaRPr lang="en-US" sz="2800" dirty="0">
              <a:solidFill>
                <a:schemeClr val="accent2"/>
              </a:solidFill>
            </a:endParaRPr>
          </a:p>
        </p:txBody>
      </p:sp>
      <p:grpSp>
        <p:nvGrpSpPr>
          <p:cNvPr id="43" name="Group 42">
            <a:extLst>
              <a:ext uri="{FF2B5EF4-FFF2-40B4-BE49-F238E27FC236}">
                <a16:creationId xmlns:a16="http://schemas.microsoft.com/office/drawing/2014/main" id="{F80C4D80-DDC3-4613-DE04-D599CFD2C61B}"/>
              </a:ext>
            </a:extLst>
          </p:cNvPr>
          <p:cNvGrpSpPr/>
          <p:nvPr/>
        </p:nvGrpSpPr>
        <p:grpSpPr>
          <a:xfrm>
            <a:off x="274989" y="1991832"/>
            <a:ext cx="8594023" cy="1684260"/>
            <a:chOff x="196382" y="2927498"/>
            <a:chExt cx="8594023" cy="1684260"/>
          </a:xfrm>
        </p:grpSpPr>
        <p:grpSp>
          <p:nvGrpSpPr>
            <p:cNvPr id="27" name="Group 26">
              <a:extLst>
                <a:ext uri="{FF2B5EF4-FFF2-40B4-BE49-F238E27FC236}">
                  <a16:creationId xmlns:a16="http://schemas.microsoft.com/office/drawing/2014/main" id="{D0880263-1E5C-D171-9852-B487A41BB498}"/>
                </a:ext>
              </a:extLst>
            </p:cNvPr>
            <p:cNvGrpSpPr/>
            <p:nvPr/>
          </p:nvGrpSpPr>
          <p:grpSpPr>
            <a:xfrm>
              <a:off x="7106419" y="2927498"/>
              <a:ext cx="1683986" cy="1684260"/>
              <a:chOff x="6666445" y="3142660"/>
              <a:chExt cx="1253731" cy="1253936"/>
            </a:xfrm>
          </p:grpSpPr>
          <p:sp>
            <p:nvSpPr>
              <p:cNvPr id="13" name="Oval 12">
                <a:extLst>
                  <a:ext uri="{FF2B5EF4-FFF2-40B4-BE49-F238E27FC236}">
                    <a16:creationId xmlns:a16="http://schemas.microsoft.com/office/drawing/2014/main" id="{8D8107B7-A728-71DF-8481-D6593276BD27}"/>
                  </a:ext>
                </a:extLst>
              </p:cNvPr>
              <p:cNvSpPr/>
              <p:nvPr/>
            </p:nvSpPr>
            <p:spPr>
              <a:xfrm>
                <a:off x="6666445" y="3142660"/>
                <a:ext cx="1253731" cy="1253936"/>
              </a:xfrm>
              <a:prstGeom prst="ellipse">
                <a:avLst/>
              </a:prstGeom>
              <a:solidFill>
                <a:srgbClr val="22B198"/>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Freeform: Shape 13">
                <a:extLst>
                  <a:ext uri="{FF2B5EF4-FFF2-40B4-BE49-F238E27FC236}">
                    <a16:creationId xmlns:a16="http://schemas.microsoft.com/office/drawing/2014/main" id="{CDA38D10-2891-2A35-D4FE-7C8283605796}"/>
                  </a:ext>
                </a:extLst>
              </p:cNvPr>
              <p:cNvSpPr/>
              <p:nvPr/>
            </p:nvSpPr>
            <p:spPr>
              <a:xfrm>
                <a:off x="6707813" y="3184465"/>
                <a:ext cx="1170327" cy="1170326"/>
              </a:xfrm>
              <a:custGeom>
                <a:avLst/>
                <a:gdLst>
                  <a:gd name="connsiteX0" fmla="*/ 0 w 1170327"/>
                  <a:gd name="connsiteY0" fmla="*/ 585163 h 1170326"/>
                  <a:gd name="connsiteX1" fmla="*/ 585164 w 1170327"/>
                  <a:gd name="connsiteY1" fmla="*/ 0 h 1170326"/>
                  <a:gd name="connsiteX2" fmla="*/ 1170328 w 1170327"/>
                  <a:gd name="connsiteY2" fmla="*/ 585163 h 1170326"/>
                  <a:gd name="connsiteX3" fmla="*/ 585164 w 1170327"/>
                  <a:gd name="connsiteY3" fmla="*/ 1170326 h 1170326"/>
                  <a:gd name="connsiteX4" fmla="*/ 0 w 1170327"/>
                  <a:gd name="connsiteY4" fmla="*/ 585163 h 1170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327" h="1170326">
                    <a:moveTo>
                      <a:pt x="0" y="585163"/>
                    </a:moveTo>
                    <a:cubicBezTo>
                      <a:pt x="0" y="261986"/>
                      <a:pt x="261987" y="0"/>
                      <a:pt x="585164" y="0"/>
                    </a:cubicBezTo>
                    <a:cubicBezTo>
                      <a:pt x="908341" y="0"/>
                      <a:pt x="1170328" y="261986"/>
                      <a:pt x="1170328" y="585163"/>
                    </a:cubicBezTo>
                    <a:cubicBezTo>
                      <a:pt x="1170328" y="908340"/>
                      <a:pt x="908341" y="1170326"/>
                      <a:pt x="585164" y="1170326"/>
                    </a:cubicBezTo>
                    <a:cubicBezTo>
                      <a:pt x="261987" y="1170326"/>
                      <a:pt x="0" y="908340"/>
                      <a:pt x="0" y="585163"/>
                    </a:cubicBezTo>
                    <a:close/>
                  </a:path>
                </a:pathLst>
              </a:custGeom>
              <a:ln>
                <a:solidFill>
                  <a:srgbClr val="22B198"/>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36" tIns="177381" rIns="176968" bIns="177381" numCol="1" spcCol="1270" anchor="ctr" anchorCtr="0">
                <a:noAutofit/>
              </a:bodyPr>
              <a:lstStyle/>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Step 5</a:t>
                </a:r>
              </a:p>
              <a:p>
                <a:pPr marL="0" lvl="0" indent="0" algn="ctr" defTabSz="355600">
                  <a:lnSpc>
                    <a:spcPct val="90000"/>
                  </a:lnSpc>
                  <a:spcBef>
                    <a:spcPct val="0"/>
                  </a:spcBef>
                  <a:spcAft>
                    <a:spcPct val="35000"/>
                  </a:spcAft>
                  <a:buNone/>
                </a:pPr>
                <a:r>
                  <a:rPr lang="en-GB" sz="1400" kern="1200" dirty="0">
                    <a:latin typeface="Arial" panose="020B0604020202020204" pitchFamily="34" charset="0"/>
                    <a:cs typeface="Arial" panose="020B0604020202020204" pitchFamily="34" charset="0"/>
                  </a:rPr>
                  <a:t>Compile, report, document, archive</a:t>
                </a:r>
                <a:endParaRPr lang="en-GB" sz="1400" b="1" kern="1200" dirty="0">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2E71C3DF-D4E7-32C1-508B-4912A9385DCD}"/>
                </a:ext>
              </a:extLst>
            </p:cNvPr>
            <p:cNvGrpSpPr/>
            <p:nvPr/>
          </p:nvGrpSpPr>
          <p:grpSpPr>
            <a:xfrm>
              <a:off x="5378909" y="2927604"/>
              <a:ext cx="1683790" cy="1683790"/>
              <a:chOff x="5370083" y="3142725"/>
              <a:chExt cx="1253586" cy="1253586"/>
            </a:xfrm>
          </p:grpSpPr>
          <p:sp>
            <p:nvSpPr>
              <p:cNvPr id="15" name="Teardrop 14">
                <a:extLst>
                  <a:ext uri="{FF2B5EF4-FFF2-40B4-BE49-F238E27FC236}">
                    <a16:creationId xmlns:a16="http://schemas.microsoft.com/office/drawing/2014/main" id="{56811B7E-8CA0-2787-1273-C8D3C7902FC2}"/>
                  </a:ext>
                </a:extLst>
              </p:cNvPr>
              <p:cNvSpPr/>
              <p:nvPr/>
            </p:nvSpPr>
            <p:spPr>
              <a:xfrm rot="2700000">
                <a:off x="5370083" y="3142725"/>
                <a:ext cx="1253586" cy="1253586"/>
              </a:xfrm>
              <a:prstGeom prst="teardrop">
                <a:avLst>
                  <a:gd name="adj" fmla="val 100000"/>
                </a:avLst>
              </a:prstGeom>
              <a:solidFill>
                <a:srgbClr val="22B198"/>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Freeform: Shape 15">
                <a:extLst>
                  <a:ext uri="{FF2B5EF4-FFF2-40B4-BE49-F238E27FC236}">
                    <a16:creationId xmlns:a16="http://schemas.microsoft.com/office/drawing/2014/main" id="{74ECC5D0-F510-8725-FA9C-7C6DC09B8FF8}"/>
                  </a:ext>
                </a:extLst>
              </p:cNvPr>
              <p:cNvSpPr/>
              <p:nvPr/>
            </p:nvSpPr>
            <p:spPr>
              <a:xfrm>
                <a:off x="5412713" y="3184465"/>
                <a:ext cx="1170327" cy="1170326"/>
              </a:xfrm>
              <a:custGeom>
                <a:avLst/>
                <a:gdLst>
                  <a:gd name="connsiteX0" fmla="*/ 0 w 1170327"/>
                  <a:gd name="connsiteY0" fmla="*/ 585163 h 1170326"/>
                  <a:gd name="connsiteX1" fmla="*/ 585164 w 1170327"/>
                  <a:gd name="connsiteY1" fmla="*/ 0 h 1170326"/>
                  <a:gd name="connsiteX2" fmla="*/ 1170328 w 1170327"/>
                  <a:gd name="connsiteY2" fmla="*/ 585163 h 1170326"/>
                  <a:gd name="connsiteX3" fmla="*/ 585164 w 1170327"/>
                  <a:gd name="connsiteY3" fmla="*/ 1170326 h 1170326"/>
                  <a:gd name="connsiteX4" fmla="*/ 0 w 1170327"/>
                  <a:gd name="connsiteY4" fmla="*/ 585163 h 1170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327" h="1170326">
                    <a:moveTo>
                      <a:pt x="0" y="585163"/>
                    </a:moveTo>
                    <a:cubicBezTo>
                      <a:pt x="0" y="261986"/>
                      <a:pt x="261987" y="0"/>
                      <a:pt x="585164" y="0"/>
                    </a:cubicBezTo>
                    <a:cubicBezTo>
                      <a:pt x="908341" y="0"/>
                      <a:pt x="1170328" y="261986"/>
                      <a:pt x="1170328" y="585163"/>
                    </a:cubicBezTo>
                    <a:cubicBezTo>
                      <a:pt x="1170328" y="908340"/>
                      <a:pt x="908341" y="1170326"/>
                      <a:pt x="585164" y="1170326"/>
                    </a:cubicBezTo>
                    <a:cubicBezTo>
                      <a:pt x="261987" y="1170326"/>
                      <a:pt x="0" y="908340"/>
                      <a:pt x="0" y="585163"/>
                    </a:cubicBezTo>
                    <a:close/>
                  </a:path>
                </a:pathLst>
              </a:custGeom>
              <a:ln>
                <a:solidFill>
                  <a:srgbClr val="22B198"/>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6968" tIns="177381" rIns="177636" bIns="177381" numCol="1" spcCol="1270" anchor="ctr" anchorCtr="0">
                <a:noAutofit/>
              </a:bodyPr>
              <a:lstStyle/>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Step 4</a:t>
                </a:r>
              </a:p>
              <a:p>
                <a:pPr marL="0" lvl="0" indent="0" algn="ctr" defTabSz="355600">
                  <a:lnSpc>
                    <a:spcPct val="90000"/>
                  </a:lnSpc>
                  <a:spcBef>
                    <a:spcPct val="0"/>
                  </a:spcBef>
                  <a:spcAft>
                    <a:spcPct val="35000"/>
                  </a:spcAft>
                  <a:buNone/>
                </a:pPr>
                <a:r>
                  <a:rPr lang="en-GB" sz="1400" kern="1200" dirty="0">
                    <a:latin typeface="Arial" panose="020B0604020202020204" pitchFamily="34" charset="0"/>
                    <a:cs typeface="Arial" panose="020B0604020202020204" pitchFamily="34" charset="0"/>
                  </a:rPr>
                  <a:t>Identify data and methodology required</a:t>
                </a:r>
                <a:endParaRPr lang="en-GB" sz="1400" b="1" kern="1200" dirty="0">
                  <a:latin typeface="Arial" panose="020B0604020202020204" pitchFamily="34" charset="0"/>
                  <a:cs typeface="Arial" panose="020B0604020202020204" pitchFamily="34" charset="0"/>
                </a:endParaRPr>
              </a:p>
            </p:txBody>
          </p:sp>
        </p:grpSp>
        <p:grpSp>
          <p:nvGrpSpPr>
            <p:cNvPr id="25" name="Group 24">
              <a:extLst>
                <a:ext uri="{FF2B5EF4-FFF2-40B4-BE49-F238E27FC236}">
                  <a16:creationId xmlns:a16="http://schemas.microsoft.com/office/drawing/2014/main" id="{404ECA48-15E3-1DE7-F3E0-1A7B0AED5C85}"/>
                </a:ext>
              </a:extLst>
            </p:cNvPr>
            <p:cNvGrpSpPr/>
            <p:nvPr/>
          </p:nvGrpSpPr>
          <p:grpSpPr>
            <a:xfrm>
              <a:off x="3651400" y="2927604"/>
              <a:ext cx="1683790" cy="1683790"/>
              <a:chOff x="4074983" y="3142725"/>
              <a:chExt cx="1253586" cy="1253586"/>
            </a:xfrm>
          </p:grpSpPr>
          <p:sp>
            <p:nvSpPr>
              <p:cNvPr id="17" name="Teardrop 16">
                <a:extLst>
                  <a:ext uri="{FF2B5EF4-FFF2-40B4-BE49-F238E27FC236}">
                    <a16:creationId xmlns:a16="http://schemas.microsoft.com/office/drawing/2014/main" id="{A36AE141-9D2D-1B9E-6C3C-E28999ADC719}"/>
                  </a:ext>
                </a:extLst>
              </p:cNvPr>
              <p:cNvSpPr/>
              <p:nvPr/>
            </p:nvSpPr>
            <p:spPr>
              <a:xfrm rot="2700000">
                <a:off x="4074983" y="3142725"/>
                <a:ext cx="1253586" cy="1253586"/>
              </a:xfrm>
              <a:prstGeom prst="teardrop">
                <a:avLst>
                  <a:gd name="adj" fmla="val 100000"/>
                </a:avLst>
              </a:prstGeom>
              <a:solidFill>
                <a:srgbClr val="22B198"/>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Freeform: Shape 17">
                <a:extLst>
                  <a:ext uri="{FF2B5EF4-FFF2-40B4-BE49-F238E27FC236}">
                    <a16:creationId xmlns:a16="http://schemas.microsoft.com/office/drawing/2014/main" id="{AF22ECBE-377B-A6AA-D6D8-611E43E5E082}"/>
                  </a:ext>
                </a:extLst>
              </p:cNvPr>
              <p:cNvSpPr/>
              <p:nvPr/>
            </p:nvSpPr>
            <p:spPr>
              <a:xfrm>
                <a:off x="4116946" y="3184465"/>
                <a:ext cx="1170327" cy="1170326"/>
              </a:xfrm>
              <a:custGeom>
                <a:avLst/>
                <a:gdLst>
                  <a:gd name="connsiteX0" fmla="*/ 0 w 1170327"/>
                  <a:gd name="connsiteY0" fmla="*/ 585163 h 1170326"/>
                  <a:gd name="connsiteX1" fmla="*/ 585164 w 1170327"/>
                  <a:gd name="connsiteY1" fmla="*/ 0 h 1170326"/>
                  <a:gd name="connsiteX2" fmla="*/ 1170328 w 1170327"/>
                  <a:gd name="connsiteY2" fmla="*/ 585163 h 1170326"/>
                  <a:gd name="connsiteX3" fmla="*/ 585164 w 1170327"/>
                  <a:gd name="connsiteY3" fmla="*/ 1170326 h 1170326"/>
                  <a:gd name="connsiteX4" fmla="*/ 0 w 1170327"/>
                  <a:gd name="connsiteY4" fmla="*/ 585163 h 1170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327" h="1170326">
                    <a:moveTo>
                      <a:pt x="0" y="585163"/>
                    </a:moveTo>
                    <a:cubicBezTo>
                      <a:pt x="0" y="261986"/>
                      <a:pt x="261987" y="0"/>
                      <a:pt x="585164" y="0"/>
                    </a:cubicBezTo>
                    <a:cubicBezTo>
                      <a:pt x="908341" y="0"/>
                      <a:pt x="1170328" y="261986"/>
                      <a:pt x="1170328" y="585163"/>
                    </a:cubicBezTo>
                    <a:cubicBezTo>
                      <a:pt x="1170328" y="908340"/>
                      <a:pt x="908341" y="1170326"/>
                      <a:pt x="585164" y="1170326"/>
                    </a:cubicBezTo>
                    <a:cubicBezTo>
                      <a:pt x="261987" y="1170326"/>
                      <a:pt x="0" y="908340"/>
                      <a:pt x="0" y="585163"/>
                    </a:cubicBezTo>
                    <a:close/>
                  </a:path>
                </a:pathLst>
              </a:custGeom>
              <a:ln>
                <a:solidFill>
                  <a:srgbClr val="22B198"/>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6968" tIns="177381" rIns="177636" bIns="177381" numCol="1" spcCol="1270" anchor="ctr" anchorCtr="0">
                <a:noAutofit/>
              </a:bodyPr>
              <a:lstStyle/>
              <a:p>
                <a:pPr marL="0" lvl="0" indent="0" algn="ctr" defTabSz="355600">
                  <a:lnSpc>
                    <a:spcPct val="90000"/>
                  </a:lnSpc>
                  <a:spcBef>
                    <a:spcPct val="0"/>
                  </a:spcBef>
                  <a:spcAft>
                    <a:spcPct val="35000"/>
                  </a:spcAft>
                  <a:buNone/>
                </a:pPr>
                <a:endParaRPr lang="en-GB" sz="1400" b="1" kern="1200" dirty="0">
                  <a:latin typeface="Arial" panose="020B0604020202020204" pitchFamily="34" charset="0"/>
                  <a:cs typeface="Arial" panose="020B0604020202020204" pitchFamily="34" charset="0"/>
                </a:endParaRPr>
              </a:p>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Step 3</a:t>
                </a:r>
              </a:p>
              <a:p>
                <a:pPr marL="0" lvl="0" indent="0" algn="ctr" defTabSz="355600">
                  <a:lnSpc>
                    <a:spcPct val="90000"/>
                  </a:lnSpc>
                  <a:spcBef>
                    <a:spcPct val="0"/>
                  </a:spcBef>
                  <a:spcAft>
                    <a:spcPct val="35000"/>
                  </a:spcAft>
                  <a:buNone/>
                </a:pPr>
                <a:r>
                  <a:rPr lang="en-GB" sz="1400" kern="1200" dirty="0">
                    <a:latin typeface="Arial" panose="020B0604020202020204" pitchFamily="34" charset="0"/>
                    <a:cs typeface="Arial" panose="020B0604020202020204" pitchFamily="34" charset="0"/>
                  </a:rPr>
                  <a:t>Identify type of indicator suitable to track the target</a:t>
                </a:r>
                <a:endParaRPr lang="en-GB" sz="1400" b="1" kern="1200" dirty="0">
                  <a:latin typeface="Arial" panose="020B0604020202020204" pitchFamily="34" charset="0"/>
                  <a:cs typeface="Arial" panose="020B0604020202020204" pitchFamily="34" charset="0"/>
                </a:endParaRPr>
              </a:p>
              <a:p>
                <a:pPr marL="0" lvl="0" indent="0" algn="ctr" defTabSz="355600">
                  <a:lnSpc>
                    <a:spcPct val="90000"/>
                  </a:lnSpc>
                  <a:spcBef>
                    <a:spcPct val="0"/>
                  </a:spcBef>
                  <a:spcAft>
                    <a:spcPct val="35000"/>
                  </a:spcAft>
                  <a:buNone/>
                </a:pPr>
                <a:endParaRPr lang="en-GB" sz="1400" b="1" kern="1200" dirty="0">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A7401F34-8154-E200-EADA-9487F8CE8662}"/>
                </a:ext>
              </a:extLst>
            </p:cNvPr>
            <p:cNvGrpSpPr/>
            <p:nvPr/>
          </p:nvGrpSpPr>
          <p:grpSpPr>
            <a:xfrm>
              <a:off x="1923891" y="2927604"/>
              <a:ext cx="1683790" cy="1683790"/>
              <a:chOff x="2779215" y="3142725"/>
              <a:chExt cx="1253586" cy="1253586"/>
            </a:xfrm>
          </p:grpSpPr>
          <p:sp>
            <p:nvSpPr>
              <p:cNvPr id="19" name="Teardrop 18">
                <a:extLst>
                  <a:ext uri="{FF2B5EF4-FFF2-40B4-BE49-F238E27FC236}">
                    <a16:creationId xmlns:a16="http://schemas.microsoft.com/office/drawing/2014/main" id="{0B9ECA07-5272-EF0E-019F-F910109F1F53}"/>
                  </a:ext>
                </a:extLst>
              </p:cNvPr>
              <p:cNvSpPr/>
              <p:nvPr/>
            </p:nvSpPr>
            <p:spPr>
              <a:xfrm rot="2700000">
                <a:off x="2779215" y="3142725"/>
                <a:ext cx="1253586" cy="1253586"/>
              </a:xfrm>
              <a:prstGeom prst="teardrop">
                <a:avLst>
                  <a:gd name="adj" fmla="val 100000"/>
                </a:avLst>
              </a:prstGeom>
              <a:solidFill>
                <a:srgbClr val="22B198"/>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AD639443-86E2-15D4-B8FA-57359DBCDE00}"/>
                  </a:ext>
                </a:extLst>
              </p:cNvPr>
              <p:cNvSpPr/>
              <p:nvPr/>
            </p:nvSpPr>
            <p:spPr>
              <a:xfrm>
                <a:off x="2821179" y="3184465"/>
                <a:ext cx="1170327" cy="1170326"/>
              </a:xfrm>
              <a:custGeom>
                <a:avLst/>
                <a:gdLst>
                  <a:gd name="connsiteX0" fmla="*/ 0 w 1170327"/>
                  <a:gd name="connsiteY0" fmla="*/ 585163 h 1170326"/>
                  <a:gd name="connsiteX1" fmla="*/ 585164 w 1170327"/>
                  <a:gd name="connsiteY1" fmla="*/ 0 h 1170326"/>
                  <a:gd name="connsiteX2" fmla="*/ 1170328 w 1170327"/>
                  <a:gd name="connsiteY2" fmla="*/ 585163 h 1170326"/>
                  <a:gd name="connsiteX3" fmla="*/ 585164 w 1170327"/>
                  <a:gd name="connsiteY3" fmla="*/ 1170326 h 1170326"/>
                  <a:gd name="connsiteX4" fmla="*/ 0 w 1170327"/>
                  <a:gd name="connsiteY4" fmla="*/ 585163 h 1170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327" h="1170326">
                    <a:moveTo>
                      <a:pt x="0" y="585163"/>
                    </a:moveTo>
                    <a:cubicBezTo>
                      <a:pt x="0" y="261986"/>
                      <a:pt x="261987" y="0"/>
                      <a:pt x="585164" y="0"/>
                    </a:cubicBezTo>
                    <a:cubicBezTo>
                      <a:pt x="908341" y="0"/>
                      <a:pt x="1170328" y="261986"/>
                      <a:pt x="1170328" y="585163"/>
                    </a:cubicBezTo>
                    <a:cubicBezTo>
                      <a:pt x="1170328" y="908340"/>
                      <a:pt x="908341" y="1170326"/>
                      <a:pt x="585164" y="1170326"/>
                    </a:cubicBezTo>
                    <a:cubicBezTo>
                      <a:pt x="261987" y="1170326"/>
                      <a:pt x="0" y="908340"/>
                      <a:pt x="0" y="585163"/>
                    </a:cubicBezTo>
                    <a:close/>
                  </a:path>
                </a:pathLst>
              </a:custGeom>
              <a:ln>
                <a:solidFill>
                  <a:srgbClr val="22B198"/>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35" tIns="177381" rIns="176969" bIns="177381" numCol="1" spcCol="1270" anchor="ctr" anchorCtr="0">
                <a:noAutofit/>
              </a:bodyPr>
              <a:lstStyle/>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Step 2</a:t>
                </a:r>
              </a:p>
              <a:p>
                <a:pPr marL="0" lvl="0" indent="0" algn="ctr" defTabSz="355600">
                  <a:lnSpc>
                    <a:spcPct val="90000"/>
                  </a:lnSpc>
                  <a:spcBef>
                    <a:spcPct val="0"/>
                  </a:spcBef>
                  <a:spcAft>
                    <a:spcPct val="35000"/>
                  </a:spcAft>
                  <a:buNone/>
                </a:pPr>
                <a:r>
                  <a:rPr lang="en-GB" sz="1400" kern="1200" dirty="0">
                    <a:latin typeface="Arial" panose="020B0604020202020204" pitchFamily="34" charset="0"/>
                    <a:cs typeface="Arial" panose="020B0604020202020204" pitchFamily="34" charset="0"/>
                  </a:rPr>
                  <a:t>Make targets SMART</a:t>
                </a:r>
              </a:p>
            </p:txBody>
          </p:sp>
        </p:grpSp>
        <p:grpSp>
          <p:nvGrpSpPr>
            <p:cNvPr id="23" name="Group 22">
              <a:extLst>
                <a:ext uri="{FF2B5EF4-FFF2-40B4-BE49-F238E27FC236}">
                  <a16:creationId xmlns:a16="http://schemas.microsoft.com/office/drawing/2014/main" id="{AB7E1C7E-BD14-D130-17BF-BD9794815373}"/>
                </a:ext>
              </a:extLst>
            </p:cNvPr>
            <p:cNvGrpSpPr/>
            <p:nvPr/>
          </p:nvGrpSpPr>
          <p:grpSpPr>
            <a:xfrm>
              <a:off x="196382" y="2927604"/>
              <a:ext cx="1683790" cy="1683790"/>
              <a:chOff x="1483448" y="3142725"/>
              <a:chExt cx="1253586" cy="1253586"/>
            </a:xfrm>
          </p:grpSpPr>
          <p:sp>
            <p:nvSpPr>
              <p:cNvPr id="21" name="Teardrop 20">
                <a:extLst>
                  <a:ext uri="{FF2B5EF4-FFF2-40B4-BE49-F238E27FC236}">
                    <a16:creationId xmlns:a16="http://schemas.microsoft.com/office/drawing/2014/main" id="{39F69852-F0FE-5CA3-D9BB-DA0E02E2FC02}"/>
                  </a:ext>
                </a:extLst>
              </p:cNvPr>
              <p:cNvSpPr/>
              <p:nvPr/>
            </p:nvSpPr>
            <p:spPr>
              <a:xfrm rot="2700000">
                <a:off x="1483448" y="3142725"/>
                <a:ext cx="1253586" cy="1253586"/>
              </a:xfrm>
              <a:prstGeom prst="teardrop">
                <a:avLst>
                  <a:gd name="adj" fmla="val 100000"/>
                </a:avLst>
              </a:prstGeom>
              <a:solidFill>
                <a:srgbClr val="22B198"/>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BE2F937C-33FE-59F0-308A-FBB148946365}"/>
                  </a:ext>
                </a:extLst>
              </p:cNvPr>
              <p:cNvSpPr/>
              <p:nvPr/>
            </p:nvSpPr>
            <p:spPr>
              <a:xfrm>
                <a:off x="1525411" y="3184465"/>
                <a:ext cx="1170327" cy="1170326"/>
              </a:xfrm>
              <a:custGeom>
                <a:avLst/>
                <a:gdLst>
                  <a:gd name="connsiteX0" fmla="*/ 0 w 1170327"/>
                  <a:gd name="connsiteY0" fmla="*/ 585163 h 1170326"/>
                  <a:gd name="connsiteX1" fmla="*/ 585164 w 1170327"/>
                  <a:gd name="connsiteY1" fmla="*/ 0 h 1170326"/>
                  <a:gd name="connsiteX2" fmla="*/ 1170328 w 1170327"/>
                  <a:gd name="connsiteY2" fmla="*/ 585163 h 1170326"/>
                  <a:gd name="connsiteX3" fmla="*/ 585164 w 1170327"/>
                  <a:gd name="connsiteY3" fmla="*/ 1170326 h 1170326"/>
                  <a:gd name="connsiteX4" fmla="*/ 0 w 1170327"/>
                  <a:gd name="connsiteY4" fmla="*/ 585163 h 1170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327" h="1170326">
                    <a:moveTo>
                      <a:pt x="0" y="585163"/>
                    </a:moveTo>
                    <a:cubicBezTo>
                      <a:pt x="0" y="261986"/>
                      <a:pt x="261987" y="0"/>
                      <a:pt x="585164" y="0"/>
                    </a:cubicBezTo>
                    <a:cubicBezTo>
                      <a:pt x="908341" y="0"/>
                      <a:pt x="1170328" y="261986"/>
                      <a:pt x="1170328" y="585163"/>
                    </a:cubicBezTo>
                    <a:cubicBezTo>
                      <a:pt x="1170328" y="908340"/>
                      <a:pt x="908341" y="1170326"/>
                      <a:pt x="585164" y="1170326"/>
                    </a:cubicBezTo>
                    <a:cubicBezTo>
                      <a:pt x="261987" y="1170326"/>
                      <a:pt x="0" y="908340"/>
                      <a:pt x="0" y="585163"/>
                    </a:cubicBezTo>
                    <a:close/>
                  </a:path>
                </a:pathLst>
              </a:custGeom>
              <a:ln>
                <a:solidFill>
                  <a:srgbClr val="22B198"/>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636" tIns="177381" rIns="176968" bIns="177381" numCol="1" spcCol="1270" anchor="ctr" anchorCtr="0">
                <a:noAutofit/>
              </a:bodyPr>
              <a:lstStyle/>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Step 1</a:t>
                </a:r>
              </a:p>
              <a:p>
                <a:pPr marL="0" lvl="0" indent="0" algn="ctr" defTabSz="355600">
                  <a:lnSpc>
                    <a:spcPct val="90000"/>
                  </a:lnSpc>
                  <a:spcBef>
                    <a:spcPct val="0"/>
                  </a:spcBef>
                  <a:spcAft>
                    <a:spcPct val="35000"/>
                  </a:spcAft>
                  <a:buNone/>
                </a:pPr>
                <a:r>
                  <a:rPr lang="en-GB" sz="1400" b="1" kern="1200" dirty="0">
                    <a:latin typeface="Arial" panose="020B0604020202020204" pitchFamily="34" charset="0"/>
                    <a:cs typeface="Arial" panose="020B0604020202020204" pitchFamily="34" charset="0"/>
                  </a:rPr>
                  <a:t> </a:t>
                </a:r>
                <a:r>
                  <a:rPr lang="en-GB" sz="1400" kern="1200" dirty="0">
                    <a:latin typeface="Arial" panose="020B0604020202020204" pitchFamily="34" charset="0"/>
                    <a:cs typeface="Arial" panose="020B0604020202020204" pitchFamily="34" charset="0"/>
                  </a:rPr>
                  <a:t>Identify and assess NDC targets</a:t>
                </a:r>
              </a:p>
            </p:txBody>
          </p:sp>
        </p:grpSp>
      </p:grpSp>
    </p:spTree>
    <p:extLst>
      <p:ext uri="{BB962C8B-B14F-4D97-AF65-F5344CB8AC3E}">
        <p14:creationId xmlns:p14="http://schemas.microsoft.com/office/powerpoint/2010/main" val="2837911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5FF3C-1552-6364-DE39-231D29C1B4F1}"/>
              </a:ext>
            </a:extLst>
          </p:cNvPr>
          <p:cNvSpPr>
            <a:spLocks noGrp="1"/>
          </p:cNvSpPr>
          <p:nvPr>
            <p:ph type="title"/>
          </p:nvPr>
        </p:nvSpPr>
        <p:spPr/>
        <p:txBody>
          <a:bodyPr/>
          <a:lstStyle/>
          <a:p>
            <a:r>
              <a:rPr lang="en-GB" dirty="0">
                <a:solidFill>
                  <a:schemeClr val="accent2"/>
                </a:solidFill>
              </a:rPr>
              <a:t>Step 1: Identify and assess NDC targets </a:t>
            </a:r>
          </a:p>
        </p:txBody>
      </p:sp>
      <p:graphicFrame>
        <p:nvGraphicFramePr>
          <p:cNvPr id="7" name="Content Placeholder 6">
            <a:extLst>
              <a:ext uri="{FF2B5EF4-FFF2-40B4-BE49-F238E27FC236}">
                <a16:creationId xmlns:a16="http://schemas.microsoft.com/office/drawing/2014/main" id="{64A372B6-A456-F73F-69B5-4018F29874B7}"/>
              </a:ext>
            </a:extLst>
          </p:cNvPr>
          <p:cNvGraphicFramePr>
            <a:graphicFrameLocks noGrp="1"/>
          </p:cNvGraphicFramePr>
          <p:nvPr>
            <p:ph idx="1"/>
            <p:extLst>
              <p:ext uri="{D42A27DB-BD31-4B8C-83A1-F6EECF244321}">
                <p14:modId xmlns:p14="http://schemas.microsoft.com/office/powerpoint/2010/main" val="3319120002"/>
              </p:ext>
            </p:extLst>
          </p:nvPr>
        </p:nvGraphicFramePr>
        <p:xfrm>
          <a:off x="744279" y="1289298"/>
          <a:ext cx="7199682" cy="3140936"/>
        </p:xfrm>
        <a:graphic>
          <a:graphicData uri="http://schemas.openxmlformats.org/drawingml/2006/table">
            <a:tbl>
              <a:tblPr firstRow="1" firstCol="1" bandRow="1">
                <a:tableStyleId>{72833802-FEF1-4C79-8D5D-14CF1EAF98D9}</a:tableStyleId>
              </a:tblPr>
              <a:tblGrid>
                <a:gridCol w="7199682">
                  <a:extLst>
                    <a:ext uri="{9D8B030D-6E8A-4147-A177-3AD203B41FA5}">
                      <a16:colId xmlns:a16="http://schemas.microsoft.com/office/drawing/2014/main" val="2405444407"/>
                    </a:ext>
                  </a:extLst>
                </a:gridCol>
              </a:tblGrid>
              <a:tr h="3140936">
                <a:tc>
                  <a:txBody>
                    <a:bodyPr/>
                    <a:lstStyle/>
                    <a:p>
                      <a:pPr algn="l">
                        <a:lnSpc>
                          <a:spcPct val="115000"/>
                        </a:lnSpc>
                        <a:spcBef>
                          <a:spcPts val="600"/>
                        </a:spcBef>
                        <a:spcAft>
                          <a:spcPts val="600"/>
                        </a:spcAft>
                      </a:pPr>
                      <a:r>
                        <a:rPr lang="en-GB" sz="1600" b="1" dirty="0">
                          <a:solidFill>
                            <a:schemeClr val="bg1"/>
                          </a:solidFill>
                          <a:effectLst/>
                        </a:rPr>
                        <a:t>What to do</a:t>
                      </a:r>
                      <a:r>
                        <a:rPr lang="en-GB" sz="1600" dirty="0">
                          <a:solidFill>
                            <a:schemeClr val="bg1"/>
                          </a:solidFill>
                          <a:effectLst/>
                        </a:rPr>
                        <a:t>. As a starting point, identify all mitigation and adaptation targets </a:t>
                      </a:r>
                      <a:r>
                        <a:rPr lang="en-GB" sz="1400" dirty="0">
                          <a:solidFill>
                            <a:schemeClr val="bg1"/>
                          </a:solidFill>
                          <a:effectLst/>
                        </a:rPr>
                        <a:t>  </a:t>
                      </a:r>
                      <a:r>
                        <a:rPr lang="en-GB" sz="1600" dirty="0">
                          <a:solidFill>
                            <a:schemeClr val="bg1"/>
                          </a:solidFill>
                          <a:effectLst/>
                        </a:rPr>
                        <a:t>included in the most recent NDC. List them in a tabular format, including</a:t>
                      </a:r>
                    </a:p>
                    <a:p>
                      <a:pPr marL="342900" lvl="0" indent="-342900" algn="l">
                        <a:lnSpc>
                          <a:spcPct val="115000"/>
                        </a:lnSpc>
                        <a:spcBef>
                          <a:spcPts val="600"/>
                        </a:spcBef>
                        <a:spcAft>
                          <a:spcPts val="300"/>
                        </a:spcAft>
                        <a:buFont typeface="Symbol" panose="05050102010706020507" pitchFamily="18" charset="2"/>
                        <a:buChar char=""/>
                      </a:pPr>
                      <a:r>
                        <a:rPr lang="en-GB" sz="1600" b="0" dirty="0">
                          <a:solidFill>
                            <a:schemeClr val="bg1"/>
                          </a:solidFill>
                          <a:effectLst/>
                        </a:rPr>
                        <a:t>The target or effort.</a:t>
                      </a:r>
                    </a:p>
                    <a:p>
                      <a:pPr marL="342900" lvl="0" indent="-342900" algn="l">
                        <a:lnSpc>
                          <a:spcPct val="115000"/>
                        </a:lnSpc>
                        <a:spcBef>
                          <a:spcPts val="600"/>
                        </a:spcBef>
                        <a:spcAft>
                          <a:spcPts val="300"/>
                        </a:spcAft>
                        <a:buFont typeface="Symbol" panose="05050102010706020507" pitchFamily="18" charset="2"/>
                        <a:buChar char=""/>
                      </a:pPr>
                      <a:r>
                        <a:rPr lang="en-GB" sz="1600" b="0" dirty="0">
                          <a:solidFill>
                            <a:schemeClr val="bg1"/>
                          </a:solidFill>
                          <a:effectLst/>
                        </a:rPr>
                        <a:t>The target value (if quantitative) or description (if qualitative).</a:t>
                      </a:r>
                    </a:p>
                    <a:p>
                      <a:pPr marL="342900" lvl="0" indent="-342900" algn="l">
                        <a:lnSpc>
                          <a:spcPct val="115000"/>
                        </a:lnSpc>
                        <a:spcBef>
                          <a:spcPts val="600"/>
                        </a:spcBef>
                        <a:spcAft>
                          <a:spcPts val="300"/>
                        </a:spcAft>
                        <a:buFont typeface="Symbol" panose="05050102010706020507" pitchFamily="18" charset="2"/>
                        <a:buChar char=""/>
                      </a:pPr>
                      <a:r>
                        <a:rPr lang="en-GB" sz="1600" b="0" dirty="0">
                          <a:solidFill>
                            <a:schemeClr val="bg1"/>
                          </a:solidFill>
                          <a:effectLst/>
                        </a:rPr>
                        <a:t>The scope of the target or effort (e.g., sectors, gases).</a:t>
                      </a:r>
                    </a:p>
                    <a:p>
                      <a:pPr marL="342900" lvl="0" indent="-342900" algn="l">
                        <a:lnSpc>
                          <a:spcPct val="115000"/>
                        </a:lnSpc>
                        <a:spcBef>
                          <a:spcPts val="600"/>
                        </a:spcBef>
                        <a:spcAft>
                          <a:spcPts val="300"/>
                        </a:spcAft>
                        <a:buFont typeface="Symbol" panose="05050102010706020507" pitchFamily="18" charset="2"/>
                        <a:buChar char=""/>
                      </a:pPr>
                      <a:r>
                        <a:rPr lang="en-GB" sz="1600" b="0" dirty="0">
                          <a:solidFill>
                            <a:schemeClr val="bg1"/>
                          </a:solidFill>
                          <a:effectLst/>
                        </a:rPr>
                        <a:t>The unit of the target value (if quantitative).</a:t>
                      </a:r>
                    </a:p>
                    <a:p>
                      <a:pPr marL="342900" lvl="0" indent="-342900" algn="l">
                        <a:lnSpc>
                          <a:spcPct val="115000"/>
                        </a:lnSpc>
                        <a:spcBef>
                          <a:spcPts val="600"/>
                        </a:spcBef>
                        <a:spcAft>
                          <a:spcPts val="300"/>
                        </a:spcAft>
                        <a:buFont typeface="Symbol" panose="05050102010706020507" pitchFamily="18" charset="2"/>
                        <a:buChar char=""/>
                      </a:pPr>
                      <a:r>
                        <a:rPr lang="en-GB" sz="1600" b="0" dirty="0">
                          <a:solidFill>
                            <a:schemeClr val="bg1"/>
                          </a:solidFill>
                          <a:effectLst/>
                        </a:rPr>
                        <a:t>The target timeframe.</a:t>
                      </a:r>
                    </a:p>
                    <a:p>
                      <a:pPr marL="342900" lvl="0" indent="-342900" algn="l">
                        <a:lnSpc>
                          <a:spcPct val="115000"/>
                        </a:lnSpc>
                        <a:spcBef>
                          <a:spcPts val="300"/>
                        </a:spcBef>
                        <a:spcAft>
                          <a:spcPts val="300"/>
                        </a:spcAft>
                        <a:buFont typeface="Symbol" panose="05050102010706020507" pitchFamily="18" charset="2"/>
                        <a:buChar char=""/>
                      </a:pPr>
                      <a:r>
                        <a:rPr lang="en-GB" sz="1600" b="0" dirty="0">
                          <a:solidFill>
                            <a:schemeClr val="bg1"/>
                          </a:solidFill>
                          <a:effectLst/>
                        </a:rPr>
                        <a:t>The baseline value (if available).</a:t>
                      </a:r>
                      <a:endParaRPr lang="en-GB" sz="16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1641723"/>
                  </a:ext>
                </a:extLst>
              </a:tr>
            </a:tbl>
          </a:graphicData>
        </a:graphic>
      </p:graphicFrame>
    </p:spTree>
    <p:extLst>
      <p:ext uri="{BB962C8B-B14F-4D97-AF65-F5344CB8AC3E}">
        <p14:creationId xmlns:p14="http://schemas.microsoft.com/office/powerpoint/2010/main" val="3699226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80BAB-0033-4C0E-E420-FC9205C41FDF}"/>
              </a:ext>
            </a:extLst>
          </p:cNvPr>
          <p:cNvSpPr>
            <a:spLocks noGrp="1"/>
          </p:cNvSpPr>
          <p:nvPr>
            <p:ph type="title"/>
          </p:nvPr>
        </p:nvSpPr>
        <p:spPr/>
        <p:txBody>
          <a:bodyPr/>
          <a:lstStyle/>
          <a:p>
            <a:r>
              <a:rPr lang="en-GB" dirty="0">
                <a:solidFill>
                  <a:schemeClr val="accent2"/>
                </a:solidFill>
              </a:rPr>
              <a:t>Step 1: Identify and assess NDC targets - GHG related targets</a:t>
            </a:r>
          </a:p>
        </p:txBody>
      </p:sp>
      <p:graphicFrame>
        <p:nvGraphicFramePr>
          <p:cNvPr id="4" name="Content Placeholder 3">
            <a:extLst>
              <a:ext uri="{FF2B5EF4-FFF2-40B4-BE49-F238E27FC236}">
                <a16:creationId xmlns:a16="http://schemas.microsoft.com/office/drawing/2014/main" id="{6BC57DC1-FB5A-BC91-CC28-3CE0585357A6}"/>
              </a:ext>
            </a:extLst>
          </p:cNvPr>
          <p:cNvGraphicFramePr>
            <a:graphicFrameLocks noGrp="1"/>
          </p:cNvGraphicFramePr>
          <p:nvPr>
            <p:ph idx="1"/>
            <p:extLst>
              <p:ext uri="{D42A27DB-BD31-4B8C-83A1-F6EECF244321}">
                <p14:modId xmlns:p14="http://schemas.microsoft.com/office/powerpoint/2010/main" val="1013550279"/>
              </p:ext>
            </p:extLst>
          </p:nvPr>
        </p:nvGraphicFramePr>
        <p:xfrm>
          <a:off x="241006" y="1079591"/>
          <a:ext cx="8661990" cy="3916693"/>
        </p:xfrm>
        <a:graphic>
          <a:graphicData uri="http://schemas.openxmlformats.org/drawingml/2006/table">
            <a:tbl>
              <a:tblPr firstRow="1" firstCol="1" bandRow="1">
                <a:tableStyleId>{72833802-FEF1-4C79-8D5D-14CF1EAF98D9}</a:tableStyleId>
              </a:tblPr>
              <a:tblGrid>
                <a:gridCol w="1365813">
                  <a:extLst>
                    <a:ext uri="{9D8B030D-6E8A-4147-A177-3AD203B41FA5}">
                      <a16:colId xmlns:a16="http://schemas.microsoft.com/office/drawing/2014/main" val="3448198171"/>
                    </a:ext>
                  </a:extLst>
                </a:gridCol>
                <a:gridCol w="1679720">
                  <a:extLst>
                    <a:ext uri="{9D8B030D-6E8A-4147-A177-3AD203B41FA5}">
                      <a16:colId xmlns:a16="http://schemas.microsoft.com/office/drawing/2014/main" val="465631080"/>
                    </a:ext>
                  </a:extLst>
                </a:gridCol>
                <a:gridCol w="1051906">
                  <a:extLst>
                    <a:ext uri="{9D8B030D-6E8A-4147-A177-3AD203B41FA5}">
                      <a16:colId xmlns:a16="http://schemas.microsoft.com/office/drawing/2014/main" val="1743030406"/>
                    </a:ext>
                  </a:extLst>
                </a:gridCol>
                <a:gridCol w="755163">
                  <a:extLst>
                    <a:ext uri="{9D8B030D-6E8A-4147-A177-3AD203B41FA5}">
                      <a16:colId xmlns:a16="http://schemas.microsoft.com/office/drawing/2014/main" val="3883425585"/>
                    </a:ext>
                  </a:extLst>
                </a:gridCol>
                <a:gridCol w="755163">
                  <a:extLst>
                    <a:ext uri="{9D8B030D-6E8A-4147-A177-3AD203B41FA5}">
                      <a16:colId xmlns:a16="http://schemas.microsoft.com/office/drawing/2014/main" val="2084092845"/>
                    </a:ext>
                  </a:extLst>
                </a:gridCol>
                <a:gridCol w="755163">
                  <a:extLst>
                    <a:ext uri="{9D8B030D-6E8A-4147-A177-3AD203B41FA5}">
                      <a16:colId xmlns:a16="http://schemas.microsoft.com/office/drawing/2014/main" val="944713698"/>
                    </a:ext>
                  </a:extLst>
                </a:gridCol>
                <a:gridCol w="2299062">
                  <a:extLst>
                    <a:ext uri="{9D8B030D-6E8A-4147-A177-3AD203B41FA5}">
                      <a16:colId xmlns:a16="http://schemas.microsoft.com/office/drawing/2014/main" val="2139865661"/>
                    </a:ext>
                  </a:extLst>
                </a:gridCol>
              </a:tblGrid>
              <a:tr h="410150">
                <a:tc>
                  <a:txBody>
                    <a:bodyPr/>
                    <a:lstStyle/>
                    <a:p>
                      <a:pPr marL="0" lvl="0" indent="0" algn="l">
                        <a:lnSpc>
                          <a:spcPct val="115000"/>
                        </a:lnSpc>
                        <a:spcBef>
                          <a:spcPts val="300"/>
                        </a:spcBef>
                        <a:spcAft>
                          <a:spcPts val="300"/>
                        </a:spcAft>
                        <a:buFont typeface="Arial" panose="020B0604020202020204" pitchFamily="34" charset="0"/>
                        <a:buNone/>
                      </a:pPr>
                      <a:r>
                        <a:rPr lang="en-GB" sz="1100" dirty="0">
                          <a:solidFill>
                            <a:srgbClr val="FFFFFF"/>
                          </a:solidFill>
                          <a:effectLst/>
                        </a:rPr>
                        <a:t>NDC target type</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Arial" panose="020B0604020202020204" pitchFamily="34" charset="0"/>
                        <a:buNone/>
                      </a:pPr>
                      <a:r>
                        <a:rPr lang="en-GB" sz="1100" dirty="0">
                          <a:solidFill>
                            <a:srgbClr val="FFFFFF"/>
                          </a:solidFill>
                          <a:effectLst/>
                        </a:rPr>
                        <a:t>Country Examples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Arial" panose="020B0604020202020204" pitchFamily="34" charset="0"/>
                        <a:buNone/>
                      </a:pPr>
                      <a:r>
                        <a:rPr lang="en-GB" sz="1100" dirty="0">
                          <a:solidFill>
                            <a:srgbClr val="FFFFFF"/>
                          </a:solidFill>
                          <a:effectLst/>
                        </a:rPr>
                        <a:t>Scope</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solidFill>
                      <a:srgbClr val="26927F"/>
                    </a:solidFill>
                  </a:tcPr>
                </a:tc>
                <a:tc>
                  <a:txBody>
                    <a:bodyPr/>
                    <a:lstStyle/>
                    <a:p>
                      <a:pPr marL="0" lvl="0" indent="0" algn="ctr">
                        <a:lnSpc>
                          <a:spcPct val="115000"/>
                        </a:lnSpc>
                        <a:spcBef>
                          <a:spcPts val="300"/>
                        </a:spcBef>
                        <a:spcAft>
                          <a:spcPts val="300"/>
                        </a:spcAft>
                        <a:buFont typeface="Arial" panose="020B0604020202020204" pitchFamily="34" charset="0"/>
                        <a:buNone/>
                      </a:pPr>
                      <a:r>
                        <a:rPr lang="en-GB" sz="1100" dirty="0">
                          <a:solidFill>
                            <a:srgbClr val="FFFFFF"/>
                          </a:solidFill>
                          <a:effectLst/>
                        </a:rPr>
                        <a:t>Target value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ctr">
                        <a:lnSpc>
                          <a:spcPct val="115000"/>
                        </a:lnSpc>
                        <a:spcBef>
                          <a:spcPts val="300"/>
                        </a:spcBef>
                        <a:spcAft>
                          <a:spcPts val="300"/>
                        </a:spcAft>
                        <a:buFont typeface="Arial" panose="020B0604020202020204" pitchFamily="34" charset="0"/>
                        <a:buNone/>
                      </a:pPr>
                      <a:r>
                        <a:rPr lang="en-GB" sz="1100" dirty="0">
                          <a:solidFill>
                            <a:srgbClr val="FFFFFF"/>
                          </a:solidFill>
                          <a:effectLst/>
                        </a:rPr>
                        <a:t>Target unit</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ctr">
                        <a:lnSpc>
                          <a:spcPct val="115000"/>
                        </a:lnSpc>
                        <a:spcBef>
                          <a:spcPts val="300"/>
                        </a:spcBef>
                        <a:spcAft>
                          <a:spcPts val="300"/>
                        </a:spcAft>
                        <a:buFont typeface="Arial" panose="020B0604020202020204" pitchFamily="34" charset="0"/>
                        <a:buNone/>
                      </a:pPr>
                      <a:r>
                        <a:rPr lang="en-GB" sz="1100" dirty="0">
                          <a:solidFill>
                            <a:srgbClr val="FFFFFF"/>
                          </a:solidFill>
                          <a:effectLst/>
                        </a:rPr>
                        <a:t>Target timeframe</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Arial" panose="020B0604020202020204" pitchFamily="34" charset="0"/>
                        <a:buNone/>
                      </a:pPr>
                      <a:r>
                        <a:rPr lang="en-GB" sz="1100" dirty="0">
                          <a:solidFill>
                            <a:srgbClr val="FFFFFF"/>
                          </a:solidFill>
                          <a:effectLst/>
                        </a:rPr>
                        <a:t>Value in reference / Base period / BAU</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extLst>
                  <a:ext uri="{0D108BD9-81ED-4DB2-BD59-A6C34878D82A}">
                    <a16:rowId xmlns:a16="http://schemas.microsoft.com/office/drawing/2014/main" val="732081196"/>
                  </a:ext>
                </a:extLst>
              </a:tr>
              <a:tr h="1143559">
                <a:tc>
                  <a:txBody>
                    <a:bodyPr/>
                    <a:lstStyle/>
                    <a:p>
                      <a:pPr marL="0" indent="0" algn="l">
                        <a:lnSpc>
                          <a:spcPct val="115000"/>
                        </a:lnSpc>
                        <a:spcBef>
                          <a:spcPts val="300"/>
                        </a:spcBef>
                        <a:spcAft>
                          <a:spcPts val="300"/>
                        </a:spcAft>
                        <a:buFont typeface="Arial" panose="020B0604020202020204" pitchFamily="34" charset="0"/>
                        <a:buNone/>
                      </a:pPr>
                      <a:r>
                        <a:rPr lang="en-GB" sz="1100" dirty="0">
                          <a:solidFill>
                            <a:srgbClr val="000000"/>
                          </a:solidFill>
                          <a:effectLst/>
                        </a:rPr>
                        <a:t>Absolute emission reduction or limitation target relative to a base year</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100" dirty="0">
                          <a:solidFill>
                            <a:srgbClr val="000000"/>
                          </a:solidFill>
                          <a:effectLst/>
                        </a:rPr>
                        <a:t>Brazil NDC commits ‘to reduce its greenhouse gas emissions in 2025 by 37%, compared with 2005’.</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100" dirty="0">
                          <a:solidFill>
                            <a:srgbClr val="000000"/>
                          </a:solidFill>
                          <a:effectLst/>
                        </a:rPr>
                        <a:t>CO</a:t>
                      </a:r>
                      <a:r>
                        <a:rPr lang="en-GB" sz="1100" u="sng" baseline="-25000" dirty="0">
                          <a:solidFill>
                            <a:srgbClr val="000000"/>
                          </a:solidFill>
                          <a:effectLst/>
                        </a:rPr>
                        <a:t>2</a:t>
                      </a:r>
                      <a:r>
                        <a:rPr lang="en-GB" sz="1100" baseline="-25000" dirty="0">
                          <a:solidFill>
                            <a:srgbClr val="000000"/>
                          </a:solidFill>
                          <a:effectLst/>
                        </a:rPr>
                        <a:t> </a:t>
                      </a:r>
                      <a:r>
                        <a:rPr lang="en-GB" sz="1100" dirty="0">
                          <a:solidFill>
                            <a:srgbClr val="000000"/>
                          </a:solidFill>
                          <a:effectLst/>
                        </a:rPr>
                        <a:t>, CH</a:t>
                      </a:r>
                      <a:r>
                        <a:rPr lang="en-GB" sz="1100" baseline="-25000" dirty="0">
                          <a:solidFill>
                            <a:srgbClr val="000000"/>
                          </a:solidFill>
                          <a:effectLst/>
                        </a:rPr>
                        <a:t>4</a:t>
                      </a:r>
                      <a:r>
                        <a:rPr lang="en-GB" sz="1100" dirty="0">
                          <a:solidFill>
                            <a:srgbClr val="000000"/>
                          </a:solidFill>
                          <a:effectLst/>
                        </a:rPr>
                        <a:t>, N</a:t>
                      </a:r>
                      <a:r>
                        <a:rPr lang="en-GB" sz="1100" baseline="-25000" dirty="0">
                          <a:solidFill>
                            <a:srgbClr val="000000"/>
                          </a:solidFill>
                          <a:effectLst/>
                        </a:rPr>
                        <a:t>2</a:t>
                      </a:r>
                      <a:r>
                        <a:rPr lang="en-GB" sz="1100" dirty="0">
                          <a:solidFill>
                            <a:srgbClr val="000000"/>
                          </a:solidFill>
                          <a:effectLst/>
                        </a:rPr>
                        <a:t>O, perfluorocarbons (PFCs), hydrofluorocarbons (HFCs) and SF</a:t>
                      </a:r>
                      <a:r>
                        <a:rPr lang="en-GB" sz="1100" baseline="-25000" dirty="0">
                          <a:solidFill>
                            <a:srgbClr val="000000"/>
                          </a:solidFill>
                          <a:effectLst/>
                        </a:rPr>
                        <a:t>6</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100" dirty="0">
                          <a:solidFill>
                            <a:srgbClr val="000000"/>
                          </a:solidFill>
                          <a:effectLst/>
                        </a:rPr>
                        <a:t>37</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100">
                          <a:solidFill>
                            <a:srgbClr val="000000"/>
                          </a:solidFill>
                          <a:effectLst/>
                        </a:rPr>
                        <a:t>%</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100" dirty="0">
                          <a:solidFill>
                            <a:srgbClr val="000000"/>
                          </a:solidFill>
                          <a:effectLst/>
                        </a:rPr>
                        <a:t>2025</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100" dirty="0">
                          <a:solidFill>
                            <a:srgbClr val="000000"/>
                          </a:solidFill>
                          <a:effectLst/>
                        </a:rPr>
                        <a:t>Base year emission estimation in the fourth BUR is around 2.4 Mio. k</a:t>
                      </a:r>
                      <a:r>
                        <a:rPr lang="en-GB" sz="1100" u="sng" dirty="0">
                          <a:solidFill>
                            <a:srgbClr val="000000"/>
                          </a:solidFill>
                          <a:effectLst/>
                        </a:rPr>
                        <a:t>t</a:t>
                      </a:r>
                      <a:r>
                        <a:rPr lang="en-GB" sz="1100" dirty="0">
                          <a:solidFill>
                            <a:srgbClr val="000000"/>
                          </a:solidFill>
                          <a:effectLst/>
                        </a:rPr>
                        <a:t>  of CO</a:t>
                      </a:r>
                      <a:r>
                        <a:rPr lang="en-GB" sz="1100" baseline="-25000" dirty="0">
                          <a:solidFill>
                            <a:srgbClr val="000000"/>
                          </a:solidFill>
                          <a:effectLst/>
                        </a:rPr>
                        <a:t>2</a:t>
                      </a:r>
                      <a:r>
                        <a:rPr lang="en-GB" sz="1100" dirty="0">
                          <a:solidFill>
                            <a:srgbClr val="000000"/>
                          </a:solidFill>
                          <a:effectLst/>
                        </a:rPr>
                        <a:t> eq. May be updated according to the latest inventory.</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extLst>
                  <a:ext uri="{0D108BD9-81ED-4DB2-BD59-A6C34878D82A}">
                    <a16:rowId xmlns:a16="http://schemas.microsoft.com/office/drawing/2014/main" val="3957478687"/>
                  </a:ext>
                </a:extLst>
              </a:tr>
              <a:tr h="872992">
                <a:tc>
                  <a:txBody>
                    <a:bodyPr/>
                    <a:lstStyle/>
                    <a:p>
                      <a:pPr marL="0" indent="0" algn="l">
                        <a:lnSpc>
                          <a:spcPct val="115000"/>
                        </a:lnSpc>
                        <a:spcBef>
                          <a:spcPts val="300"/>
                        </a:spcBef>
                        <a:spcAft>
                          <a:spcPts val="300"/>
                        </a:spcAft>
                        <a:buFont typeface="Arial" panose="020B0604020202020204" pitchFamily="34" charset="0"/>
                        <a:buNone/>
                      </a:pPr>
                      <a:r>
                        <a:rPr lang="en-GB" sz="1100">
                          <a:solidFill>
                            <a:srgbClr val="000000"/>
                          </a:solidFill>
                          <a:effectLst/>
                        </a:rPr>
                        <a:t>Emission reduction target below a BAU level</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100">
                          <a:solidFill>
                            <a:srgbClr val="000000"/>
                          </a:solidFill>
                          <a:effectLst/>
                        </a:rPr>
                        <a:t>Morocco’s NDC unconditional) reduction target, ‘18.3% below BAU emissions by 2030’’.</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100" dirty="0">
                          <a:solidFill>
                            <a:srgbClr val="000000"/>
                          </a:solidFill>
                          <a:effectLst/>
                        </a:rPr>
                        <a:t>CO</a:t>
                      </a:r>
                      <a:r>
                        <a:rPr lang="en-GB" sz="1100" baseline="-25000" dirty="0">
                          <a:solidFill>
                            <a:srgbClr val="000000"/>
                          </a:solidFill>
                          <a:effectLst/>
                        </a:rPr>
                        <a:t>2</a:t>
                      </a:r>
                      <a:r>
                        <a:rPr lang="en-GB" sz="1100" dirty="0">
                          <a:solidFill>
                            <a:srgbClr val="000000"/>
                          </a:solidFill>
                          <a:effectLst/>
                        </a:rPr>
                        <a:t>, CH</a:t>
                      </a:r>
                      <a:r>
                        <a:rPr lang="en-GB" sz="1100" baseline="-25000" dirty="0">
                          <a:solidFill>
                            <a:srgbClr val="000000"/>
                          </a:solidFill>
                          <a:effectLst/>
                        </a:rPr>
                        <a:t>4</a:t>
                      </a:r>
                      <a:r>
                        <a:rPr lang="en-GB" sz="1100" dirty="0">
                          <a:solidFill>
                            <a:srgbClr val="000000"/>
                          </a:solidFill>
                          <a:effectLst/>
                        </a:rPr>
                        <a:t>, N</a:t>
                      </a:r>
                      <a:r>
                        <a:rPr lang="en-GB" sz="1100" baseline="-25000" dirty="0">
                          <a:solidFill>
                            <a:srgbClr val="000000"/>
                          </a:solidFill>
                          <a:effectLst/>
                        </a:rPr>
                        <a:t>2</a:t>
                      </a:r>
                      <a:r>
                        <a:rPr lang="en-GB" sz="1100" dirty="0">
                          <a:solidFill>
                            <a:srgbClr val="000000"/>
                          </a:solidFill>
                          <a:effectLst/>
                        </a:rPr>
                        <a:t>O and HFCs</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dirty="0">
                          <a:solidFill>
                            <a:srgbClr val="000000"/>
                          </a:solidFill>
                          <a:effectLst/>
                        </a:rPr>
                        <a:t>18.3</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dirty="0">
                          <a:solidFill>
                            <a:srgbClr val="000000"/>
                          </a:solidFill>
                          <a:effectLst/>
                        </a:rPr>
                        <a:t>%</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a:solidFill>
                            <a:srgbClr val="000000"/>
                          </a:solidFill>
                          <a:effectLst/>
                        </a:rPr>
                        <a:t>2030</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100">
                          <a:solidFill>
                            <a:srgbClr val="000000"/>
                          </a:solidFill>
                          <a:effectLst/>
                        </a:rPr>
                        <a:t>The BAU scenario is projected approx. 1.4 Mio. kt CO</a:t>
                      </a:r>
                      <a:r>
                        <a:rPr lang="en-GB" sz="1100" baseline="-25000">
                          <a:solidFill>
                            <a:srgbClr val="000000"/>
                          </a:solidFill>
                          <a:effectLst/>
                        </a:rPr>
                        <a:t>2</a:t>
                      </a:r>
                      <a:r>
                        <a:rPr lang="en-GB" sz="1100">
                          <a:solidFill>
                            <a:srgbClr val="000000"/>
                          </a:solidFill>
                          <a:effectLst/>
                        </a:rPr>
                        <a:t> eq in 2030</a:t>
                      </a:r>
                      <a:endParaRPr lang="en-GB" sz="110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extLst>
                  <a:ext uri="{0D108BD9-81ED-4DB2-BD59-A6C34878D82A}">
                    <a16:rowId xmlns:a16="http://schemas.microsoft.com/office/drawing/2014/main" val="2413590610"/>
                  </a:ext>
                </a:extLst>
              </a:tr>
              <a:tr h="1476835">
                <a:tc>
                  <a:txBody>
                    <a:bodyPr/>
                    <a:lstStyle/>
                    <a:p>
                      <a:pPr marL="0" indent="0" algn="l">
                        <a:lnSpc>
                          <a:spcPct val="115000"/>
                        </a:lnSpc>
                        <a:spcBef>
                          <a:spcPts val="300"/>
                        </a:spcBef>
                        <a:spcAft>
                          <a:spcPts val="300"/>
                        </a:spcAft>
                        <a:buFont typeface="Arial" panose="020B0604020202020204" pitchFamily="34" charset="0"/>
                        <a:buNone/>
                      </a:pPr>
                      <a:r>
                        <a:rPr lang="en-GB" sz="1100" dirty="0">
                          <a:solidFill>
                            <a:srgbClr val="000000"/>
                          </a:solidFill>
                          <a:effectLst/>
                        </a:rPr>
                        <a:t>Fixed-level target</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buFont typeface="Arial" panose="020B0604020202020204" pitchFamily="34" charset="0"/>
                        <a:buNone/>
                      </a:pPr>
                      <a:r>
                        <a:rPr lang="en-GB" sz="1100" dirty="0">
                          <a:effectLst/>
                        </a:rPr>
                        <a:t> </a:t>
                      </a:r>
                    </a:p>
                    <a:p>
                      <a:pPr marL="0" indent="0" algn="l">
                        <a:lnSpc>
                          <a:spcPct val="115000"/>
                        </a:lnSpc>
                        <a:spcBef>
                          <a:spcPts val="300"/>
                        </a:spcBef>
                        <a:buFont typeface="Arial" panose="020B0604020202020204" pitchFamily="34" charset="0"/>
                        <a:buNone/>
                      </a:pPr>
                      <a:r>
                        <a:rPr lang="en-GB" sz="1100" dirty="0">
                          <a:solidFill>
                            <a:srgbClr val="000000"/>
                          </a:solidFill>
                          <a:effectLst/>
                        </a:rPr>
                        <a:t>Argentina’s ’s fixed-level target, will not exceed net emissions of 359 Mt CO</a:t>
                      </a:r>
                      <a:r>
                        <a:rPr lang="en-GB" sz="1100" baseline="-25000" dirty="0">
                          <a:solidFill>
                            <a:srgbClr val="000000"/>
                          </a:solidFill>
                          <a:effectLst/>
                        </a:rPr>
                        <a:t>2</a:t>
                      </a:r>
                      <a:r>
                        <a:rPr lang="en-GB" sz="1100" dirty="0">
                          <a:solidFill>
                            <a:srgbClr val="000000"/>
                          </a:solidFill>
                          <a:effectLst/>
                        </a:rPr>
                        <a:t> </a:t>
                      </a:r>
                      <a:r>
                        <a:rPr lang="en-GB" sz="1100" dirty="0" err="1">
                          <a:solidFill>
                            <a:srgbClr val="000000"/>
                          </a:solidFill>
                          <a:effectLst/>
                        </a:rPr>
                        <a:t>eq</a:t>
                      </a:r>
                      <a:r>
                        <a:rPr lang="en-GB" sz="1100" dirty="0">
                          <a:solidFill>
                            <a:srgbClr val="000000"/>
                          </a:solidFill>
                          <a:effectLst/>
                        </a:rPr>
                        <a:t> by 2030 to 369 Mt CO</a:t>
                      </a:r>
                      <a:r>
                        <a:rPr lang="en-GB" sz="1100" baseline="-25000" dirty="0">
                          <a:solidFill>
                            <a:srgbClr val="000000"/>
                          </a:solidFill>
                          <a:effectLst/>
                        </a:rPr>
                        <a:t>2</a:t>
                      </a:r>
                      <a:r>
                        <a:rPr lang="en-GB" sz="1100" dirty="0">
                          <a:solidFill>
                            <a:srgbClr val="000000"/>
                          </a:solidFill>
                          <a:effectLst/>
                        </a:rPr>
                        <a:t> </a:t>
                      </a:r>
                      <a:r>
                        <a:rPr lang="en-GB" sz="1100" dirty="0" err="1">
                          <a:solidFill>
                            <a:srgbClr val="000000"/>
                          </a:solidFill>
                          <a:effectLst/>
                        </a:rPr>
                        <a:t>eq</a:t>
                      </a:r>
                      <a:r>
                        <a:rPr lang="en-GB" sz="1100" dirty="0">
                          <a:solidFill>
                            <a:srgbClr val="000000"/>
                          </a:solidFill>
                          <a:effectLst/>
                        </a:rPr>
                        <a:t> for 2030.</a:t>
                      </a:r>
                      <a:endParaRPr lang="en-GB" sz="1100" dirty="0">
                        <a:effectLst/>
                      </a:endParaRPr>
                    </a:p>
                    <a:p>
                      <a:pPr marL="0" indent="0" algn="l">
                        <a:lnSpc>
                          <a:spcPct val="115000"/>
                        </a:lnSpc>
                        <a:spcBef>
                          <a:spcPts val="300"/>
                        </a:spcBef>
                        <a:spcAft>
                          <a:spcPts val="300"/>
                        </a:spcAft>
                        <a:buFont typeface="Arial" panose="020B0604020202020204" pitchFamily="34" charset="0"/>
                        <a:buNone/>
                      </a:pPr>
                      <a:r>
                        <a:rPr lang="en-GB" sz="1100" dirty="0">
                          <a:effectLst/>
                        </a:rPr>
                        <a:t>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spcAft>
                          <a:spcPts val="300"/>
                        </a:spcAft>
                        <a:buFont typeface="Arial" panose="020B0604020202020204" pitchFamily="34" charset="0"/>
                        <a:buNone/>
                      </a:pPr>
                      <a:r>
                        <a:rPr lang="en-US" sz="1100" dirty="0">
                          <a:solidFill>
                            <a:srgbClr val="000000"/>
                          </a:solidFill>
                          <a:effectLst/>
                        </a:rPr>
                        <a:t>CO</a:t>
                      </a:r>
                      <a:r>
                        <a:rPr lang="en-US" sz="1100" baseline="-25000" dirty="0">
                          <a:solidFill>
                            <a:srgbClr val="000000"/>
                          </a:solidFill>
                          <a:effectLst/>
                        </a:rPr>
                        <a:t>2</a:t>
                      </a:r>
                      <a:r>
                        <a:rPr lang="en-US" sz="1100" dirty="0">
                          <a:solidFill>
                            <a:srgbClr val="000000"/>
                          </a:solidFill>
                          <a:effectLst/>
                        </a:rPr>
                        <a:t>, CH</a:t>
                      </a:r>
                      <a:r>
                        <a:rPr lang="en-US" sz="1100" baseline="-25000" dirty="0">
                          <a:solidFill>
                            <a:srgbClr val="000000"/>
                          </a:solidFill>
                          <a:effectLst/>
                        </a:rPr>
                        <a:t>4</a:t>
                      </a:r>
                      <a:r>
                        <a:rPr lang="en-US" sz="1100" dirty="0">
                          <a:solidFill>
                            <a:srgbClr val="000000"/>
                          </a:solidFill>
                          <a:effectLst/>
                        </a:rPr>
                        <a:t>, N</a:t>
                      </a:r>
                      <a:r>
                        <a:rPr lang="en-US" sz="1100" baseline="-25000" dirty="0">
                          <a:solidFill>
                            <a:srgbClr val="000000"/>
                          </a:solidFill>
                          <a:effectLst/>
                        </a:rPr>
                        <a:t>2</a:t>
                      </a:r>
                      <a:r>
                        <a:rPr lang="en-US" sz="1100" dirty="0">
                          <a:solidFill>
                            <a:srgbClr val="000000"/>
                          </a:solidFill>
                          <a:effectLst/>
                        </a:rPr>
                        <a:t>O, HFCs and PFCs</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dirty="0">
                          <a:solidFill>
                            <a:srgbClr val="000000"/>
                          </a:solidFill>
                          <a:effectLst/>
                        </a:rPr>
                        <a:t>359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dirty="0">
                          <a:solidFill>
                            <a:srgbClr val="000000"/>
                          </a:solidFill>
                          <a:effectLst/>
                        </a:rPr>
                        <a:t>Mt CO</a:t>
                      </a:r>
                      <a:r>
                        <a:rPr lang="en-GB" sz="1100" baseline="-25000" dirty="0">
                          <a:solidFill>
                            <a:srgbClr val="000000"/>
                          </a:solidFill>
                          <a:effectLst/>
                        </a:rPr>
                        <a:t>2</a:t>
                      </a:r>
                      <a:r>
                        <a:rPr lang="en-GB" sz="1100" dirty="0">
                          <a:solidFill>
                            <a:srgbClr val="000000"/>
                          </a:solidFill>
                          <a:effectLst/>
                        </a:rPr>
                        <a:t> </a:t>
                      </a:r>
                      <a:r>
                        <a:rPr lang="en-GB" sz="1100" dirty="0" err="1">
                          <a:solidFill>
                            <a:srgbClr val="000000"/>
                          </a:solidFill>
                          <a:effectLst/>
                        </a:rPr>
                        <a:t>eq</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100" dirty="0">
                          <a:solidFill>
                            <a:srgbClr val="000000"/>
                          </a:solidFill>
                          <a:effectLst/>
                        </a:rPr>
                        <a:t>2030</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100" u="sng" dirty="0">
                          <a:solidFill>
                            <a:srgbClr val="000000"/>
                          </a:solidFill>
                          <a:effectLst/>
                        </a:rPr>
                        <a:t>No reference value is used.</a:t>
                      </a:r>
                      <a:r>
                        <a:rPr lang="en-GB" sz="1100" dirty="0">
                          <a:solidFill>
                            <a:srgbClr val="000000"/>
                          </a:solidFill>
                          <a:effectLst/>
                        </a:rPr>
                        <a:t> But in its NDC submission Argentina compares the level of ambition to its 2016 emissions, which were around 364 Mt CO</a:t>
                      </a:r>
                      <a:r>
                        <a:rPr lang="en-GB" sz="1100" baseline="-25000" dirty="0">
                          <a:solidFill>
                            <a:srgbClr val="000000"/>
                          </a:solidFill>
                          <a:effectLst/>
                        </a:rPr>
                        <a:t>2 </a:t>
                      </a:r>
                      <a:r>
                        <a:rPr lang="en-GB" sz="1100" dirty="0">
                          <a:solidFill>
                            <a:srgbClr val="000000"/>
                          </a:solidFill>
                          <a:effectLst/>
                        </a:rPr>
                        <a:t>eq</a:t>
                      </a:r>
                      <a:r>
                        <a:rPr lang="en-GB" sz="1100" baseline="-25000" dirty="0">
                          <a:solidFill>
                            <a:srgbClr val="000000"/>
                          </a:solidFill>
                          <a:effectLst/>
                        </a:rPr>
                        <a:t>.</a:t>
                      </a:r>
                      <a:r>
                        <a:rPr lang="en-GB" sz="1100" dirty="0">
                          <a:solidFill>
                            <a:srgbClr val="000000"/>
                          </a:solidFill>
                          <a:effectLst/>
                        </a:rPr>
                        <a:t> </a:t>
                      </a:r>
                      <a:endParaRPr lang="en-GB"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8706" marR="48706" marT="0" marB="0" anchor="ctr"/>
                </a:tc>
                <a:extLst>
                  <a:ext uri="{0D108BD9-81ED-4DB2-BD59-A6C34878D82A}">
                    <a16:rowId xmlns:a16="http://schemas.microsoft.com/office/drawing/2014/main" val="168480153"/>
                  </a:ext>
                </a:extLst>
              </a:tr>
            </a:tbl>
          </a:graphicData>
        </a:graphic>
      </p:graphicFrame>
      <p:sp>
        <p:nvSpPr>
          <p:cNvPr id="5" name="Rectangle 1">
            <a:extLst>
              <a:ext uri="{FF2B5EF4-FFF2-40B4-BE49-F238E27FC236}">
                <a16:creationId xmlns:a16="http://schemas.microsoft.com/office/drawing/2014/main" id="{9FA27D18-1724-7C92-AFBB-1347E9C35903}"/>
              </a:ext>
            </a:extLst>
          </p:cNvPr>
          <p:cNvSpPr>
            <a:spLocks noChangeArrowheads="1"/>
          </p:cNvSpPr>
          <p:nvPr/>
        </p:nvSpPr>
        <p:spPr bwMode="auto">
          <a:xfrm>
            <a:off x="1595438" y="1335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a:ln>
                  <a:noFill/>
                </a:ln>
                <a:solidFill>
                  <a:schemeClr val="tx1"/>
                </a:solidFill>
                <a:effectLst/>
                <a:latin typeface="Arial" panose="020B0604020202020204" pitchFamily="34" charset="0"/>
              </a:rPr>
              <a:t/>
            </a: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5099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1FB58-54A2-707D-E98F-F365D6CBCCB6}"/>
              </a:ext>
            </a:extLst>
          </p:cNvPr>
          <p:cNvSpPr>
            <a:spLocks noGrp="1"/>
          </p:cNvSpPr>
          <p:nvPr>
            <p:ph type="title"/>
          </p:nvPr>
        </p:nvSpPr>
        <p:spPr/>
        <p:txBody>
          <a:bodyPr/>
          <a:lstStyle/>
          <a:p>
            <a:r>
              <a:rPr lang="en-GB" dirty="0">
                <a:solidFill>
                  <a:schemeClr val="accent2"/>
                </a:solidFill>
              </a:rPr>
              <a:t>Step 1: Identify and assess NDC targets – Non-GHG related targets</a:t>
            </a:r>
            <a:endParaRPr lang="en-GB" dirty="0"/>
          </a:p>
        </p:txBody>
      </p:sp>
      <p:graphicFrame>
        <p:nvGraphicFramePr>
          <p:cNvPr id="11" name="Content Placeholder 10">
            <a:extLst>
              <a:ext uri="{FF2B5EF4-FFF2-40B4-BE49-F238E27FC236}">
                <a16:creationId xmlns:a16="http://schemas.microsoft.com/office/drawing/2014/main" id="{F7098711-0590-69C1-C906-391156CE6500}"/>
              </a:ext>
            </a:extLst>
          </p:cNvPr>
          <p:cNvGraphicFramePr>
            <a:graphicFrameLocks noGrp="1"/>
          </p:cNvGraphicFramePr>
          <p:nvPr>
            <p:ph idx="1"/>
            <p:extLst>
              <p:ext uri="{D42A27DB-BD31-4B8C-83A1-F6EECF244321}">
                <p14:modId xmlns:p14="http://schemas.microsoft.com/office/powerpoint/2010/main" val="2441009739"/>
              </p:ext>
            </p:extLst>
          </p:nvPr>
        </p:nvGraphicFramePr>
        <p:xfrm>
          <a:off x="459581" y="1436094"/>
          <a:ext cx="8224838" cy="3565062"/>
        </p:xfrm>
        <a:graphic>
          <a:graphicData uri="http://schemas.openxmlformats.org/drawingml/2006/table">
            <a:tbl>
              <a:tblPr firstRow="1" firstCol="1" bandRow="1">
                <a:tableStyleId>{72833802-FEF1-4C79-8D5D-14CF1EAF98D9}</a:tableStyleId>
              </a:tblPr>
              <a:tblGrid>
                <a:gridCol w="1022503">
                  <a:extLst>
                    <a:ext uri="{9D8B030D-6E8A-4147-A177-3AD203B41FA5}">
                      <a16:colId xmlns:a16="http://schemas.microsoft.com/office/drawing/2014/main" val="727563218"/>
                    </a:ext>
                  </a:extLst>
                </a:gridCol>
                <a:gridCol w="1928475">
                  <a:extLst>
                    <a:ext uri="{9D8B030D-6E8A-4147-A177-3AD203B41FA5}">
                      <a16:colId xmlns:a16="http://schemas.microsoft.com/office/drawing/2014/main" val="1412612087"/>
                    </a:ext>
                  </a:extLst>
                </a:gridCol>
                <a:gridCol w="1023773">
                  <a:extLst>
                    <a:ext uri="{9D8B030D-6E8A-4147-A177-3AD203B41FA5}">
                      <a16:colId xmlns:a16="http://schemas.microsoft.com/office/drawing/2014/main" val="3438882179"/>
                    </a:ext>
                  </a:extLst>
                </a:gridCol>
                <a:gridCol w="1186747">
                  <a:extLst>
                    <a:ext uri="{9D8B030D-6E8A-4147-A177-3AD203B41FA5}">
                      <a16:colId xmlns:a16="http://schemas.microsoft.com/office/drawing/2014/main" val="1680059925"/>
                    </a:ext>
                  </a:extLst>
                </a:gridCol>
                <a:gridCol w="860799">
                  <a:extLst>
                    <a:ext uri="{9D8B030D-6E8A-4147-A177-3AD203B41FA5}">
                      <a16:colId xmlns:a16="http://schemas.microsoft.com/office/drawing/2014/main" val="772308115"/>
                    </a:ext>
                  </a:extLst>
                </a:gridCol>
                <a:gridCol w="1023773">
                  <a:extLst>
                    <a:ext uri="{9D8B030D-6E8A-4147-A177-3AD203B41FA5}">
                      <a16:colId xmlns:a16="http://schemas.microsoft.com/office/drawing/2014/main" val="322944473"/>
                    </a:ext>
                  </a:extLst>
                </a:gridCol>
                <a:gridCol w="1178768">
                  <a:extLst>
                    <a:ext uri="{9D8B030D-6E8A-4147-A177-3AD203B41FA5}">
                      <a16:colId xmlns:a16="http://schemas.microsoft.com/office/drawing/2014/main" val="148839846"/>
                    </a:ext>
                  </a:extLst>
                </a:gridCol>
              </a:tblGrid>
              <a:tr h="866356">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NDC target type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Country Examples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Scope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Target value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Target unit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Target timeframe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Value in reference / Base period / BAU</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extLst>
                  <a:ext uri="{0D108BD9-81ED-4DB2-BD59-A6C34878D82A}">
                    <a16:rowId xmlns:a16="http://schemas.microsoft.com/office/drawing/2014/main" val="2701489308"/>
                  </a:ext>
                </a:extLst>
              </a:tr>
              <a:tr h="1099969">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chemeClr val="tx1"/>
                          </a:solidFill>
                          <a:effectLst/>
                        </a:rPr>
                        <a:t>Sectoral non–greenhouse gas targets </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indent="0" algn="l">
                        <a:lnSpc>
                          <a:spcPct val="115000"/>
                        </a:lnSpc>
                        <a:spcBef>
                          <a:spcPts val="300"/>
                        </a:spcBef>
                        <a:buFont typeface="Arial" panose="020B0604020202020204" pitchFamily="34" charset="0"/>
                        <a:buNone/>
                      </a:pPr>
                      <a:r>
                        <a:rPr lang="en-GB" sz="1200" dirty="0">
                          <a:solidFill>
                            <a:schemeClr val="tx1"/>
                          </a:solidFill>
                          <a:effectLst/>
                        </a:rPr>
                        <a:t>China has pledged to ‘increase the share of non-fossil fuels in primary energy consumption to around 25%.</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chemeClr val="tx1"/>
                          </a:solidFill>
                          <a:effectLst/>
                        </a:rPr>
                        <a:t> N/A</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Arial" panose="020B0604020202020204" pitchFamily="34" charset="0"/>
                        <a:buNone/>
                      </a:pPr>
                      <a:r>
                        <a:rPr lang="en-GB" sz="1200" dirty="0">
                          <a:solidFill>
                            <a:schemeClr val="tx1"/>
                          </a:solidFill>
                          <a:effectLst/>
                        </a:rPr>
                        <a:t>25</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tx1"/>
                          </a:solidFill>
                          <a:effectLst/>
                        </a:rPr>
                        <a:t>%</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tx1"/>
                          </a:solidFill>
                          <a:effectLst/>
                        </a:rPr>
                        <a:t>2030</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tx1"/>
                          </a:solidFill>
                          <a:effectLst/>
                        </a:rPr>
                        <a:t>N/A</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extLst>
                  <a:ext uri="{0D108BD9-81ED-4DB2-BD59-A6C34878D82A}">
                    <a16:rowId xmlns:a16="http://schemas.microsoft.com/office/drawing/2014/main" val="1685527840"/>
                  </a:ext>
                </a:extLst>
              </a:tr>
              <a:tr h="1598737">
                <a:tc>
                  <a:txBody>
                    <a:bodyPr/>
                    <a:lstStyle/>
                    <a:p>
                      <a:pPr marL="0" indent="0" algn="l">
                        <a:lnSpc>
                          <a:spcPct val="115000"/>
                        </a:lnSpc>
                        <a:spcBef>
                          <a:spcPts val="300"/>
                        </a:spcBef>
                        <a:spcAft>
                          <a:spcPts val="300"/>
                        </a:spcAft>
                        <a:buFont typeface="Arial" panose="020B0604020202020204" pitchFamily="34" charset="0"/>
                        <a:buNone/>
                      </a:pPr>
                      <a:r>
                        <a:rPr lang="en-GB" sz="1200">
                          <a:solidFill>
                            <a:schemeClr val="tx1"/>
                          </a:solidFill>
                          <a:effectLst/>
                        </a:rPr>
                        <a:t>Mitigation actions</a:t>
                      </a:r>
                      <a:endParaRPr lang="en-GB"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Arial" panose="020B0604020202020204" pitchFamily="34" charset="0"/>
                        <a:buNone/>
                      </a:pPr>
                      <a:r>
                        <a:rPr lang="en-GB" sz="1200" kern="1200" dirty="0">
                          <a:solidFill>
                            <a:schemeClr val="tx1"/>
                          </a:solidFill>
                          <a:effectLst/>
                          <a:latin typeface="+mn-lt"/>
                          <a:ea typeface="+mn-ea"/>
                          <a:cs typeface="+mn-cs"/>
                        </a:rPr>
                        <a:t>Bangladesh aims </a:t>
                      </a:r>
                      <a:r>
                        <a:rPr lang="en-GB" sz="1200" dirty="0">
                          <a:solidFill>
                            <a:schemeClr val="tx1"/>
                          </a:solidFill>
                          <a:effectLst/>
                        </a:rPr>
                        <a:t>to implement renewable energy projects, enhance efficiency of existing power plants, improve technology for power generation.</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chemeClr val="tx1"/>
                          </a:solidFill>
                          <a:effectLst/>
                        </a:rPr>
                        <a:t> N/A</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chemeClr val="tx1"/>
                          </a:solidFill>
                          <a:effectLst/>
                        </a:rPr>
                        <a:t>Implementation of actions</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a:solidFill>
                            <a:schemeClr val="tx1"/>
                          </a:solidFill>
                          <a:effectLst/>
                        </a:rPr>
                        <a:t>MW</a:t>
                      </a:r>
                      <a:endParaRPr lang="en-GB"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tx1"/>
                          </a:solidFill>
                          <a:effectLst/>
                        </a:rPr>
                        <a:t>2030</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tx1"/>
                          </a:solidFill>
                          <a:effectLst/>
                        </a:rPr>
                        <a:t>N/A</a:t>
                      </a: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3685" marR="63685" marT="0" marB="0" anchor="ctr"/>
                </a:tc>
                <a:extLst>
                  <a:ext uri="{0D108BD9-81ED-4DB2-BD59-A6C34878D82A}">
                    <a16:rowId xmlns:a16="http://schemas.microsoft.com/office/drawing/2014/main" val="1218576040"/>
                  </a:ext>
                </a:extLst>
              </a:tr>
            </a:tbl>
          </a:graphicData>
        </a:graphic>
      </p:graphicFrame>
      <p:sp>
        <p:nvSpPr>
          <p:cNvPr id="4" name="Content Placeholder 2">
            <a:extLst>
              <a:ext uri="{FF2B5EF4-FFF2-40B4-BE49-F238E27FC236}">
                <a16:creationId xmlns:a16="http://schemas.microsoft.com/office/drawing/2014/main" id="{853AAC2E-A267-ABFA-CB2E-91014D9FA533}"/>
              </a:ext>
            </a:extLst>
          </p:cNvPr>
          <p:cNvSpPr txBox="1">
            <a:spLocks/>
          </p:cNvSpPr>
          <p:nvPr/>
        </p:nvSpPr>
        <p:spPr>
          <a:xfrm>
            <a:off x="628650" y="1333983"/>
            <a:ext cx="8225389" cy="3535673"/>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1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GB" dirty="0"/>
          </a:p>
        </p:txBody>
      </p:sp>
    </p:spTree>
    <p:extLst>
      <p:ext uri="{BB962C8B-B14F-4D97-AF65-F5344CB8AC3E}">
        <p14:creationId xmlns:p14="http://schemas.microsoft.com/office/powerpoint/2010/main" val="1997838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7E3E1-07CE-C760-52E9-B3C7E3F83DDE}"/>
              </a:ext>
            </a:extLst>
          </p:cNvPr>
          <p:cNvSpPr>
            <a:spLocks noGrp="1"/>
          </p:cNvSpPr>
          <p:nvPr>
            <p:ph type="title"/>
          </p:nvPr>
        </p:nvSpPr>
        <p:spPr/>
        <p:txBody>
          <a:bodyPr/>
          <a:lstStyle/>
          <a:p>
            <a:r>
              <a:rPr lang="en-GB" dirty="0">
                <a:solidFill>
                  <a:schemeClr val="accent2"/>
                </a:solidFill>
              </a:rPr>
              <a:t>Step 1: Identify and assess NDC targets – Adaptation targets</a:t>
            </a:r>
            <a:endParaRPr lang="en-GB" dirty="0"/>
          </a:p>
        </p:txBody>
      </p:sp>
      <p:graphicFrame>
        <p:nvGraphicFramePr>
          <p:cNvPr id="4" name="Content Placeholder 3">
            <a:extLst>
              <a:ext uri="{FF2B5EF4-FFF2-40B4-BE49-F238E27FC236}">
                <a16:creationId xmlns:a16="http://schemas.microsoft.com/office/drawing/2014/main" id="{76A01B34-02D1-9F5B-1974-A49CB58AE840}"/>
              </a:ext>
            </a:extLst>
          </p:cNvPr>
          <p:cNvGraphicFramePr>
            <a:graphicFrameLocks noGrp="1"/>
          </p:cNvGraphicFramePr>
          <p:nvPr>
            <p:ph idx="1"/>
            <p:extLst>
              <p:ext uri="{D42A27DB-BD31-4B8C-83A1-F6EECF244321}">
                <p14:modId xmlns:p14="http://schemas.microsoft.com/office/powerpoint/2010/main" val="3400446998"/>
              </p:ext>
            </p:extLst>
          </p:nvPr>
        </p:nvGraphicFramePr>
        <p:xfrm>
          <a:off x="628650" y="1368425"/>
          <a:ext cx="7903817" cy="3536950"/>
        </p:xfrm>
        <a:graphic>
          <a:graphicData uri="http://schemas.openxmlformats.org/drawingml/2006/table">
            <a:tbl>
              <a:tblPr firstRow="1" firstCol="1" bandRow="1">
                <a:tableStyleId>{72833802-FEF1-4C79-8D5D-14CF1EAF98D9}</a:tableStyleId>
              </a:tblPr>
              <a:tblGrid>
                <a:gridCol w="1193062">
                  <a:extLst>
                    <a:ext uri="{9D8B030D-6E8A-4147-A177-3AD203B41FA5}">
                      <a16:colId xmlns:a16="http://schemas.microsoft.com/office/drawing/2014/main" val="2250224880"/>
                    </a:ext>
                  </a:extLst>
                </a:gridCol>
                <a:gridCol w="2982006">
                  <a:extLst>
                    <a:ext uri="{9D8B030D-6E8A-4147-A177-3AD203B41FA5}">
                      <a16:colId xmlns:a16="http://schemas.microsoft.com/office/drawing/2014/main" val="1568017053"/>
                    </a:ext>
                  </a:extLst>
                </a:gridCol>
                <a:gridCol w="1876103">
                  <a:extLst>
                    <a:ext uri="{9D8B030D-6E8A-4147-A177-3AD203B41FA5}">
                      <a16:colId xmlns:a16="http://schemas.microsoft.com/office/drawing/2014/main" val="2118606529"/>
                    </a:ext>
                  </a:extLst>
                </a:gridCol>
                <a:gridCol w="815646">
                  <a:extLst>
                    <a:ext uri="{9D8B030D-6E8A-4147-A177-3AD203B41FA5}">
                      <a16:colId xmlns:a16="http://schemas.microsoft.com/office/drawing/2014/main" val="2839822734"/>
                    </a:ext>
                  </a:extLst>
                </a:gridCol>
                <a:gridCol w="1037000">
                  <a:extLst>
                    <a:ext uri="{9D8B030D-6E8A-4147-A177-3AD203B41FA5}">
                      <a16:colId xmlns:a16="http://schemas.microsoft.com/office/drawing/2014/main" val="1370900006"/>
                    </a:ext>
                  </a:extLst>
                </a:gridCol>
              </a:tblGrid>
              <a:tr h="430170">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chemeClr val="bg1"/>
                          </a:solidFill>
                          <a:effectLst/>
                        </a:rPr>
                        <a:t> Sector/focus</a:t>
                      </a:r>
                      <a:endParaRPr lang="en-GB" sz="12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Country Examples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lvl="0" indent="0" algn="l">
                        <a:lnSpc>
                          <a:spcPct val="115000"/>
                        </a:lnSpc>
                        <a:spcBef>
                          <a:spcPts val="300"/>
                        </a:spcBef>
                        <a:spcAft>
                          <a:spcPts val="300"/>
                        </a:spcAft>
                        <a:buFont typeface="Symbol" panose="05050102010706020507" pitchFamily="18" charset="2"/>
                        <a:buNone/>
                      </a:pPr>
                      <a:r>
                        <a:rPr lang="en-GB" sz="1200" dirty="0">
                          <a:solidFill>
                            <a:srgbClr val="FFFFFF"/>
                          </a:solidFill>
                          <a:effectLst/>
                        </a:rPr>
                        <a:t>Target value / Qualitative description</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200" dirty="0">
                          <a:solidFill>
                            <a:srgbClr val="FFFFFF"/>
                          </a:solidFill>
                          <a:effectLst/>
                        </a:rPr>
                        <a:t>Target unit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200" dirty="0">
                          <a:solidFill>
                            <a:srgbClr val="FFFFFF"/>
                          </a:solidFill>
                          <a:effectLst/>
                        </a:rPr>
                        <a:t>Target timeframe</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extLst>
                  <a:ext uri="{0D108BD9-81ED-4DB2-BD59-A6C34878D82A}">
                    <a16:rowId xmlns:a16="http://schemas.microsoft.com/office/drawing/2014/main" val="1631209389"/>
                  </a:ext>
                </a:extLst>
              </a:tr>
              <a:tr h="974489">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rgbClr val="000000"/>
                          </a:solidFill>
                          <a:effectLst/>
                        </a:rPr>
                        <a:t>Water Quality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rgbClr val="000000"/>
                          </a:solidFill>
                          <a:effectLst/>
                        </a:rPr>
                        <a:t>Expand the scope of Brazil’s National Drinking Water Quality Surveillance Program (VIGIAGUA) to reach 85% of Brazilian municipalities, by 2019.</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a:solidFill>
                            <a:srgbClr val="000000"/>
                          </a:solidFill>
                          <a:effectLst/>
                        </a:rPr>
                        <a:t>Engagement with 85% of Brazilian municipalities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200">
                          <a:solidFill>
                            <a:srgbClr val="000000"/>
                          </a:solidFill>
                          <a:effectLst/>
                        </a:rPr>
                        <a:t>%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lvl="0" indent="0" algn="ctr">
                        <a:lnSpc>
                          <a:spcPct val="115000"/>
                        </a:lnSpc>
                        <a:spcBef>
                          <a:spcPts val="300"/>
                        </a:spcBef>
                        <a:spcAft>
                          <a:spcPts val="300"/>
                        </a:spcAft>
                        <a:buFont typeface="Symbol" panose="05050102010706020507" pitchFamily="18" charset="2"/>
                        <a:buNone/>
                      </a:pPr>
                      <a:r>
                        <a:rPr lang="en-GB" sz="1200">
                          <a:solidFill>
                            <a:srgbClr val="000000"/>
                          </a:solidFill>
                          <a:effectLst/>
                        </a:rPr>
                        <a:t>2019</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extLst>
                  <a:ext uri="{0D108BD9-81ED-4DB2-BD59-A6C34878D82A}">
                    <a16:rowId xmlns:a16="http://schemas.microsoft.com/office/drawing/2014/main" val="2250314279"/>
                  </a:ext>
                </a:extLst>
              </a:tr>
              <a:tr h="855278">
                <a:tc>
                  <a:txBody>
                    <a:bodyPr/>
                    <a:lstStyle/>
                    <a:p>
                      <a:pPr marL="0" indent="0" algn="l">
                        <a:lnSpc>
                          <a:spcPct val="115000"/>
                        </a:lnSpc>
                        <a:spcBef>
                          <a:spcPts val="300"/>
                        </a:spcBef>
                        <a:spcAft>
                          <a:spcPts val="300"/>
                        </a:spcAft>
                        <a:buFont typeface="Arial" panose="020B0604020202020204" pitchFamily="34" charset="0"/>
                        <a:buNone/>
                      </a:pPr>
                      <a:r>
                        <a:rPr lang="en-GB" sz="1200">
                          <a:solidFill>
                            <a:srgbClr val="000000"/>
                          </a:solidFill>
                          <a:effectLst/>
                        </a:rPr>
                        <a:t>Human Settlement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rgbClr val="000000"/>
                          </a:solidFill>
                          <a:effectLst/>
                        </a:rPr>
                        <a:t>Fiji to promote the enforcement of appropriate national building codes and infrastructure design on critical facilities and public assets.</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a:solidFill>
                            <a:srgbClr val="000000"/>
                          </a:solidFill>
                          <a:effectLst/>
                        </a:rPr>
                        <a:t>Enforcement of national building codes to support compliance of disaster resilient infrastructure</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200">
                          <a:solidFill>
                            <a:srgbClr val="000000"/>
                          </a:solidFill>
                          <a:effectLst/>
                        </a:rPr>
                        <a:t>N/A</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200">
                          <a:solidFill>
                            <a:srgbClr val="000000"/>
                          </a:solidFill>
                          <a:effectLst/>
                        </a:rPr>
                        <a:t>2030</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extLst>
                  <a:ext uri="{0D108BD9-81ED-4DB2-BD59-A6C34878D82A}">
                    <a16:rowId xmlns:a16="http://schemas.microsoft.com/office/drawing/2014/main" val="2161675850"/>
                  </a:ext>
                </a:extLst>
              </a:tr>
              <a:tr h="1277013">
                <a:tc>
                  <a:txBody>
                    <a:bodyPr/>
                    <a:lstStyle/>
                    <a:p>
                      <a:pPr marL="0" indent="0" algn="l">
                        <a:lnSpc>
                          <a:spcPct val="115000"/>
                        </a:lnSpc>
                        <a:spcBef>
                          <a:spcPts val="300"/>
                        </a:spcBef>
                        <a:spcAft>
                          <a:spcPts val="300"/>
                        </a:spcAft>
                        <a:buFont typeface="Arial" panose="020B0604020202020204" pitchFamily="34" charset="0"/>
                        <a:buNone/>
                      </a:pPr>
                      <a:r>
                        <a:rPr lang="en-GB" sz="1200">
                          <a:solidFill>
                            <a:srgbClr val="000000"/>
                          </a:solidFill>
                          <a:effectLst/>
                        </a:rPr>
                        <a:t>Agriculture </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rgbClr val="000000"/>
                          </a:solidFill>
                          <a:effectLst/>
                        </a:rPr>
                        <a:t>Kenya to up-scale and promote drought tolerant traditional high value crops; water harvesting for crop production; index-based weather insurance; conservation agriculture; </a:t>
                      </a:r>
                      <a:r>
                        <a:rPr lang="en-GB" sz="1200" dirty="0" err="1">
                          <a:solidFill>
                            <a:srgbClr val="000000"/>
                          </a:solidFill>
                          <a:effectLst/>
                        </a:rPr>
                        <a:t>agro</a:t>
                      </a:r>
                      <a:r>
                        <a:rPr lang="en-GB" sz="1200" dirty="0">
                          <a:solidFill>
                            <a:srgbClr val="000000"/>
                          </a:solidFill>
                          <a:effectLst/>
                        </a:rPr>
                        <a:t>-forestry; and Integrated soil fertility management.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l">
                        <a:lnSpc>
                          <a:spcPct val="115000"/>
                        </a:lnSpc>
                        <a:spcBef>
                          <a:spcPts val="300"/>
                        </a:spcBef>
                        <a:spcAft>
                          <a:spcPts val="300"/>
                        </a:spcAft>
                        <a:buFont typeface="Arial" panose="020B0604020202020204" pitchFamily="34" charset="0"/>
                        <a:buNone/>
                      </a:pPr>
                      <a:r>
                        <a:rPr lang="en-GB" sz="1200" dirty="0">
                          <a:solidFill>
                            <a:srgbClr val="000000"/>
                          </a:solidFill>
                          <a:effectLst/>
                        </a:rPr>
                        <a:t>Implementation of disaster resilient agricultural techniques and management </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200" dirty="0">
                          <a:solidFill>
                            <a:srgbClr val="000000"/>
                          </a:solidFill>
                          <a:effectLst/>
                        </a:rPr>
                        <a:t>N/A</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tc>
                  <a:txBody>
                    <a:bodyPr/>
                    <a:lstStyle/>
                    <a:p>
                      <a:pPr marL="0" indent="0" algn="ctr">
                        <a:lnSpc>
                          <a:spcPct val="115000"/>
                        </a:lnSpc>
                        <a:spcBef>
                          <a:spcPts val="300"/>
                        </a:spcBef>
                        <a:spcAft>
                          <a:spcPts val="300"/>
                        </a:spcAft>
                        <a:buFont typeface="Arial" panose="020B0604020202020204" pitchFamily="34" charset="0"/>
                        <a:buNone/>
                      </a:pPr>
                      <a:r>
                        <a:rPr lang="en-GB" sz="1200" dirty="0">
                          <a:solidFill>
                            <a:srgbClr val="000000"/>
                          </a:solidFill>
                          <a:effectLst/>
                        </a:rPr>
                        <a:t>2030</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0730" marR="60730" marT="0" marB="0" anchor="ctr"/>
                </a:tc>
                <a:extLst>
                  <a:ext uri="{0D108BD9-81ED-4DB2-BD59-A6C34878D82A}">
                    <a16:rowId xmlns:a16="http://schemas.microsoft.com/office/drawing/2014/main" val="3836409326"/>
                  </a:ext>
                </a:extLst>
              </a:tr>
            </a:tbl>
          </a:graphicData>
        </a:graphic>
      </p:graphicFrame>
      <p:sp>
        <p:nvSpPr>
          <p:cNvPr id="5" name="Rectangle 1">
            <a:extLst>
              <a:ext uri="{FF2B5EF4-FFF2-40B4-BE49-F238E27FC236}">
                <a16:creationId xmlns:a16="http://schemas.microsoft.com/office/drawing/2014/main" id="{967FD086-145E-4D47-27B4-B8D619BEF172}"/>
              </a:ext>
            </a:extLst>
          </p:cNvPr>
          <p:cNvSpPr>
            <a:spLocks noChangeArrowheads="1"/>
          </p:cNvSpPr>
          <p:nvPr/>
        </p:nvSpPr>
        <p:spPr bwMode="auto">
          <a:xfrm>
            <a:off x="949325" y="1368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a:ln>
                  <a:noFill/>
                </a:ln>
                <a:solidFill>
                  <a:schemeClr val="tx1"/>
                </a:solidFill>
                <a:effectLst/>
                <a:latin typeface="Arial" panose="020B0604020202020204" pitchFamily="34" charset="0"/>
              </a:rPr>
              <a:t/>
            </a:r>
            <a:br>
              <a:rPr kumimoji="0" lang="en-GB" altLang="en-US" sz="1800" b="0" i="0" u="none" strike="noStrike" cap="none" normalizeH="0" baseline="0">
                <a:ln>
                  <a:noFill/>
                </a:ln>
                <a:solidFill>
                  <a:schemeClr val="tx1"/>
                </a:solidFill>
                <a:effectLst/>
                <a:latin typeface="Arial" panose="020B0604020202020204" pitchFamily="34" charset="0"/>
              </a:rPr>
            </a:b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47256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D3E0-ABFB-1D12-4B62-466868B52A28}"/>
              </a:ext>
            </a:extLst>
          </p:cNvPr>
          <p:cNvSpPr>
            <a:spLocks noGrp="1"/>
          </p:cNvSpPr>
          <p:nvPr>
            <p:ph type="title"/>
          </p:nvPr>
        </p:nvSpPr>
        <p:spPr>
          <a:xfrm>
            <a:off x="628650" y="252579"/>
            <a:ext cx="7886700" cy="994172"/>
          </a:xfrm>
        </p:spPr>
        <p:txBody>
          <a:bodyPr/>
          <a:lstStyle/>
          <a:p>
            <a:r>
              <a:rPr lang="en-GB" dirty="0">
                <a:solidFill>
                  <a:schemeClr val="accent2"/>
                </a:solidFill>
              </a:rPr>
              <a:t>Step 2: Make targets SMART</a:t>
            </a:r>
            <a:endParaRPr lang="en-GB" dirty="0"/>
          </a:p>
        </p:txBody>
      </p:sp>
      <p:graphicFrame>
        <p:nvGraphicFramePr>
          <p:cNvPr id="4" name="Content Placeholder 3">
            <a:extLst>
              <a:ext uri="{FF2B5EF4-FFF2-40B4-BE49-F238E27FC236}">
                <a16:creationId xmlns:a16="http://schemas.microsoft.com/office/drawing/2014/main" id="{DA9802CB-F020-9300-8C92-100E0EBBD4EA}"/>
              </a:ext>
            </a:extLst>
          </p:cNvPr>
          <p:cNvGraphicFramePr>
            <a:graphicFrameLocks noGrp="1"/>
          </p:cNvGraphicFramePr>
          <p:nvPr>
            <p:ph idx="1"/>
            <p:extLst>
              <p:ext uri="{D42A27DB-BD31-4B8C-83A1-F6EECF244321}">
                <p14:modId xmlns:p14="http://schemas.microsoft.com/office/powerpoint/2010/main" val="3155280282"/>
              </p:ext>
            </p:extLst>
          </p:nvPr>
        </p:nvGraphicFramePr>
        <p:xfrm>
          <a:off x="628650" y="1311349"/>
          <a:ext cx="7886700" cy="2395870"/>
        </p:xfrm>
        <a:graphic>
          <a:graphicData uri="http://schemas.openxmlformats.org/drawingml/2006/table">
            <a:tbl>
              <a:tblPr firstRow="1" firstCol="1" bandRow="1">
                <a:tableStyleId>{72833802-FEF1-4C79-8D5D-14CF1EAF98D9}</a:tableStyleId>
              </a:tblPr>
              <a:tblGrid>
                <a:gridCol w="7886700">
                  <a:extLst>
                    <a:ext uri="{9D8B030D-6E8A-4147-A177-3AD203B41FA5}">
                      <a16:colId xmlns:a16="http://schemas.microsoft.com/office/drawing/2014/main" val="6839670"/>
                    </a:ext>
                  </a:extLst>
                </a:gridCol>
              </a:tblGrid>
              <a:tr h="2395870">
                <a:tc>
                  <a:txBody>
                    <a:bodyPr/>
                    <a:lstStyle/>
                    <a:p>
                      <a:pPr algn="l">
                        <a:lnSpc>
                          <a:spcPct val="115000"/>
                        </a:lnSpc>
                        <a:spcBef>
                          <a:spcPts val="0"/>
                        </a:spcBef>
                        <a:spcAft>
                          <a:spcPts val="0"/>
                        </a:spcAft>
                      </a:pPr>
                      <a:r>
                        <a:rPr lang="en-GB" sz="1800" dirty="0">
                          <a:effectLst/>
                        </a:rPr>
                        <a:t>What to do. Assess and, if necessary, clarify the scope covered by the target. Where necessary, clarify also other elements, e.g., units, reference / baseline levels. </a:t>
                      </a:r>
                    </a:p>
                    <a:p>
                      <a:pPr algn="l">
                        <a:lnSpc>
                          <a:spcPct val="115000"/>
                        </a:lnSpc>
                        <a:spcBef>
                          <a:spcPts val="0"/>
                        </a:spcBef>
                        <a:spcAft>
                          <a:spcPts val="0"/>
                        </a:spcAft>
                      </a:pPr>
                      <a:r>
                        <a:rPr lang="en-GB" sz="1800" b="0" dirty="0">
                          <a:effectLst/>
                        </a:rPr>
                        <a:t>This is a relevant prerequisite to constructing relevant indicators in the following step. The more general targets are defined, the more work will be required. In doing so, involve the stakeholders who will be responsible for implementing the measures necessary to achieve the targets.</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2860231"/>
                  </a:ext>
                </a:extLst>
              </a:tr>
            </a:tbl>
          </a:graphicData>
        </a:graphic>
      </p:graphicFrame>
    </p:spTree>
    <p:extLst>
      <p:ext uri="{BB962C8B-B14F-4D97-AF65-F5344CB8AC3E}">
        <p14:creationId xmlns:p14="http://schemas.microsoft.com/office/powerpoint/2010/main" val="615294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UNEP-CCC farver">
      <a:dk1>
        <a:srgbClr val="000000"/>
      </a:dk1>
      <a:lt1>
        <a:srgbClr val="FFFFFF"/>
      </a:lt1>
      <a:dk2>
        <a:srgbClr val="44546A"/>
      </a:dk2>
      <a:lt2>
        <a:srgbClr val="E7E6E6"/>
      </a:lt2>
      <a:accent1>
        <a:srgbClr val="00ADEE"/>
      </a:accent1>
      <a:accent2>
        <a:srgbClr val="26927F"/>
      </a:accent2>
      <a:accent3>
        <a:srgbClr val="01668D"/>
      </a:accent3>
      <a:accent4>
        <a:srgbClr val="A0A8AD"/>
      </a:accent4>
      <a:accent5>
        <a:srgbClr val="B9CC65"/>
      </a:accent5>
      <a:accent6>
        <a:srgbClr val="E8E457"/>
      </a:accent6>
      <a:hlink>
        <a:srgbClr val="00B0F0"/>
      </a:hlink>
      <a:folHlink>
        <a:srgbClr val="0070C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E90D2FA94CF04B8A9AEFD9D1322F1F" ma:contentTypeVersion="12" ma:contentTypeDescription="Create a new document." ma:contentTypeScope="" ma:versionID="dbd1c04406b558ddc551350abe44af5d">
  <xsd:schema xmlns:xsd="http://www.w3.org/2001/XMLSchema" xmlns:xs="http://www.w3.org/2001/XMLSchema" xmlns:p="http://schemas.microsoft.com/office/2006/metadata/properties" xmlns:ns2="8647e431-81bc-4524-858e-c4e1ddb4a955" xmlns:ns3="ae4225f8-e035-419b-aab4-4f5af9514ea4" targetNamespace="http://schemas.microsoft.com/office/2006/metadata/properties" ma:root="true" ma:fieldsID="a8967d8cb9b7853ae5a61370d2f5ebf6" ns2:_="" ns3:_="">
    <xsd:import namespace="8647e431-81bc-4524-858e-c4e1ddb4a955"/>
    <xsd:import namespace="ae4225f8-e035-419b-aab4-4f5af9514ea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7e431-81bc-4524-858e-c4e1ddb4a9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aed264e-563a-469a-8ebe-271e849ec10c"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225f8-e035-419b-aab4-4f5af9514ea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ebc97abc-dce5-4816-bf88-c3b16818c68c}" ma:internalName="TaxCatchAll" ma:showField="CatchAllData" ma:web="ae4225f8-e035-419b-aab4-4f5af9514e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647e431-81bc-4524-858e-c4e1ddb4a955">
      <Terms xmlns="http://schemas.microsoft.com/office/infopath/2007/PartnerControls"/>
    </lcf76f155ced4ddcb4097134ff3c332f>
    <TaxCatchAll xmlns="ae4225f8-e035-419b-aab4-4f5af9514ea4" xsi:nil="true"/>
  </documentManagement>
</p:properties>
</file>

<file path=customXml/itemProps1.xml><?xml version="1.0" encoding="utf-8"?>
<ds:datastoreItem xmlns:ds="http://schemas.openxmlformats.org/officeDocument/2006/customXml" ds:itemID="{C039DF15-67CE-45B8-8906-75D7F5D213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47e431-81bc-4524-858e-c4e1ddb4a955"/>
    <ds:schemaRef ds:uri="ae4225f8-e035-419b-aab4-4f5af9514e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FBBB55-E731-4C46-8B0D-BA698C81A5D4}">
  <ds:schemaRefs>
    <ds:schemaRef ds:uri="http://schemas.microsoft.com/sharepoint/v3/contenttype/forms"/>
  </ds:schemaRefs>
</ds:datastoreItem>
</file>

<file path=customXml/itemProps3.xml><?xml version="1.0" encoding="utf-8"?>
<ds:datastoreItem xmlns:ds="http://schemas.openxmlformats.org/officeDocument/2006/customXml" ds:itemID="{F35D437E-8909-4167-9FC6-37B065A9DB8D}">
  <ds:schemaRefs>
    <ds:schemaRef ds:uri="http://purl.org/dc/elements/1.1/"/>
    <ds:schemaRef ds:uri="http://schemas.microsoft.com/office/2006/metadata/properties"/>
    <ds:schemaRef ds:uri="2ba9be3f-30df-480a-b6a5-71f85a0e3c7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 ds:uri="8647e431-81bc-4524-858e-c4e1ddb4a955"/>
    <ds:schemaRef ds:uri="ae4225f8-e035-419b-aab4-4f5af9514ea4"/>
  </ds:schemaRefs>
</ds:datastoreItem>
</file>

<file path=docProps/app.xml><?xml version="1.0" encoding="utf-8"?>
<Properties xmlns="http://schemas.openxmlformats.org/officeDocument/2006/extended-properties" xmlns:vt="http://schemas.openxmlformats.org/officeDocument/2006/docPropsVTypes">
  <Template/>
  <TotalTime>22519</TotalTime>
  <Words>4127</Words>
  <Application>Microsoft Office PowerPoint</Application>
  <PresentationFormat>화면 슬라이드 쇼(16:9)</PresentationFormat>
  <Paragraphs>521</Paragraphs>
  <Slides>34</Slides>
  <Notes>2</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34</vt:i4>
      </vt:variant>
    </vt:vector>
  </HeadingPairs>
  <TitlesOfParts>
    <vt:vector size="42" baseType="lpstr">
      <vt:lpstr>맑은 고딕</vt:lpstr>
      <vt:lpstr>Arial</vt:lpstr>
      <vt:lpstr>Calibri</vt:lpstr>
      <vt:lpstr>Garamond</vt:lpstr>
      <vt:lpstr>Symbol</vt:lpstr>
      <vt:lpstr>Times New Roman</vt:lpstr>
      <vt:lpstr>Wingdings</vt:lpstr>
      <vt:lpstr>Custom Design</vt:lpstr>
      <vt:lpstr>PowerPoint 프레젠테이션</vt:lpstr>
      <vt:lpstr>PowerPoint 프레젠테이션</vt:lpstr>
      <vt:lpstr>Reporting information on tracking progress of NDCs</vt:lpstr>
      <vt:lpstr>Identifying and compiling NDC indicators - Step by step approach </vt:lpstr>
      <vt:lpstr>Step 1: Identify and assess NDC targets </vt:lpstr>
      <vt:lpstr>Step 1: Identify and assess NDC targets - GHG related targets</vt:lpstr>
      <vt:lpstr>Step 1: Identify and assess NDC targets – Non-GHG related targets</vt:lpstr>
      <vt:lpstr>Step 1: Identify and assess NDC targets – Adaptation targets</vt:lpstr>
      <vt:lpstr>Step 2: Make targets SMART</vt:lpstr>
      <vt:lpstr>Step 2: Make targets SMART</vt:lpstr>
      <vt:lpstr>Step 2: Make targets SMART</vt:lpstr>
      <vt:lpstr>Step 2: Make targets SMART</vt:lpstr>
      <vt:lpstr>Step 2: Make targets SMART</vt:lpstr>
      <vt:lpstr>Step 2: Make targets SMART</vt:lpstr>
      <vt:lpstr>Step 2: Make targets SMART</vt:lpstr>
      <vt:lpstr>Step 3: Identify type of indicator suitable to track the target</vt:lpstr>
      <vt:lpstr>Step 2: Make targets SMART – Mitigation targets issues – GHG related targets</vt:lpstr>
      <vt:lpstr>Step 2: Make targets SMART – Mitigation targets issues – Non-GHG related target</vt:lpstr>
      <vt:lpstr>Step 3: Identify type of indicator suitable to track the target</vt:lpstr>
      <vt:lpstr>Step 3: Identify type of indicator suitable to track the target – GHG target</vt:lpstr>
      <vt:lpstr>Step 3: Indicator type – Developing a logical framework</vt:lpstr>
      <vt:lpstr>Step 3: Identify type of indicator suitable to track the target – Non-GHG target</vt:lpstr>
      <vt:lpstr>Step 4: Identify data and methodology required</vt:lpstr>
      <vt:lpstr>Step 4: Identify data and methodology required</vt:lpstr>
      <vt:lpstr>Step 4: Identify data and methodology required – GHG target</vt:lpstr>
      <vt:lpstr>Step 4: Identify data and methodology required – Non-GHG target</vt:lpstr>
      <vt:lpstr>Step 4: Identify data and methodology required – Adaptation target</vt:lpstr>
      <vt:lpstr>Step 5: Compiling, reporting, documenting, archiving</vt:lpstr>
      <vt:lpstr>Step 5: Compiling, reporting, documenting, archiving – Data gaps</vt:lpstr>
      <vt:lpstr>Examples of Rwanda's mitigation indicators</vt:lpstr>
      <vt:lpstr>Examples of Rwanda’s adaptation indicators</vt:lpstr>
      <vt:lpstr>Identifying and compiling NDC indicators - Step by step approach </vt:lpstr>
      <vt:lpstr>Identifying and compiling NDC indicators - Step by step approach - EXERCISE</vt:lpstr>
      <vt:lpstr>Exercise</vt:lpstr>
    </vt:vector>
  </TitlesOfParts>
  <Company>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Monna Hammershøy Blegvad</dc:creator>
  <cp:lastModifiedBy>RamadaHotel</cp:lastModifiedBy>
  <cp:revision>94</cp:revision>
  <cp:lastPrinted>2023-04-25T13:04:53Z</cp:lastPrinted>
  <dcterms:created xsi:type="dcterms:W3CDTF">2020-03-23T12:06:58Z</dcterms:created>
  <dcterms:modified xsi:type="dcterms:W3CDTF">2023-09-11T03:55:23Z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0x01010049E90D2FA94CF04B8A9AEFD9D1322F1F</vt:lpwstr>
  </property>
</Properties>
</file>