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99" r:id="rId5"/>
    <p:sldId id="554" r:id="rId6"/>
    <p:sldId id="570" r:id="rId7"/>
    <p:sldId id="565" r:id="rId8"/>
    <p:sldId id="557" r:id="rId9"/>
    <p:sldId id="558" r:id="rId10"/>
    <p:sldId id="568" r:id="rId11"/>
    <p:sldId id="553" r:id="rId12"/>
    <p:sldId id="567" r:id="rId13"/>
    <p:sldId id="522" r:id="rId14"/>
    <p:sldId id="527" r:id="rId15"/>
    <p:sldId id="523" r:id="rId16"/>
    <p:sldId id="524" r:id="rId17"/>
    <p:sldId id="528" r:id="rId18"/>
    <p:sldId id="529" r:id="rId19"/>
    <p:sldId id="530" r:id="rId20"/>
    <p:sldId id="52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C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39EC77-599C-4E77-B4CF-39373D15B18C}" v="27" dt="2023-09-10T18:27:44.724"/>
    <p1510:client id="{BD5E1F87-9E67-490B-BEEE-CCE9BB9CC16D}" v="1" dt="2023-09-11T00:29:41.7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6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6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ymgul Kerimray" userId="dbc0b184-529b-4890-a917-649cfd2aeca5" providerId="ADAL" clId="{BD5E1F87-9E67-490B-BEEE-CCE9BB9CC16D}"/>
    <pc:docChg chg="custSel modSld">
      <pc:chgData name="Aiymgul Kerimray" userId="dbc0b184-529b-4890-a917-649cfd2aeca5" providerId="ADAL" clId="{BD5E1F87-9E67-490B-BEEE-CCE9BB9CC16D}" dt="2023-09-11T00:30:16.519" v="3" actId="14100"/>
      <pc:docMkLst>
        <pc:docMk/>
      </pc:docMkLst>
      <pc:sldChg chg="addSp delSp modSp mod">
        <pc:chgData name="Aiymgul Kerimray" userId="dbc0b184-529b-4890-a917-649cfd2aeca5" providerId="ADAL" clId="{BD5E1F87-9E67-490B-BEEE-CCE9BB9CC16D}" dt="2023-09-11T00:29:41.774" v="1"/>
        <pc:sldMkLst>
          <pc:docMk/>
          <pc:sldMk cId="4001683103" sldId="553"/>
        </pc:sldMkLst>
        <pc:graphicFrameChg chg="add mod">
          <ac:chgData name="Aiymgul Kerimray" userId="dbc0b184-529b-4890-a917-649cfd2aeca5" providerId="ADAL" clId="{BD5E1F87-9E67-490B-BEEE-CCE9BB9CC16D}" dt="2023-09-11T00:29:41.774" v="1"/>
          <ac:graphicFrameMkLst>
            <pc:docMk/>
            <pc:sldMk cId="4001683103" sldId="553"/>
            <ac:graphicFrameMk id="3" creationId="{9A9C142A-813E-9CFA-9E6C-AA4CA9F223DC}"/>
          </ac:graphicFrameMkLst>
        </pc:graphicFrameChg>
        <pc:picChg chg="del">
          <ac:chgData name="Aiymgul Kerimray" userId="dbc0b184-529b-4890-a917-649cfd2aeca5" providerId="ADAL" clId="{BD5E1F87-9E67-490B-BEEE-CCE9BB9CC16D}" dt="2023-09-11T00:29:41.162" v="0" actId="478"/>
          <ac:picMkLst>
            <pc:docMk/>
            <pc:sldMk cId="4001683103" sldId="553"/>
            <ac:picMk id="5" creationId="{6F793754-632E-F639-EB14-C63DE2701F80}"/>
          </ac:picMkLst>
        </pc:picChg>
      </pc:sldChg>
      <pc:sldChg chg="modSp mod">
        <pc:chgData name="Aiymgul Kerimray" userId="dbc0b184-529b-4890-a917-649cfd2aeca5" providerId="ADAL" clId="{BD5E1F87-9E67-490B-BEEE-CCE9BB9CC16D}" dt="2023-09-11T00:30:16.519" v="3" actId="14100"/>
        <pc:sldMkLst>
          <pc:docMk/>
          <pc:sldMk cId="3526363240" sldId="558"/>
        </pc:sldMkLst>
        <pc:picChg chg="mod">
          <ac:chgData name="Aiymgul Kerimray" userId="dbc0b184-529b-4890-a917-649cfd2aeca5" providerId="ADAL" clId="{BD5E1F87-9E67-490B-BEEE-CCE9BB9CC16D}" dt="2023-09-11T00:30:16.519" v="3" actId="14100"/>
          <ac:picMkLst>
            <pc:docMk/>
            <pc:sldMk cId="3526363240" sldId="558"/>
            <ac:picMk id="7" creationId="{3EBE7162-E200-A707-59F4-FA3DAA561B68}"/>
          </ac:picMkLst>
        </pc:picChg>
      </pc:sldChg>
    </pc:docChg>
  </pc:docChgLst>
  <pc:docChgLst>
    <pc:chgData name="Aiymgul Kerimray" userId="dbc0b184-529b-4890-a917-649cfd2aeca5" providerId="ADAL" clId="{8339EC77-599C-4E77-B4CF-39373D15B18C}"/>
    <pc:docChg chg="undo custSel addSld delSld modSld">
      <pc:chgData name="Aiymgul Kerimray" userId="dbc0b184-529b-4890-a917-649cfd2aeca5" providerId="ADAL" clId="{8339EC77-599C-4E77-B4CF-39373D15B18C}" dt="2023-09-10T18:33:59.792" v="638" actId="255"/>
      <pc:docMkLst>
        <pc:docMk/>
      </pc:docMkLst>
      <pc:sldChg chg="modSp mod">
        <pc:chgData name="Aiymgul Kerimray" userId="dbc0b184-529b-4890-a917-649cfd2aeca5" providerId="ADAL" clId="{8339EC77-599C-4E77-B4CF-39373D15B18C}" dt="2023-09-10T18:33:59.792" v="638" actId="255"/>
        <pc:sldMkLst>
          <pc:docMk/>
          <pc:sldMk cId="1135350325" sldId="399"/>
        </pc:sldMkLst>
        <pc:spChg chg="mod">
          <ac:chgData name="Aiymgul Kerimray" userId="dbc0b184-529b-4890-a917-649cfd2aeca5" providerId="ADAL" clId="{8339EC77-599C-4E77-B4CF-39373D15B18C}" dt="2023-09-10T18:33:59.792" v="638" actId="255"/>
          <ac:spMkLst>
            <pc:docMk/>
            <pc:sldMk cId="1135350325" sldId="399"/>
            <ac:spMk id="3" creationId="{5D6EDCCF-F99E-AFCA-BF6C-09311359A958}"/>
          </ac:spMkLst>
        </pc:spChg>
        <pc:spChg chg="mod">
          <ac:chgData name="Aiymgul Kerimray" userId="dbc0b184-529b-4890-a917-649cfd2aeca5" providerId="ADAL" clId="{8339EC77-599C-4E77-B4CF-39373D15B18C}" dt="2023-09-10T17:39:22.674" v="6" actId="1076"/>
          <ac:spMkLst>
            <pc:docMk/>
            <pc:sldMk cId="1135350325" sldId="399"/>
            <ac:spMk id="8" creationId="{95CA36DF-EB48-D6B6-72EC-13FBE330E8D6}"/>
          </ac:spMkLst>
        </pc:spChg>
      </pc:sldChg>
      <pc:sldChg chg="addSp delSp modSp add mod setBg">
        <pc:chgData name="Aiymgul Kerimray" userId="dbc0b184-529b-4890-a917-649cfd2aeca5" providerId="ADAL" clId="{8339EC77-599C-4E77-B4CF-39373D15B18C}" dt="2023-09-10T18:31:15.133" v="619" actId="20577"/>
        <pc:sldMkLst>
          <pc:docMk/>
          <pc:sldMk cId="2898668550" sldId="522"/>
        </pc:sldMkLst>
        <pc:spChg chg="mod">
          <ac:chgData name="Aiymgul Kerimray" userId="dbc0b184-529b-4890-a917-649cfd2aeca5" providerId="ADAL" clId="{8339EC77-599C-4E77-B4CF-39373D15B18C}" dt="2023-09-10T18:26:58.059" v="513" actId="404"/>
          <ac:spMkLst>
            <pc:docMk/>
            <pc:sldMk cId="2898668550" sldId="522"/>
            <ac:spMk id="2" creationId="{00315130-386B-22AE-1C9B-FF77037A83CC}"/>
          </ac:spMkLst>
        </pc:spChg>
        <pc:spChg chg="mod">
          <ac:chgData name="Aiymgul Kerimray" userId="dbc0b184-529b-4890-a917-649cfd2aeca5" providerId="ADAL" clId="{8339EC77-599C-4E77-B4CF-39373D15B18C}" dt="2023-09-10T18:31:15.133" v="619" actId="20577"/>
          <ac:spMkLst>
            <pc:docMk/>
            <pc:sldMk cId="2898668550" sldId="522"/>
            <ac:spMk id="3" creationId="{062B351F-1642-AA03-0F18-03957E647B71}"/>
          </ac:spMkLst>
        </pc:spChg>
        <pc:spChg chg="mod">
          <ac:chgData name="Aiymgul Kerimray" userId="dbc0b184-529b-4890-a917-649cfd2aeca5" providerId="ADAL" clId="{8339EC77-599C-4E77-B4CF-39373D15B18C}" dt="2023-09-10T18:26:54.469" v="512" actId="27636"/>
          <ac:spMkLst>
            <pc:docMk/>
            <pc:sldMk cId="2898668550" sldId="522"/>
            <ac:spMk id="4" creationId="{8AC65B75-291F-07E8-9A2A-E821D6FE5994}"/>
          </ac:spMkLst>
        </pc:spChg>
        <pc:spChg chg="del">
          <ac:chgData name="Aiymgul Kerimray" userId="dbc0b184-529b-4890-a917-649cfd2aeca5" providerId="ADAL" clId="{8339EC77-599C-4E77-B4CF-39373D15B18C}" dt="2023-09-10T18:25:21.805" v="480" actId="478"/>
          <ac:spMkLst>
            <pc:docMk/>
            <pc:sldMk cId="2898668550" sldId="522"/>
            <ac:spMk id="8" creationId="{AE2997C9-1045-A0CF-61A8-DC844902E0C8}"/>
          </ac:spMkLst>
        </pc:spChg>
        <pc:spChg chg="del">
          <ac:chgData name="Aiymgul Kerimray" userId="dbc0b184-529b-4890-a917-649cfd2aeca5" providerId="ADAL" clId="{8339EC77-599C-4E77-B4CF-39373D15B18C}" dt="2023-09-10T18:25:22.924" v="481" actId="478"/>
          <ac:spMkLst>
            <pc:docMk/>
            <pc:sldMk cId="2898668550" sldId="522"/>
            <ac:spMk id="9" creationId="{E1613894-1FE4-97D3-109C-1C9E30B3AFE8}"/>
          </ac:spMkLst>
        </pc:spChg>
        <pc:spChg chg="del">
          <ac:chgData name="Aiymgul Kerimray" userId="dbc0b184-529b-4890-a917-649cfd2aeca5" providerId="ADAL" clId="{8339EC77-599C-4E77-B4CF-39373D15B18C}" dt="2023-09-10T18:25:20.635" v="479" actId="478"/>
          <ac:spMkLst>
            <pc:docMk/>
            <pc:sldMk cId="2898668550" sldId="522"/>
            <ac:spMk id="10" creationId="{57CD9672-2395-61E1-6B67-C9A6C03E9A38}"/>
          </ac:spMkLst>
        </pc:spChg>
        <pc:spChg chg="del">
          <ac:chgData name="Aiymgul Kerimray" userId="dbc0b184-529b-4890-a917-649cfd2aeca5" providerId="ADAL" clId="{8339EC77-599C-4E77-B4CF-39373D15B18C}" dt="2023-09-10T18:25:18.262" v="477" actId="478"/>
          <ac:spMkLst>
            <pc:docMk/>
            <pc:sldMk cId="2898668550" sldId="522"/>
            <ac:spMk id="11" creationId="{443B8999-910E-CA03-A2D6-6874A0AA89D1}"/>
          </ac:spMkLst>
        </pc:spChg>
        <pc:spChg chg="del">
          <ac:chgData name="Aiymgul Kerimray" userId="dbc0b184-529b-4890-a917-649cfd2aeca5" providerId="ADAL" clId="{8339EC77-599C-4E77-B4CF-39373D15B18C}" dt="2023-09-10T18:25:19.632" v="478" actId="478"/>
          <ac:spMkLst>
            <pc:docMk/>
            <pc:sldMk cId="2898668550" sldId="522"/>
            <ac:spMk id="12" creationId="{E6406E72-956B-DDC0-F554-F942FA70E977}"/>
          </ac:spMkLst>
        </pc:spChg>
        <pc:spChg chg="add">
          <ac:chgData name="Aiymgul Kerimray" userId="dbc0b184-529b-4890-a917-649cfd2aeca5" providerId="ADAL" clId="{8339EC77-599C-4E77-B4CF-39373D15B18C}" dt="2023-09-10T18:25:30.593" v="482" actId="26606"/>
          <ac:spMkLst>
            <pc:docMk/>
            <pc:sldMk cId="2898668550" sldId="522"/>
            <ac:spMk id="19" creationId="{7301F447-EEF7-48F5-AF73-7566EE7F64AD}"/>
          </ac:spMkLst>
        </pc:spChg>
        <pc:spChg chg="add">
          <ac:chgData name="Aiymgul Kerimray" userId="dbc0b184-529b-4890-a917-649cfd2aeca5" providerId="ADAL" clId="{8339EC77-599C-4E77-B4CF-39373D15B18C}" dt="2023-09-10T18:25:30.593" v="482" actId="26606"/>
          <ac:spMkLst>
            <pc:docMk/>
            <pc:sldMk cId="2898668550" sldId="522"/>
            <ac:spMk id="21" creationId="{F7117410-A2A4-4085-9ADC-46744551DBDE}"/>
          </ac:spMkLst>
        </pc:spChg>
        <pc:spChg chg="add">
          <ac:chgData name="Aiymgul Kerimray" userId="dbc0b184-529b-4890-a917-649cfd2aeca5" providerId="ADAL" clId="{8339EC77-599C-4E77-B4CF-39373D15B18C}" dt="2023-09-10T18:25:30.593" v="482" actId="26606"/>
          <ac:spMkLst>
            <pc:docMk/>
            <pc:sldMk cId="2898668550" sldId="522"/>
            <ac:spMk id="23" creationId="{99F74EB5-E547-4FB4-95F5-BCC788F3C4A0}"/>
          </ac:spMkLst>
        </pc:spChg>
        <pc:picChg chg="del mod ord">
          <ac:chgData name="Aiymgul Kerimray" userId="dbc0b184-529b-4890-a917-649cfd2aeca5" providerId="ADAL" clId="{8339EC77-599C-4E77-B4CF-39373D15B18C}" dt="2023-09-10T18:25:47.551" v="487" actId="478"/>
          <ac:picMkLst>
            <pc:docMk/>
            <pc:sldMk cId="2898668550" sldId="522"/>
            <ac:picMk id="14" creationId="{863020E7-7D29-9BBA-B028-BD67A3E1513F}"/>
          </ac:picMkLst>
        </pc:picChg>
      </pc:sldChg>
      <pc:sldChg chg="delSp modSp add mod">
        <pc:chgData name="Aiymgul Kerimray" userId="dbc0b184-529b-4890-a917-649cfd2aeca5" providerId="ADAL" clId="{8339EC77-599C-4E77-B4CF-39373D15B18C}" dt="2023-09-10T18:28:29.817" v="550" actId="20577"/>
        <pc:sldMkLst>
          <pc:docMk/>
          <pc:sldMk cId="1966150087" sldId="523"/>
        </pc:sldMkLst>
        <pc:spChg chg="mod">
          <ac:chgData name="Aiymgul Kerimray" userId="dbc0b184-529b-4890-a917-649cfd2aeca5" providerId="ADAL" clId="{8339EC77-599C-4E77-B4CF-39373D15B18C}" dt="2023-09-10T18:28:29.817" v="550" actId="20577"/>
          <ac:spMkLst>
            <pc:docMk/>
            <pc:sldMk cId="1966150087" sldId="523"/>
            <ac:spMk id="3" creationId="{062B351F-1642-AA03-0F18-03957E647B71}"/>
          </ac:spMkLst>
        </pc:spChg>
        <pc:spChg chg="del">
          <ac:chgData name="Aiymgul Kerimray" userId="dbc0b184-529b-4890-a917-649cfd2aeca5" providerId="ADAL" clId="{8339EC77-599C-4E77-B4CF-39373D15B18C}" dt="2023-09-10T18:28:21.423" v="544" actId="478"/>
          <ac:spMkLst>
            <pc:docMk/>
            <pc:sldMk cId="1966150087" sldId="523"/>
            <ac:spMk id="8" creationId="{AE2997C9-1045-A0CF-61A8-DC844902E0C8}"/>
          </ac:spMkLst>
        </pc:spChg>
        <pc:spChg chg="del">
          <ac:chgData name="Aiymgul Kerimray" userId="dbc0b184-529b-4890-a917-649cfd2aeca5" providerId="ADAL" clId="{8339EC77-599C-4E77-B4CF-39373D15B18C}" dt="2023-09-10T18:28:24.175" v="547" actId="478"/>
          <ac:spMkLst>
            <pc:docMk/>
            <pc:sldMk cId="1966150087" sldId="523"/>
            <ac:spMk id="9" creationId="{E1613894-1FE4-97D3-109C-1C9E30B3AFE8}"/>
          </ac:spMkLst>
        </pc:spChg>
        <pc:spChg chg="del">
          <ac:chgData name="Aiymgul Kerimray" userId="dbc0b184-529b-4890-a917-649cfd2aeca5" providerId="ADAL" clId="{8339EC77-599C-4E77-B4CF-39373D15B18C}" dt="2023-09-10T18:28:23.585" v="546" actId="478"/>
          <ac:spMkLst>
            <pc:docMk/>
            <pc:sldMk cId="1966150087" sldId="523"/>
            <ac:spMk id="10" creationId="{57CD9672-2395-61E1-6B67-C9A6C03E9A38}"/>
          </ac:spMkLst>
        </pc:spChg>
        <pc:spChg chg="del">
          <ac:chgData name="Aiymgul Kerimray" userId="dbc0b184-529b-4890-a917-649cfd2aeca5" providerId="ADAL" clId="{8339EC77-599C-4E77-B4CF-39373D15B18C}" dt="2023-09-10T18:28:22.303" v="545" actId="478"/>
          <ac:spMkLst>
            <pc:docMk/>
            <pc:sldMk cId="1966150087" sldId="523"/>
            <ac:spMk id="11" creationId="{443B8999-910E-CA03-A2D6-6874A0AA89D1}"/>
          </ac:spMkLst>
        </pc:spChg>
        <pc:spChg chg="del">
          <ac:chgData name="Aiymgul Kerimray" userId="dbc0b184-529b-4890-a917-649cfd2aeca5" providerId="ADAL" clId="{8339EC77-599C-4E77-B4CF-39373D15B18C}" dt="2023-09-10T18:28:20.702" v="543" actId="478"/>
          <ac:spMkLst>
            <pc:docMk/>
            <pc:sldMk cId="1966150087" sldId="523"/>
            <ac:spMk id="12" creationId="{E6406E72-956B-DDC0-F554-F942FA70E977}"/>
          </ac:spMkLst>
        </pc:spChg>
        <pc:picChg chg="del">
          <ac:chgData name="Aiymgul Kerimray" userId="dbc0b184-529b-4890-a917-649cfd2aeca5" providerId="ADAL" clId="{8339EC77-599C-4E77-B4CF-39373D15B18C}" dt="2023-09-10T18:28:25.473" v="548" actId="478"/>
          <ac:picMkLst>
            <pc:docMk/>
            <pc:sldMk cId="1966150087" sldId="523"/>
            <ac:picMk id="14" creationId="{863020E7-7D29-9BBA-B028-BD67A3E1513F}"/>
          </ac:picMkLst>
        </pc:picChg>
      </pc:sldChg>
      <pc:sldChg chg="delSp modSp add mod">
        <pc:chgData name="Aiymgul Kerimray" userId="dbc0b184-529b-4890-a917-649cfd2aeca5" providerId="ADAL" clId="{8339EC77-599C-4E77-B4CF-39373D15B18C}" dt="2023-09-10T18:29:29.081" v="578" actId="20577"/>
        <pc:sldMkLst>
          <pc:docMk/>
          <pc:sldMk cId="853844292" sldId="524"/>
        </pc:sldMkLst>
        <pc:spChg chg="mod">
          <ac:chgData name="Aiymgul Kerimray" userId="dbc0b184-529b-4890-a917-649cfd2aeca5" providerId="ADAL" clId="{8339EC77-599C-4E77-B4CF-39373D15B18C}" dt="2023-09-10T18:29:29.081" v="578" actId="20577"/>
          <ac:spMkLst>
            <pc:docMk/>
            <pc:sldMk cId="853844292" sldId="524"/>
            <ac:spMk id="3" creationId="{062B351F-1642-AA03-0F18-03957E647B71}"/>
          </ac:spMkLst>
        </pc:spChg>
        <pc:spChg chg="del">
          <ac:chgData name="Aiymgul Kerimray" userId="dbc0b184-529b-4890-a917-649cfd2aeca5" providerId="ADAL" clId="{8339EC77-599C-4E77-B4CF-39373D15B18C}" dt="2023-09-10T18:28:39.292" v="553" actId="478"/>
          <ac:spMkLst>
            <pc:docMk/>
            <pc:sldMk cId="853844292" sldId="524"/>
            <ac:spMk id="8" creationId="{AE2997C9-1045-A0CF-61A8-DC844902E0C8}"/>
          </ac:spMkLst>
        </pc:spChg>
        <pc:spChg chg="del">
          <ac:chgData name="Aiymgul Kerimray" userId="dbc0b184-529b-4890-a917-649cfd2aeca5" providerId="ADAL" clId="{8339EC77-599C-4E77-B4CF-39373D15B18C}" dt="2023-09-10T18:28:37.165" v="551" actId="478"/>
          <ac:spMkLst>
            <pc:docMk/>
            <pc:sldMk cId="853844292" sldId="524"/>
            <ac:spMk id="9" creationId="{E1613894-1FE4-97D3-109C-1C9E30B3AFE8}"/>
          </ac:spMkLst>
        </pc:spChg>
        <pc:spChg chg="del">
          <ac:chgData name="Aiymgul Kerimray" userId="dbc0b184-529b-4890-a917-649cfd2aeca5" providerId="ADAL" clId="{8339EC77-599C-4E77-B4CF-39373D15B18C}" dt="2023-09-10T18:28:41.310" v="555" actId="478"/>
          <ac:spMkLst>
            <pc:docMk/>
            <pc:sldMk cId="853844292" sldId="524"/>
            <ac:spMk id="10" creationId="{57CD9672-2395-61E1-6B67-C9A6C03E9A38}"/>
          </ac:spMkLst>
        </pc:spChg>
        <pc:spChg chg="del">
          <ac:chgData name="Aiymgul Kerimray" userId="dbc0b184-529b-4890-a917-649cfd2aeca5" providerId="ADAL" clId="{8339EC77-599C-4E77-B4CF-39373D15B18C}" dt="2023-09-10T18:28:40.127" v="554" actId="478"/>
          <ac:spMkLst>
            <pc:docMk/>
            <pc:sldMk cId="853844292" sldId="524"/>
            <ac:spMk id="11" creationId="{443B8999-910E-CA03-A2D6-6874A0AA89D1}"/>
          </ac:spMkLst>
        </pc:spChg>
        <pc:spChg chg="del">
          <ac:chgData name="Aiymgul Kerimray" userId="dbc0b184-529b-4890-a917-649cfd2aeca5" providerId="ADAL" clId="{8339EC77-599C-4E77-B4CF-39373D15B18C}" dt="2023-09-10T18:28:38.266" v="552" actId="478"/>
          <ac:spMkLst>
            <pc:docMk/>
            <pc:sldMk cId="853844292" sldId="524"/>
            <ac:spMk id="12" creationId="{E6406E72-956B-DDC0-F554-F942FA70E977}"/>
          </ac:spMkLst>
        </pc:spChg>
        <pc:picChg chg="mod modCrop">
          <ac:chgData name="Aiymgul Kerimray" userId="dbc0b184-529b-4890-a917-649cfd2aeca5" providerId="ADAL" clId="{8339EC77-599C-4E77-B4CF-39373D15B18C}" dt="2023-09-10T18:29:09.318" v="564" actId="732"/>
          <ac:picMkLst>
            <pc:docMk/>
            <pc:sldMk cId="853844292" sldId="524"/>
            <ac:picMk id="4" creationId="{FBD78BBE-2358-8BF7-632A-E84C94E28AFF}"/>
          </ac:picMkLst>
        </pc:picChg>
        <pc:picChg chg="del">
          <ac:chgData name="Aiymgul Kerimray" userId="dbc0b184-529b-4890-a917-649cfd2aeca5" providerId="ADAL" clId="{8339EC77-599C-4E77-B4CF-39373D15B18C}" dt="2023-09-10T18:28:49.739" v="558" actId="478"/>
          <ac:picMkLst>
            <pc:docMk/>
            <pc:sldMk cId="853844292" sldId="524"/>
            <ac:picMk id="14" creationId="{863020E7-7D29-9BBA-B028-BD67A3E1513F}"/>
          </ac:picMkLst>
        </pc:picChg>
      </pc:sldChg>
      <pc:sldChg chg="addSp delSp modSp add mod">
        <pc:chgData name="Aiymgul Kerimray" userId="dbc0b184-529b-4890-a917-649cfd2aeca5" providerId="ADAL" clId="{8339EC77-599C-4E77-B4CF-39373D15B18C}" dt="2023-09-10T18:30:30.362" v="617" actId="478"/>
        <pc:sldMkLst>
          <pc:docMk/>
          <pc:sldMk cId="827291237" sldId="525"/>
        </pc:sldMkLst>
        <pc:spChg chg="add del mod">
          <ac:chgData name="Aiymgul Kerimray" userId="dbc0b184-529b-4890-a917-649cfd2aeca5" providerId="ADAL" clId="{8339EC77-599C-4E77-B4CF-39373D15B18C}" dt="2023-09-10T18:30:28.027" v="616" actId="20577"/>
          <ac:spMkLst>
            <pc:docMk/>
            <pc:sldMk cId="827291237" sldId="525"/>
            <ac:spMk id="3" creationId="{062B351F-1642-AA03-0F18-03957E647B71}"/>
          </ac:spMkLst>
        </pc:spChg>
        <pc:spChg chg="add del mod">
          <ac:chgData name="Aiymgul Kerimray" userId="dbc0b184-529b-4890-a917-649cfd2aeca5" providerId="ADAL" clId="{8339EC77-599C-4E77-B4CF-39373D15B18C}" dt="2023-09-10T18:30:18.483" v="608" actId="478"/>
          <ac:spMkLst>
            <pc:docMk/>
            <pc:sldMk cId="827291237" sldId="525"/>
            <ac:spMk id="4" creationId="{AF70669D-7BA0-08EE-2FCF-D4365546AF40}"/>
          </ac:spMkLst>
        </pc:spChg>
        <pc:spChg chg="del">
          <ac:chgData name="Aiymgul Kerimray" userId="dbc0b184-529b-4890-a917-649cfd2aeca5" providerId="ADAL" clId="{8339EC77-599C-4E77-B4CF-39373D15B18C}" dt="2023-09-10T18:30:20.142" v="609" actId="478"/>
          <ac:spMkLst>
            <pc:docMk/>
            <pc:sldMk cId="827291237" sldId="525"/>
            <ac:spMk id="8" creationId="{AE2997C9-1045-A0CF-61A8-DC844902E0C8}"/>
          </ac:spMkLst>
        </pc:spChg>
        <pc:spChg chg="del">
          <ac:chgData name="Aiymgul Kerimray" userId="dbc0b184-529b-4890-a917-649cfd2aeca5" providerId="ADAL" clId="{8339EC77-599C-4E77-B4CF-39373D15B18C}" dt="2023-09-10T18:30:14.051" v="604" actId="478"/>
          <ac:spMkLst>
            <pc:docMk/>
            <pc:sldMk cId="827291237" sldId="525"/>
            <ac:spMk id="9" creationId="{E1613894-1FE4-97D3-109C-1C9E30B3AFE8}"/>
          </ac:spMkLst>
        </pc:spChg>
        <pc:spChg chg="del">
          <ac:chgData name="Aiymgul Kerimray" userId="dbc0b184-529b-4890-a917-649cfd2aeca5" providerId="ADAL" clId="{8339EC77-599C-4E77-B4CF-39373D15B18C}" dt="2023-09-10T18:30:15.014" v="605" actId="478"/>
          <ac:spMkLst>
            <pc:docMk/>
            <pc:sldMk cId="827291237" sldId="525"/>
            <ac:spMk id="10" creationId="{57CD9672-2395-61E1-6B67-C9A6C03E9A38}"/>
          </ac:spMkLst>
        </pc:spChg>
        <pc:spChg chg="del">
          <ac:chgData name="Aiymgul Kerimray" userId="dbc0b184-529b-4890-a917-649cfd2aeca5" providerId="ADAL" clId="{8339EC77-599C-4E77-B4CF-39373D15B18C}" dt="2023-09-10T18:30:20.990" v="610" actId="478"/>
          <ac:spMkLst>
            <pc:docMk/>
            <pc:sldMk cId="827291237" sldId="525"/>
            <ac:spMk id="11" creationId="{443B8999-910E-CA03-A2D6-6874A0AA89D1}"/>
          </ac:spMkLst>
        </pc:spChg>
        <pc:spChg chg="del">
          <ac:chgData name="Aiymgul Kerimray" userId="dbc0b184-529b-4890-a917-649cfd2aeca5" providerId="ADAL" clId="{8339EC77-599C-4E77-B4CF-39373D15B18C}" dt="2023-09-10T18:30:16.213" v="606" actId="478"/>
          <ac:spMkLst>
            <pc:docMk/>
            <pc:sldMk cId="827291237" sldId="525"/>
            <ac:spMk id="12" creationId="{E6406E72-956B-DDC0-F554-F942FA70E977}"/>
          </ac:spMkLst>
        </pc:spChg>
        <pc:picChg chg="del">
          <ac:chgData name="Aiymgul Kerimray" userId="dbc0b184-529b-4890-a917-649cfd2aeca5" providerId="ADAL" clId="{8339EC77-599C-4E77-B4CF-39373D15B18C}" dt="2023-09-10T18:30:30.362" v="617" actId="478"/>
          <ac:picMkLst>
            <pc:docMk/>
            <pc:sldMk cId="827291237" sldId="525"/>
            <ac:picMk id="14" creationId="{863020E7-7D29-9BBA-B028-BD67A3E1513F}"/>
          </ac:picMkLst>
        </pc:picChg>
      </pc:sldChg>
      <pc:sldChg chg="delSp modSp add mod">
        <pc:chgData name="Aiymgul Kerimray" userId="dbc0b184-529b-4890-a917-649cfd2aeca5" providerId="ADAL" clId="{8339EC77-599C-4E77-B4CF-39373D15B18C}" dt="2023-09-10T18:28:13.701" v="542" actId="20577"/>
        <pc:sldMkLst>
          <pc:docMk/>
          <pc:sldMk cId="3578752321" sldId="527"/>
        </pc:sldMkLst>
        <pc:spChg chg="mod">
          <ac:chgData name="Aiymgul Kerimray" userId="dbc0b184-529b-4890-a917-649cfd2aeca5" providerId="ADAL" clId="{8339EC77-599C-4E77-B4CF-39373D15B18C}" dt="2023-09-10T18:28:13.701" v="542" actId="20577"/>
          <ac:spMkLst>
            <pc:docMk/>
            <pc:sldMk cId="3578752321" sldId="527"/>
            <ac:spMk id="3" creationId="{062B351F-1642-AA03-0F18-03957E647B71}"/>
          </ac:spMkLst>
        </pc:spChg>
        <pc:spChg chg="del">
          <ac:chgData name="Aiymgul Kerimray" userId="dbc0b184-529b-4890-a917-649cfd2aeca5" providerId="ADAL" clId="{8339EC77-599C-4E77-B4CF-39373D15B18C}" dt="2023-09-10T18:27:50.905" v="516" actId="478"/>
          <ac:spMkLst>
            <pc:docMk/>
            <pc:sldMk cId="3578752321" sldId="527"/>
            <ac:spMk id="8" creationId="{AE2997C9-1045-A0CF-61A8-DC844902E0C8}"/>
          </ac:spMkLst>
        </pc:spChg>
        <pc:spChg chg="del">
          <ac:chgData name="Aiymgul Kerimray" userId="dbc0b184-529b-4890-a917-649cfd2aeca5" providerId="ADAL" clId="{8339EC77-599C-4E77-B4CF-39373D15B18C}" dt="2023-09-10T18:27:53.806" v="519" actId="478"/>
          <ac:spMkLst>
            <pc:docMk/>
            <pc:sldMk cId="3578752321" sldId="527"/>
            <ac:spMk id="9" creationId="{E1613894-1FE4-97D3-109C-1C9E30B3AFE8}"/>
          </ac:spMkLst>
        </pc:spChg>
        <pc:spChg chg="del">
          <ac:chgData name="Aiymgul Kerimray" userId="dbc0b184-529b-4890-a917-649cfd2aeca5" providerId="ADAL" clId="{8339EC77-599C-4E77-B4CF-39373D15B18C}" dt="2023-09-10T18:27:52.803" v="518" actId="478"/>
          <ac:spMkLst>
            <pc:docMk/>
            <pc:sldMk cId="3578752321" sldId="527"/>
            <ac:spMk id="10" creationId="{57CD9672-2395-61E1-6B67-C9A6C03E9A38}"/>
          </ac:spMkLst>
        </pc:spChg>
        <pc:spChg chg="del">
          <ac:chgData name="Aiymgul Kerimray" userId="dbc0b184-529b-4890-a917-649cfd2aeca5" providerId="ADAL" clId="{8339EC77-599C-4E77-B4CF-39373D15B18C}" dt="2023-09-10T18:27:51.718" v="517" actId="478"/>
          <ac:spMkLst>
            <pc:docMk/>
            <pc:sldMk cId="3578752321" sldId="527"/>
            <ac:spMk id="11" creationId="{443B8999-910E-CA03-A2D6-6874A0AA89D1}"/>
          </ac:spMkLst>
        </pc:spChg>
        <pc:spChg chg="del">
          <ac:chgData name="Aiymgul Kerimray" userId="dbc0b184-529b-4890-a917-649cfd2aeca5" providerId="ADAL" clId="{8339EC77-599C-4E77-B4CF-39373D15B18C}" dt="2023-09-10T18:27:49.901" v="515" actId="478"/>
          <ac:spMkLst>
            <pc:docMk/>
            <pc:sldMk cId="3578752321" sldId="527"/>
            <ac:spMk id="12" creationId="{E6406E72-956B-DDC0-F554-F942FA70E977}"/>
          </ac:spMkLst>
        </pc:spChg>
        <pc:picChg chg="del">
          <ac:chgData name="Aiymgul Kerimray" userId="dbc0b184-529b-4890-a917-649cfd2aeca5" providerId="ADAL" clId="{8339EC77-599C-4E77-B4CF-39373D15B18C}" dt="2023-09-10T18:28:00.301" v="520" actId="478"/>
          <ac:picMkLst>
            <pc:docMk/>
            <pc:sldMk cId="3578752321" sldId="527"/>
            <ac:picMk id="14" creationId="{863020E7-7D29-9BBA-B028-BD67A3E1513F}"/>
          </ac:picMkLst>
        </pc:picChg>
      </pc:sldChg>
      <pc:sldChg chg="delSp modSp add mod">
        <pc:chgData name="Aiymgul Kerimray" userId="dbc0b184-529b-4890-a917-649cfd2aeca5" providerId="ADAL" clId="{8339EC77-599C-4E77-B4CF-39373D15B18C}" dt="2023-09-10T18:29:39.440" v="580" actId="20577"/>
        <pc:sldMkLst>
          <pc:docMk/>
          <pc:sldMk cId="3339046554" sldId="528"/>
        </pc:sldMkLst>
        <pc:spChg chg="mod">
          <ac:chgData name="Aiymgul Kerimray" userId="dbc0b184-529b-4890-a917-649cfd2aeca5" providerId="ADAL" clId="{8339EC77-599C-4E77-B4CF-39373D15B18C}" dt="2023-09-10T18:29:39.440" v="580" actId="20577"/>
          <ac:spMkLst>
            <pc:docMk/>
            <pc:sldMk cId="3339046554" sldId="528"/>
            <ac:spMk id="3" creationId="{062B351F-1642-AA03-0F18-03957E647B71}"/>
          </ac:spMkLst>
        </pc:spChg>
        <pc:spChg chg="del">
          <ac:chgData name="Aiymgul Kerimray" userId="dbc0b184-529b-4890-a917-649cfd2aeca5" providerId="ADAL" clId="{8339EC77-599C-4E77-B4CF-39373D15B18C}" dt="2023-09-10T18:29:15.561" v="569" actId="478"/>
          <ac:spMkLst>
            <pc:docMk/>
            <pc:sldMk cId="3339046554" sldId="528"/>
            <ac:spMk id="8" creationId="{AE2997C9-1045-A0CF-61A8-DC844902E0C8}"/>
          </ac:spMkLst>
        </pc:spChg>
        <pc:spChg chg="del">
          <ac:chgData name="Aiymgul Kerimray" userId="dbc0b184-529b-4890-a917-649cfd2aeca5" providerId="ADAL" clId="{8339EC77-599C-4E77-B4CF-39373D15B18C}" dt="2023-09-10T18:29:13.296" v="566" actId="478"/>
          <ac:spMkLst>
            <pc:docMk/>
            <pc:sldMk cId="3339046554" sldId="528"/>
            <ac:spMk id="9" creationId="{E1613894-1FE4-97D3-109C-1C9E30B3AFE8}"/>
          </ac:spMkLst>
        </pc:spChg>
        <pc:spChg chg="del">
          <ac:chgData name="Aiymgul Kerimray" userId="dbc0b184-529b-4890-a917-649cfd2aeca5" providerId="ADAL" clId="{8339EC77-599C-4E77-B4CF-39373D15B18C}" dt="2023-09-10T18:29:12.765" v="565" actId="478"/>
          <ac:spMkLst>
            <pc:docMk/>
            <pc:sldMk cId="3339046554" sldId="528"/>
            <ac:spMk id="10" creationId="{57CD9672-2395-61E1-6B67-C9A6C03E9A38}"/>
          </ac:spMkLst>
        </pc:spChg>
        <pc:spChg chg="del">
          <ac:chgData name="Aiymgul Kerimray" userId="dbc0b184-529b-4890-a917-649cfd2aeca5" providerId="ADAL" clId="{8339EC77-599C-4E77-B4CF-39373D15B18C}" dt="2023-09-10T18:29:14.055" v="567" actId="478"/>
          <ac:spMkLst>
            <pc:docMk/>
            <pc:sldMk cId="3339046554" sldId="528"/>
            <ac:spMk id="11" creationId="{443B8999-910E-CA03-A2D6-6874A0AA89D1}"/>
          </ac:spMkLst>
        </pc:spChg>
        <pc:spChg chg="del">
          <ac:chgData name="Aiymgul Kerimray" userId="dbc0b184-529b-4890-a917-649cfd2aeca5" providerId="ADAL" clId="{8339EC77-599C-4E77-B4CF-39373D15B18C}" dt="2023-09-10T18:29:14.799" v="568" actId="478"/>
          <ac:spMkLst>
            <pc:docMk/>
            <pc:sldMk cId="3339046554" sldId="528"/>
            <ac:spMk id="12" creationId="{E6406E72-956B-DDC0-F554-F942FA70E977}"/>
          </ac:spMkLst>
        </pc:spChg>
        <pc:picChg chg="mod">
          <ac:chgData name="Aiymgul Kerimray" userId="dbc0b184-529b-4890-a917-649cfd2aeca5" providerId="ADAL" clId="{8339EC77-599C-4E77-B4CF-39373D15B18C}" dt="2023-09-10T18:29:19.941" v="571" actId="14100"/>
          <ac:picMkLst>
            <pc:docMk/>
            <pc:sldMk cId="3339046554" sldId="528"/>
            <ac:picMk id="4" creationId="{68D3A2B6-3B9A-E052-B926-E9153B44B979}"/>
          </ac:picMkLst>
        </pc:picChg>
        <pc:picChg chg="del">
          <ac:chgData name="Aiymgul Kerimray" userId="dbc0b184-529b-4890-a917-649cfd2aeca5" providerId="ADAL" clId="{8339EC77-599C-4E77-B4CF-39373D15B18C}" dt="2023-09-10T18:29:21.018" v="572" actId="478"/>
          <ac:picMkLst>
            <pc:docMk/>
            <pc:sldMk cId="3339046554" sldId="528"/>
            <ac:picMk id="14" creationId="{863020E7-7D29-9BBA-B028-BD67A3E1513F}"/>
          </ac:picMkLst>
        </pc:picChg>
      </pc:sldChg>
      <pc:sldChg chg="delSp modSp add mod">
        <pc:chgData name="Aiymgul Kerimray" userId="dbc0b184-529b-4890-a917-649cfd2aeca5" providerId="ADAL" clId="{8339EC77-599C-4E77-B4CF-39373D15B18C}" dt="2023-09-10T18:29:55.191" v="589" actId="478"/>
        <pc:sldMkLst>
          <pc:docMk/>
          <pc:sldMk cId="1324428671" sldId="529"/>
        </pc:sldMkLst>
        <pc:spChg chg="mod">
          <ac:chgData name="Aiymgul Kerimray" userId="dbc0b184-529b-4890-a917-649cfd2aeca5" providerId="ADAL" clId="{8339EC77-599C-4E77-B4CF-39373D15B18C}" dt="2023-09-10T18:29:47.632" v="582" actId="20577"/>
          <ac:spMkLst>
            <pc:docMk/>
            <pc:sldMk cId="1324428671" sldId="529"/>
            <ac:spMk id="3" creationId="{062B351F-1642-AA03-0F18-03957E647B71}"/>
          </ac:spMkLst>
        </pc:spChg>
        <pc:spChg chg="del">
          <ac:chgData name="Aiymgul Kerimray" userId="dbc0b184-529b-4890-a917-649cfd2aeca5" providerId="ADAL" clId="{8339EC77-599C-4E77-B4CF-39373D15B18C}" dt="2023-09-10T18:29:52.533" v="587" actId="478"/>
          <ac:spMkLst>
            <pc:docMk/>
            <pc:sldMk cId="1324428671" sldId="529"/>
            <ac:spMk id="8" creationId="{AE2997C9-1045-A0CF-61A8-DC844902E0C8}"/>
          </ac:spMkLst>
        </pc:spChg>
        <pc:spChg chg="del">
          <ac:chgData name="Aiymgul Kerimray" userId="dbc0b184-529b-4890-a917-649cfd2aeca5" providerId="ADAL" clId="{8339EC77-599C-4E77-B4CF-39373D15B18C}" dt="2023-09-10T18:29:49.601" v="583" actId="478"/>
          <ac:spMkLst>
            <pc:docMk/>
            <pc:sldMk cId="1324428671" sldId="529"/>
            <ac:spMk id="9" creationId="{E1613894-1FE4-97D3-109C-1C9E30B3AFE8}"/>
          </ac:spMkLst>
        </pc:spChg>
        <pc:spChg chg="del">
          <ac:chgData name="Aiymgul Kerimray" userId="dbc0b184-529b-4890-a917-649cfd2aeca5" providerId="ADAL" clId="{8339EC77-599C-4E77-B4CF-39373D15B18C}" dt="2023-09-10T18:29:50.343" v="584" actId="478"/>
          <ac:spMkLst>
            <pc:docMk/>
            <pc:sldMk cId="1324428671" sldId="529"/>
            <ac:spMk id="10" creationId="{57CD9672-2395-61E1-6B67-C9A6C03E9A38}"/>
          </ac:spMkLst>
        </pc:spChg>
        <pc:spChg chg="del">
          <ac:chgData name="Aiymgul Kerimray" userId="dbc0b184-529b-4890-a917-649cfd2aeca5" providerId="ADAL" clId="{8339EC77-599C-4E77-B4CF-39373D15B18C}" dt="2023-09-10T18:29:51.070" v="585" actId="478"/>
          <ac:spMkLst>
            <pc:docMk/>
            <pc:sldMk cId="1324428671" sldId="529"/>
            <ac:spMk id="11" creationId="{443B8999-910E-CA03-A2D6-6874A0AA89D1}"/>
          </ac:spMkLst>
        </pc:spChg>
        <pc:spChg chg="del">
          <ac:chgData name="Aiymgul Kerimray" userId="dbc0b184-529b-4890-a917-649cfd2aeca5" providerId="ADAL" clId="{8339EC77-599C-4E77-B4CF-39373D15B18C}" dt="2023-09-10T18:29:51.938" v="586" actId="478"/>
          <ac:spMkLst>
            <pc:docMk/>
            <pc:sldMk cId="1324428671" sldId="529"/>
            <ac:spMk id="12" creationId="{E6406E72-956B-DDC0-F554-F942FA70E977}"/>
          </ac:spMkLst>
        </pc:spChg>
        <pc:picChg chg="mod">
          <ac:chgData name="Aiymgul Kerimray" userId="dbc0b184-529b-4890-a917-649cfd2aeca5" providerId="ADAL" clId="{8339EC77-599C-4E77-B4CF-39373D15B18C}" dt="2023-09-10T18:29:53.799" v="588" actId="1076"/>
          <ac:picMkLst>
            <pc:docMk/>
            <pc:sldMk cId="1324428671" sldId="529"/>
            <ac:picMk id="4" creationId="{43A4AAF7-BFAA-397D-01ED-E57A210FDA43}"/>
          </ac:picMkLst>
        </pc:picChg>
        <pc:picChg chg="del">
          <ac:chgData name="Aiymgul Kerimray" userId="dbc0b184-529b-4890-a917-649cfd2aeca5" providerId="ADAL" clId="{8339EC77-599C-4E77-B4CF-39373D15B18C}" dt="2023-09-10T18:29:55.191" v="589" actId="478"/>
          <ac:picMkLst>
            <pc:docMk/>
            <pc:sldMk cId="1324428671" sldId="529"/>
            <ac:picMk id="14" creationId="{863020E7-7D29-9BBA-B028-BD67A3E1513F}"/>
          </ac:picMkLst>
        </pc:picChg>
      </pc:sldChg>
      <pc:sldChg chg="delSp modSp add mod">
        <pc:chgData name="Aiymgul Kerimray" userId="dbc0b184-529b-4890-a917-649cfd2aeca5" providerId="ADAL" clId="{8339EC77-599C-4E77-B4CF-39373D15B18C}" dt="2023-09-10T18:30:11.110" v="603" actId="478"/>
        <pc:sldMkLst>
          <pc:docMk/>
          <pc:sldMk cId="2349697716" sldId="530"/>
        </pc:sldMkLst>
        <pc:spChg chg="mod">
          <ac:chgData name="Aiymgul Kerimray" userId="dbc0b184-529b-4890-a917-649cfd2aeca5" providerId="ADAL" clId="{8339EC77-599C-4E77-B4CF-39373D15B18C}" dt="2023-09-10T18:30:02.972" v="597" actId="20577"/>
          <ac:spMkLst>
            <pc:docMk/>
            <pc:sldMk cId="2349697716" sldId="530"/>
            <ac:spMk id="3" creationId="{062B351F-1642-AA03-0F18-03957E647B71}"/>
          </ac:spMkLst>
        </pc:spChg>
        <pc:spChg chg="del">
          <ac:chgData name="Aiymgul Kerimray" userId="dbc0b184-529b-4890-a917-649cfd2aeca5" providerId="ADAL" clId="{8339EC77-599C-4E77-B4CF-39373D15B18C}" dt="2023-09-10T18:30:07.718" v="599" actId="478"/>
          <ac:spMkLst>
            <pc:docMk/>
            <pc:sldMk cId="2349697716" sldId="530"/>
            <ac:spMk id="8" creationId="{AE2997C9-1045-A0CF-61A8-DC844902E0C8}"/>
          </ac:spMkLst>
        </pc:spChg>
        <pc:spChg chg="del">
          <ac:chgData name="Aiymgul Kerimray" userId="dbc0b184-529b-4890-a917-649cfd2aeca5" providerId="ADAL" clId="{8339EC77-599C-4E77-B4CF-39373D15B18C}" dt="2023-09-10T18:30:10.112" v="602" actId="478"/>
          <ac:spMkLst>
            <pc:docMk/>
            <pc:sldMk cId="2349697716" sldId="530"/>
            <ac:spMk id="9" creationId="{E1613894-1FE4-97D3-109C-1C9E30B3AFE8}"/>
          </ac:spMkLst>
        </pc:spChg>
        <pc:spChg chg="del">
          <ac:chgData name="Aiymgul Kerimray" userId="dbc0b184-529b-4890-a917-649cfd2aeca5" providerId="ADAL" clId="{8339EC77-599C-4E77-B4CF-39373D15B18C}" dt="2023-09-10T18:30:09.240" v="601" actId="478"/>
          <ac:spMkLst>
            <pc:docMk/>
            <pc:sldMk cId="2349697716" sldId="530"/>
            <ac:spMk id="10" creationId="{57CD9672-2395-61E1-6B67-C9A6C03E9A38}"/>
          </ac:spMkLst>
        </pc:spChg>
        <pc:spChg chg="del">
          <ac:chgData name="Aiymgul Kerimray" userId="dbc0b184-529b-4890-a917-649cfd2aeca5" providerId="ADAL" clId="{8339EC77-599C-4E77-B4CF-39373D15B18C}" dt="2023-09-10T18:30:08.550" v="600" actId="478"/>
          <ac:spMkLst>
            <pc:docMk/>
            <pc:sldMk cId="2349697716" sldId="530"/>
            <ac:spMk id="11" creationId="{443B8999-910E-CA03-A2D6-6874A0AA89D1}"/>
          </ac:spMkLst>
        </pc:spChg>
        <pc:spChg chg="del">
          <ac:chgData name="Aiymgul Kerimray" userId="dbc0b184-529b-4890-a917-649cfd2aeca5" providerId="ADAL" clId="{8339EC77-599C-4E77-B4CF-39373D15B18C}" dt="2023-09-10T18:30:07.118" v="598" actId="478"/>
          <ac:spMkLst>
            <pc:docMk/>
            <pc:sldMk cId="2349697716" sldId="530"/>
            <ac:spMk id="12" creationId="{E6406E72-956B-DDC0-F554-F942FA70E977}"/>
          </ac:spMkLst>
        </pc:spChg>
        <pc:picChg chg="del">
          <ac:chgData name="Aiymgul Kerimray" userId="dbc0b184-529b-4890-a917-649cfd2aeca5" providerId="ADAL" clId="{8339EC77-599C-4E77-B4CF-39373D15B18C}" dt="2023-09-10T18:30:11.110" v="603" actId="478"/>
          <ac:picMkLst>
            <pc:docMk/>
            <pc:sldMk cId="2349697716" sldId="530"/>
            <ac:picMk id="14" creationId="{863020E7-7D29-9BBA-B028-BD67A3E1513F}"/>
          </ac:picMkLst>
        </pc:picChg>
      </pc:sldChg>
      <pc:sldChg chg="del">
        <pc:chgData name="Aiymgul Kerimray" userId="dbc0b184-529b-4890-a917-649cfd2aeca5" providerId="ADAL" clId="{8339EC77-599C-4E77-B4CF-39373D15B18C}" dt="2023-09-10T18:05:46.270" v="252" actId="47"/>
        <pc:sldMkLst>
          <pc:docMk/>
          <pc:sldMk cId="2812516631" sldId="551"/>
        </pc:sldMkLst>
      </pc:sldChg>
      <pc:sldChg chg="addSp delSp modSp add mod setBg delDesignElem">
        <pc:chgData name="Aiymgul Kerimray" userId="dbc0b184-529b-4890-a917-649cfd2aeca5" providerId="ADAL" clId="{8339EC77-599C-4E77-B4CF-39373D15B18C}" dt="2023-09-10T18:24:39.957" v="474" actId="478"/>
        <pc:sldMkLst>
          <pc:docMk/>
          <pc:sldMk cId="4001683103" sldId="553"/>
        </pc:sldMkLst>
        <pc:spChg chg="mod">
          <ac:chgData name="Aiymgul Kerimray" userId="dbc0b184-529b-4890-a917-649cfd2aeca5" providerId="ADAL" clId="{8339EC77-599C-4E77-B4CF-39373D15B18C}" dt="2023-09-10T18:11:09.561" v="316" actId="403"/>
          <ac:spMkLst>
            <pc:docMk/>
            <pc:sldMk cId="4001683103" sldId="553"/>
            <ac:spMk id="2" creationId="{D0C65840-6018-3DAD-9E97-584936DC6709}"/>
          </ac:spMkLst>
        </pc:spChg>
        <pc:spChg chg="add del mod">
          <ac:chgData name="Aiymgul Kerimray" userId="dbc0b184-529b-4890-a917-649cfd2aeca5" providerId="ADAL" clId="{8339EC77-599C-4E77-B4CF-39373D15B18C}" dt="2023-09-10T18:24:39.957" v="474" actId="478"/>
          <ac:spMkLst>
            <pc:docMk/>
            <pc:sldMk cId="4001683103" sldId="553"/>
            <ac:spMk id="4" creationId="{4E6FF832-86FE-5DD9-DB93-5F56EC3E263E}"/>
          </ac:spMkLst>
        </pc:spChg>
        <pc:spChg chg="mod">
          <ac:chgData name="Aiymgul Kerimray" userId="dbc0b184-529b-4890-a917-649cfd2aeca5" providerId="ADAL" clId="{8339EC77-599C-4E77-B4CF-39373D15B18C}" dt="2023-09-10T18:10:54.438" v="308" actId="26606"/>
          <ac:spMkLst>
            <pc:docMk/>
            <pc:sldMk cId="4001683103" sldId="553"/>
            <ac:spMk id="6" creationId="{B87A0776-F380-FC07-117A-93ABF907F584}"/>
          </ac:spMkLst>
        </pc:spChg>
        <pc:spChg chg="add">
          <ac:chgData name="Aiymgul Kerimray" userId="dbc0b184-529b-4890-a917-649cfd2aeca5" providerId="ADAL" clId="{8339EC77-599C-4E77-B4CF-39373D15B18C}" dt="2023-09-10T18:10:54.438" v="308" actId="26606"/>
          <ac:spMkLst>
            <pc:docMk/>
            <pc:sldMk cId="4001683103" sldId="553"/>
            <ac:spMk id="13" creationId="{32AEEBC8-9D30-42EF-95F2-386C2653FBF0}"/>
          </ac:spMkLst>
        </pc:spChg>
        <pc:spChg chg="add">
          <ac:chgData name="Aiymgul Kerimray" userId="dbc0b184-529b-4890-a917-649cfd2aeca5" providerId="ADAL" clId="{8339EC77-599C-4E77-B4CF-39373D15B18C}" dt="2023-09-10T18:10:54.438" v="308" actId="26606"/>
          <ac:spMkLst>
            <pc:docMk/>
            <pc:sldMk cId="4001683103" sldId="553"/>
            <ac:spMk id="15" creationId="{2E92FA66-67D7-4CB4-94D3-E643A9AD4757}"/>
          </ac:spMkLst>
        </pc:spChg>
        <pc:spChg chg="del">
          <ac:chgData name="Aiymgul Kerimray" userId="dbc0b184-529b-4890-a917-649cfd2aeca5" providerId="ADAL" clId="{8339EC77-599C-4E77-B4CF-39373D15B18C}" dt="2023-09-10T17:41:35.829" v="32"/>
          <ac:spMkLst>
            <pc:docMk/>
            <pc:sldMk cId="4001683103" sldId="553"/>
            <ac:spMk id="18" creationId="{BACC6370-2D7E-4714-9D71-7542949D7D5D}"/>
          </ac:spMkLst>
        </pc:spChg>
        <pc:spChg chg="del">
          <ac:chgData name="Aiymgul Kerimray" userId="dbc0b184-529b-4890-a917-649cfd2aeca5" providerId="ADAL" clId="{8339EC77-599C-4E77-B4CF-39373D15B18C}" dt="2023-09-10T17:41:35.829" v="32"/>
          <ac:spMkLst>
            <pc:docMk/>
            <pc:sldMk cId="4001683103" sldId="553"/>
            <ac:spMk id="20" creationId="{F68B3F68-107C-434F-AA38-110D5EA91B85}"/>
          </ac:spMkLst>
        </pc:spChg>
        <pc:spChg chg="del">
          <ac:chgData name="Aiymgul Kerimray" userId="dbc0b184-529b-4890-a917-649cfd2aeca5" providerId="ADAL" clId="{8339EC77-599C-4E77-B4CF-39373D15B18C}" dt="2023-09-10T17:41:35.829" v="32"/>
          <ac:spMkLst>
            <pc:docMk/>
            <pc:sldMk cId="4001683103" sldId="553"/>
            <ac:spMk id="22" creationId="{AAD0DBB9-1A4B-4391-81D4-CB19F9AB918A}"/>
          </ac:spMkLst>
        </pc:spChg>
        <pc:spChg chg="del">
          <ac:chgData name="Aiymgul Kerimray" userId="dbc0b184-529b-4890-a917-649cfd2aeca5" providerId="ADAL" clId="{8339EC77-599C-4E77-B4CF-39373D15B18C}" dt="2023-09-10T17:41:35.829" v="32"/>
          <ac:spMkLst>
            <pc:docMk/>
            <pc:sldMk cId="4001683103" sldId="553"/>
            <ac:spMk id="24" creationId="{063BBA22-50EA-4C4D-BE05-F1CE4E63AA56}"/>
          </ac:spMkLst>
        </pc:spChg>
        <pc:graphicFrameChg chg="add del mod modGraphic">
          <ac:chgData name="Aiymgul Kerimray" userId="dbc0b184-529b-4890-a917-649cfd2aeca5" providerId="ADAL" clId="{8339EC77-599C-4E77-B4CF-39373D15B18C}" dt="2023-09-10T18:24:30.063" v="470" actId="478"/>
          <ac:graphicFrameMkLst>
            <pc:docMk/>
            <pc:sldMk cId="4001683103" sldId="553"/>
            <ac:graphicFrameMk id="8" creationId="{6F199D9F-243C-CC0D-BEFF-F8E92F2A5B09}"/>
          </ac:graphicFrameMkLst>
        </pc:graphicFrameChg>
        <pc:picChg chg="add mod">
          <ac:chgData name="Aiymgul Kerimray" userId="dbc0b184-529b-4890-a917-649cfd2aeca5" providerId="ADAL" clId="{8339EC77-599C-4E77-B4CF-39373D15B18C}" dt="2023-09-10T18:24:35.925" v="473" actId="1076"/>
          <ac:picMkLst>
            <pc:docMk/>
            <pc:sldMk cId="4001683103" sldId="553"/>
            <ac:picMk id="5" creationId="{6F793754-632E-F639-EB14-C63DE2701F80}"/>
          </ac:picMkLst>
        </pc:picChg>
      </pc:sldChg>
      <pc:sldChg chg="modSp add del">
        <pc:chgData name="Aiymgul Kerimray" userId="dbc0b184-529b-4890-a917-649cfd2aeca5" providerId="ADAL" clId="{8339EC77-599C-4E77-B4CF-39373D15B18C}" dt="2023-09-10T17:40:43.370" v="10" actId="207"/>
        <pc:sldMkLst>
          <pc:docMk/>
          <pc:sldMk cId="3689542433" sldId="554"/>
        </pc:sldMkLst>
        <pc:graphicFrameChg chg="mod">
          <ac:chgData name="Aiymgul Kerimray" userId="dbc0b184-529b-4890-a917-649cfd2aeca5" providerId="ADAL" clId="{8339EC77-599C-4E77-B4CF-39373D15B18C}" dt="2023-09-10T17:40:43.370" v="10" actId="207"/>
          <ac:graphicFrameMkLst>
            <pc:docMk/>
            <pc:sldMk cId="3689542433" sldId="554"/>
            <ac:graphicFrameMk id="8" creationId="{3770DA1A-4BC1-56A2-5323-346860D1FC90}"/>
          </ac:graphicFrameMkLst>
        </pc:graphicFrameChg>
      </pc:sldChg>
      <pc:sldChg chg="del">
        <pc:chgData name="Aiymgul Kerimray" userId="dbc0b184-529b-4890-a917-649cfd2aeca5" providerId="ADAL" clId="{8339EC77-599C-4E77-B4CF-39373D15B18C}" dt="2023-09-10T18:05:45.377" v="251" actId="47"/>
        <pc:sldMkLst>
          <pc:docMk/>
          <pc:sldMk cId="1293982945" sldId="555"/>
        </pc:sldMkLst>
      </pc:sldChg>
      <pc:sldChg chg="del">
        <pc:chgData name="Aiymgul Kerimray" userId="dbc0b184-529b-4890-a917-649cfd2aeca5" providerId="ADAL" clId="{8339EC77-599C-4E77-B4CF-39373D15B18C}" dt="2023-09-10T18:05:47.077" v="253" actId="47"/>
        <pc:sldMkLst>
          <pc:docMk/>
          <pc:sldMk cId="395542627" sldId="556"/>
        </pc:sldMkLst>
      </pc:sldChg>
      <pc:sldChg chg="addSp delSp modSp add mod setBg">
        <pc:chgData name="Aiymgul Kerimray" userId="dbc0b184-529b-4890-a917-649cfd2aeca5" providerId="ADAL" clId="{8339EC77-599C-4E77-B4CF-39373D15B18C}" dt="2023-09-10T17:47:46.130" v="245" actId="1076"/>
        <pc:sldMkLst>
          <pc:docMk/>
          <pc:sldMk cId="134782196" sldId="557"/>
        </pc:sldMkLst>
        <pc:spChg chg="mod">
          <ac:chgData name="Aiymgul Kerimray" userId="dbc0b184-529b-4890-a917-649cfd2aeca5" providerId="ADAL" clId="{8339EC77-599C-4E77-B4CF-39373D15B18C}" dt="2023-09-10T17:47:40.013" v="241" actId="26606"/>
          <ac:spMkLst>
            <pc:docMk/>
            <pc:sldMk cId="134782196" sldId="557"/>
            <ac:spMk id="2" creationId="{DFCCA11F-807B-3701-30DB-5B59AA9FBEB7}"/>
          </ac:spMkLst>
        </pc:spChg>
        <pc:spChg chg="add mod">
          <ac:chgData name="Aiymgul Kerimray" userId="dbc0b184-529b-4890-a917-649cfd2aeca5" providerId="ADAL" clId="{8339EC77-599C-4E77-B4CF-39373D15B18C}" dt="2023-09-10T17:47:40.013" v="241" actId="26606"/>
          <ac:spMkLst>
            <pc:docMk/>
            <pc:sldMk cId="134782196" sldId="557"/>
            <ac:spMk id="4" creationId="{66FC25CE-1CFB-084C-859A-1D614D798789}"/>
          </ac:spMkLst>
        </pc:spChg>
        <pc:spChg chg="add del">
          <ac:chgData name="Aiymgul Kerimray" userId="dbc0b184-529b-4890-a917-649cfd2aeca5" providerId="ADAL" clId="{8339EC77-599C-4E77-B4CF-39373D15B18C}" dt="2023-09-10T17:47:00.174" v="221" actId="26606"/>
          <ac:spMkLst>
            <pc:docMk/>
            <pc:sldMk cId="134782196" sldId="557"/>
            <ac:spMk id="10" creationId="{2550BE34-C2B8-49B8-8519-67A8CAD51AE9}"/>
          </ac:spMkLst>
        </pc:spChg>
        <pc:spChg chg="add del">
          <ac:chgData name="Aiymgul Kerimray" userId="dbc0b184-529b-4890-a917-649cfd2aeca5" providerId="ADAL" clId="{8339EC77-599C-4E77-B4CF-39373D15B18C}" dt="2023-09-10T17:47:00.174" v="221" actId="26606"/>
          <ac:spMkLst>
            <pc:docMk/>
            <pc:sldMk cId="134782196" sldId="557"/>
            <ac:spMk id="12" creationId="{A7457DD9-5A45-400A-AB4B-4B4EDECA25F1}"/>
          </ac:spMkLst>
        </pc:spChg>
        <pc:spChg chg="add del">
          <ac:chgData name="Aiymgul Kerimray" userId="dbc0b184-529b-4890-a917-649cfd2aeca5" providerId="ADAL" clId="{8339EC77-599C-4E77-B4CF-39373D15B18C}" dt="2023-09-10T17:47:00.174" v="221" actId="26606"/>
          <ac:spMkLst>
            <pc:docMk/>
            <pc:sldMk cId="134782196" sldId="557"/>
            <ac:spMk id="14" creationId="{441CF7D6-A660-431A-B0BB-140A0D5556B6}"/>
          </ac:spMkLst>
        </pc:spChg>
        <pc:spChg chg="add del">
          <ac:chgData name="Aiymgul Kerimray" userId="dbc0b184-529b-4890-a917-649cfd2aeca5" providerId="ADAL" clId="{8339EC77-599C-4E77-B4CF-39373D15B18C}" dt="2023-09-10T17:47:00.174" v="221" actId="26606"/>
          <ac:spMkLst>
            <pc:docMk/>
            <pc:sldMk cId="134782196" sldId="557"/>
            <ac:spMk id="16" creationId="{0570A85B-3810-4F95-97B0-CBF4CCDB381C}"/>
          </ac:spMkLst>
        </pc:spChg>
        <pc:spChg chg="add del">
          <ac:chgData name="Aiymgul Kerimray" userId="dbc0b184-529b-4890-a917-649cfd2aeca5" providerId="ADAL" clId="{8339EC77-599C-4E77-B4CF-39373D15B18C}" dt="2023-09-10T17:47:40.013" v="241" actId="26606"/>
          <ac:spMkLst>
            <pc:docMk/>
            <pc:sldMk cId="134782196" sldId="557"/>
            <ac:spMk id="21" creationId="{32AEEBC8-9D30-42EF-95F2-386C2653FBF0}"/>
          </ac:spMkLst>
        </pc:spChg>
        <pc:spChg chg="add del">
          <ac:chgData name="Aiymgul Kerimray" userId="dbc0b184-529b-4890-a917-649cfd2aeca5" providerId="ADAL" clId="{8339EC77-599C-4E77-B4CF-39373D15B18C}" dt="2023-09-10T17:47:40.013" v="241" actId="26606"/>
          <ac:spMkLst>
            <pc:docMk/>
            <pc:sldMk cId="134782196" sldId="557"/>
            <ac:spMk id="23" creationId="{2E92FA66-67D7-4CB4-94D3-E643A9AD4757}"/>
          </ac:spMkLst>
        </pc:spChg>
        <pc:spChg chg="add">
          <ac:chgData name="Aiymgul Kerimray" userId="dbc0b184-529b-4890-a917-649cfd2aeca5" providerId="ADAL" clId="{8339EC77-599C-4E77-B4CF-39373D15B18C}" dt="2023-09-10T17:47:40.013" v="241" actId="26606"/>
          <ac:spMkLst>
            <pc:docMk/>
            <pc:sldMk cId="134782196" sldId="557"/>
            <ac:spMk id="28" creationId="{2B97F24A-32CE-4C1C-A50D-3016B394DCFB}"/>
          </ac:spMkLst>
        </pc:spChg>
        <pc:spChg chg="add">
          <ac:chgData name="Aiymgul Kerimray" userId="dbc0b184-529b-4890-a917-649cfd2aeca5" providerId="ADAL" clId="{8339EC77-599C-4E77-B4CF-39373D15B18C}" dt="2023-09-10T17:47:40.013" v="241" actId="26606"/>
          <ac:spMkLst>
            <pc:docMk/>
            <pc:sldMk cId="134782196" sldId="557"/>
            <ac:spMk id="30" creationId="{CD8B4F24-440B-49E9-B85D-733523DC064B}"/>
          </ac:spMkLst>
        </pc:spChg>
        <pc:picChg chg="mod ord modCrop">
          <ac:chgData name="Aiymgul Kerimray" userId="dbc0b184-529b-4890-a917-649cfd2aeca5" providerId="ADAL" clId="{8339EC77-599C-4E77-B4CF-39373D15B18C}" dt="2023-09-10T17:47:46.130" v="245" actId="1076"/>
          <ac:picMkLst>
            <pc:docMk/>
            <pc:sldMk cId="134782196" sldId="557"/>
            <ac:picMk id="5" creationId="{00CD3585-5BD9-A5E9-B356-6486E2DAF193}"/>
          </ac:picMkLst>
        </pc:picChg>
      </pc:sldChg>
      <pc:sldChg chg="addSp delSp modSp add mod setBg">
        <pc:chgData name="Aiymgul Kerimray" userId="dbc0b184-529b-4890-a917-649cfd2aeca5" providerId="ADAL" clId="{8339EC77-599C-4E77-B4CF-39373D15B18C}" dt="2023-09-10T18:32:39.797" v="626" actId="732"/>
        <pc:sldMkLst>
          <pc:docMk/>
          <pc:sldMk cId="3526363240" sldId="558"/>
        </pc:sldMkLst>
        <pc:spChg chg="mod">
          <ac:chgData name="Aiymgul Kerimray" userId="dbc0b184-529b-4890-a917-649cfd2aeca5" providerId="ADAL" clId="{8339EC77-599C-4E77-B4CF-39373D15B18C}" dt="2023-09-10T17:50:09.939" v="248" actId="207"/>
          <ac:spMkLst>
            <pc:docMk/>
            <pc:sldMk cId="3526363240" sldId="558"/>
            <ac:spMk id="2" creationId="{A4B4F76A-5D96-FECB-D5C1-CC543C3605BF}"/>
          </ac:spMkLst>
        </pc:spChg>
        <pc:spChg chg="add mod">
          <ac:chgData name="Aiymgul Kerimray" userId="dbc0b184-529b-4890-a917-649cfd2aeca5" providerId="ADAL" clId="{8339EC77-599C-4E77-B4CF-39373D15B18C}" dt="2023-09-10T17:47:30.479" v="236" actId="26606"/>
          <ac:spMkLst>
            <pc:docMk/>
            <pc:sldMk cId="3526363240" sldId="558"/>
            <ac:spMk id="4" creationId="{314C2E11-A2B6-6DDC-8D33-F5EA4D5CE1A1}"/>
          </ac:spMkLst>
        </pc:spChg>
        <pc:spChg chg="add del">
          <ac:chgData name="Aiymgul Kerimray" userId="dbc0b184-529b-4890-a917-649cfd2aeca5" providerId="ADAL" clId="{8339EC77-599C-4E77-B4CF-39373D15B18C}" dt="2023-09-10T17:47:26.276" v="232" actId="26606"/>
          <ac:spMkLst>
            <pc:docMk/>
            <pc:sldMk cId="3526363240" sldId="558"/>
            <ac:spMk id="12" creationId="{2550BE34-C2B8-49B8-8519-67A8CAD51AE9}"/>
          </ac:spMkLst>
        </pc:spChg>
        <pc:spChg chg="add del">
          <ac:chgData name="Aiymgul Kerimray" userId="dbc0b184-529b-4890-a917-649cfd2aeca5" providerId="ADAL" clId="{8339EC77-599C-4E77-B4CF-39373D15B18C}" dt="2023-09-10T17:47:26.276" v="232" actId="26606"/>
          <ac:spMkLst>
            <pc:docMk/>
            <pc:sldMk cId="3526363240" sldId="558"/>
            <ac:spMk id="14" creationId="{A7457DD9-5A45-400A-AB4B-4B4EDECA25F1}"/>
          </ac:spMkLst>
        </pc:spChg>
        <pc:spChg chg="add del">
          <ac:chgData name="Aiymgul Kerimray" userId="dbc0b184-529b-4890-a917-649cfd2aeca5" providerId="ADAL" clId="{8339EC77-599C-4E77-B4CF-39373D15B18C}" dt="2023-09-10T17:47:26.276" v="232" actId="26606"/>
          <ac:spMkLst>
            <pc:docMk/>
            <pc:sldMk cId="3526363240" sldId="558"/>
            <ac:spMk id="16" creationId="{441CF7D6-A660-431A-B0BB-140A0D5556B6}"/>
          </ac:spMkLst>
        </pc:spChg>
        <pc:spChg chg="add del">
          <ac:chgData name="Aiymgul Kerimray" userId="dbc0b184-529b-4890-a917-649cfd2aeca5" providerId="ADAL" clId="{8339EC77-599C-4E77-B4CF-39373D15B18C}" dt="2023-09-10T17:47:26.276" v="232" actId="26606"/>
          <ac:spMkLst>
            <pc:docMk/>
            <pc:sldMk cId="3526363240" sldId="558"/>
            <ac:spMk id="18" creationId="{0570A85B-3810-4F95-97B0-CBF4CCDB381C}"/>
          </ac:spMkLst>
        </pc:spChg>
        <pc:spChg chg="add del">
          <ac:chgData name="Aiymgul Kerimray" userId="dbc0b184-529b-4890-a917-649cfd2aeca5" providerId="ADAL" clId="{8339EC77-599C-4E77-B4CF-39373D15B18C}" dt="2023-09-10T17:47:30.479" v="236" actId="26606"/>
          <ac:spMkLst>
            <pc:docMk/>
            <pc:sldMk cId="3526363240" sldId="558"/>
            <ac:spMk id="23" creationId="{32AEEBC8-9D30-42EF-95F2-386C2653FBF0}"/>
          </ac:spMkLst>
        </pc:spChg>
        <pc:spChg chg="add del">
          <ac:chgData name="Aiymgul Kerimray" userId="dbc0b184-529b-4890-a917-649cfd2aeca5" providerId="ADAL" clId="{8339EC77-599C-4E77-B4CF-39373D15B18C}" dt="2023-09-10T17:47:30.479" v="236" actId="26606"/>
          <ac:spMkLst>
            <pc:docMk/>
            <pc:sldMk cId="3526363240" sldId="558"/>
            <ac:spMk id="25" creationId="{2E92FA66-67D7-4CB4-94D3-E643A9AD4757}"/>
          </ac:spMkLst>
        </pc:spChg>
        <pc:spChg chg="add">
          <ac:chgData name="Aiymgul Kerimray" userId="dbc0b184-529b-4890-a917-649cfd2aeca5" providerId="ADAL" clId="{8339EC77-599C-4E77-B4CF-39373D15B18C}" dt="2023-09-10T17:47:30.479" v="236" actId="26606"/>
          <ac:spMkLst>
            <pc:docMk/>
            <pc:sldMk cId="3526363240" sldId="558"/>
            <ac:spMk id="30" creationId="{2B97F24A-32CE-4C1C-A50D-3016B394DCFB}"/>
          </ac:spMkLst>
        </pc:spChg>
        <pc:spChg chg="add">
          <ac:chgData name="Aiymgul Kerimray" userId="dbc0b184-529b-4890-a917-649cfd2aeca5" providerId="ADAL" clId="{8339EC77-599C-4E77-B4CF-39373D15B18C}" dt="2023-09-10T17:47:30.479" v="236" actId="26606"/>
          <ac:spMkLst>
            <pc:docMk/>
            <pc:sldMk cId="3526363240" sldId="558"/>
            <ac:spMk id="32" creationId="{CD8B4F24-440B-49E9-B85D-733523DC064B}"/>
          </ac:spMkLst>
        </pc:spChg>
        <pc:picChg chg="mod ord modCrop">
          <ac:chgData name="Aiymgul Kerimray" userId="dbc0b184-529b-4890-a917-649cfd2aeca5" providerId="ADAL" clId="{8339EC77-599C-4E77-B4CF-39373D15B18C}" dt="2023-09-10T18:32:39.797" v="626" actId="732"/>
          <ac:picMkLst>
            <pc:docMk/>
            <pc:sldMk cId="3526363240" sldId="558"/>
            <ac:picMk id="7" creationId="{3EBE7162-E200-A707-59F4-FA3DAA561B68}"/>
          </ac:picMkLst>
        </pc:picChg>
      </pc:sldChg>
      <pc:sldChg chg="del">
        <pc:chgData name="Aiymgul Kerimray" userId="dbc0b184-529b-4890-a917-649cfd2aeca5" providerId="ADAL" clId="{8339EC77-599C-4E77-B4CF-39373D15B18C}" dt="2023-09-10T18:05:44.077" v="249" actId="47"/>
        <pc:sldMkLst>
          <pc:docMk/>
          <pc:sldMk cId="653543942" sldId="559"/>
        </pc:sldMkLst>
      </pc:sldChg>
      <pc:sldChg chg="modSp del mod">
        <pc:chgData name="Aiymgul Kerimray" userId="dbc0b184-529b-4890-a917-649cfd2aeca5" providerId="ADAL" clId="{8339EC77-599C-4E77-B4CF-39373D15B18C}" dt="2023-09-10T17:41:21.651" v="27" actId="47"/>
        <pc:sldMkLst>
          <pc:docMk/>
          <pc:sldMk cId="4164439502" sldId="560"/>
        </pc:sldMkLst>
        <pc:spChg chg="mod">
          <ac:chgData name="Aiymgul Kerimray" userId="dbc0b184-529b-4890-a917-649cfd2aeca5" providerId="ADAL" clId="{8339EC77-599C-4E77-B4CF-39373D15B18C}" dt="2023-09-10T17:41:11.623" v="26" actId="20577"/>
          <ac:spMkLst>
            <pc:docMk/>
            <pc:sldMk cId="4164439502" sldId="560"/>
            <ac:spMk id="3" creationId="{4B445940-625D-3B1F-8C5C-0B8138FB79A5}"/>
          </ac:spMkLst>
        </pc:spChg>
      </pc:sldChg>
      <pc:sldChg chg="del">
        <pc:chgData name="Aiymgul Kerimray" userId="dbc0b184-529b-4890-a917-649cfd2aeca5" providerId="ADAL" clId="{8339EC77-599C-4E77-B4CF-39373D15B18C}" dt="2023-09-10T17:41:22.455" v="28" actId="47"/>
        <pc:sldMkLst>
          <pc:docMk/>
          <pc:sldMk cId="167262274" sldId="561"/>
        </pc:sldMkLst>
      </pc:sldChg>
      <pc:sldChg chg="del">
        <pc:chgData name="Aiymgul Kerimray" userId="dbc0b184-529b-4890-a917-649cfd2aeca5" providerId="ADAL" clId="{8339EC77-599C-4E77-B4CF-39373D15B18C}" dt="2023-09-10T18:05:44.695" v="250" actId="47"/>
        <pc:sldMkLst>
          <pc:docMk/>
          <pc:sldMk cId="2739992457" sldId="562"/>
        </pc:sldMkLst>
      </pc:sldChg>
      <pc:sldChg chg="add del">
        <pc:chgData name="Aiymgul Kerimray" userId="dbc0b184-529b-4890-a917-649cfd2aeca5" providerId="ADAL" clId="{8339EC77-599C-4E77-B4CF-39373D15B18C}" dt="2023-09-10T18:12:21.995" v="327" actId="47"/>
        <pc:sldMkLst>
          <pc:docMk/>
          <pc:sldMk cId="1716901131" sldId="563"/>
        </pc:sldMkLst>
      </pc:sldChg>
      <pc:sldChg chg="del">
        <pc:chgData name="Aiymgul Kerimray" userId="dbc0b184-529b-4890-a917-649cfd2aeca5" providerId="ADAL" clId="{8339EC77-599C-4E77-B4CF-39373D15B18C}" dt="2023-09-10T18:05:48.181" v="254" actId="47"/>
        <pc:sldMkLst>
          <pc:docMk/>
          <pc:sldMk cId="2287169950" sldId="564"/>
        </pc:sldMkLst>
      </pc:sldChg>
      <pc:sldChg chg="delSp modSp add mod setBg delDesignElem">
        <pc:chgData name="Aiymgul Kerimray" userId="dbc0b184-529b-4890-a917-649cfd2aeca5" providerId="ADAL" clId="{8339EC77-599C-4E77-B4CF-39373D15B18C}" dt="2023-09-10T17:43:53.556" v="144" actId="1076"/>
        <pc:sldMkLst>
          <pc:docMk/>
          <pc:sldMk cId="276836290" sldId="565"/>
        </pc:sldMkLst>
        <pc:spChg chg="mod">
          <ac:chgData name="Aiymgul Kerimray" userId="dbc0b184-529b-4890-a917-649cfd2aeca5" providerId="ADAL" clId="{8339EC77-599C-4E77-B4CF-39373D15B18C}" dt="2023-09-10T17:42:46.564" v="118" actId="20577"/>
          <ac:spMkLst>
            <pc:docMk/>
            <pc:sldMk cId="276836290" sldId="565"/>
            <ac:spMk id="2" creationId="{CAE44C81-24B7-1F3C-7910-2E5C5F4F7945}"/>
          </ac:spMkLst>
        </pc:spChg>
        <pc:spChg chg="del">
          <ac:chgData name="Aiymgul Kerimray" userId="dbc0b184-529b-4890-a917-649cfd2aeca5" providerId="ADAL" clId="{8339EC77-599C-4E77-B4CF-39373D15B18C}" dt="2023-09-10T17:41:35.829" v="32"/>
          <ac:spMkLst>
            <pc:docMk/>
            <pc:sldMk cId="276836290" sldId="565"/>
            <ac:spMk id="9" creationId="{BACC6370-2D7E-4714-9D71-7542949D7D5D}"/>
          </ac:spMkLst>
        </pc:spChg>
        <pc:spChg chg="del">
          <ac:chgData name="Aiymgul Kerimray" userId="dbc0b184-529b-4890-a917-649cfd2aeca5" providerId="ADAL" clId="{8339EC77-599C-4E77-B4CF-39373D15B18C}" dt="2023-09-10T17:41:35.829" v="32"/>
          <ac:spMkLst>
            <pc:docMk/>
            <pc:sldMk cId="276836290" sldId="565"/>
            <ac:spMk id="11" creationId="{F68B3F68-107C-434F-AA38-110D5EA91B85}"/>
          </ac:spMkLst>
        </pc:spChg>
        <pc:spChg chg="del">
          <ac:chgData name="Aiymgul Kerimray" userId="dbc0b184-529b-4890-a917-649cfd2aeca5" providerId="ADAL" clId="{8339EC77-599C-4E77-B4CF-39373D15B18C}" dt="2023-09-10T17:41:35.829" v="32"/>
          <ac:spMkLst>
            <pc:docMk/>
            <pc:sldMk cId="276836290" sldId="565"/>
            <ac:spMk id="13" creationId="{AAD0DBB9-1A4B-4391-81D4-CB19F9AB918A}"/>
          </ac:spMkLst>
        </pc:spChg>
        <pc:spChg chg="del">
          <ac:chgData name="Aiymgul Kerimray" userId="dbc0b184-529b-4890-a917-649cfd2aeca5" providerId="ADAL" clId="{8339EC77-599C-4E77-B4CF-39373D15B18C}" dt="2023-09-10T17:41:35.829" v="32"/>
          <ac:spMkLst>
            <pc:docMk/>
            <pc:sldMk cId="276836290" sldId="565"/>
            <ac:spMk id="15" creationId="{063BBA22-50EA-4C4D-BE05-F1CE4E63AA56}"/>
          </ac:spMkLst>
        </pc:spChg>
        <pc:graphicFrameChg chg="mod modGraphic">
          <ac:chgData name="Aiymgul Kerimray" userId="dbc0b184-529b-4890-a917-649cfd2aeca5" providerId="ADAL" clId="{8339EC77-599C-4E77-B4CF-39373D15B18C}" dt="2023-09-10T17:43:53.556" v="144" actId="1076"/>
          <ac:graphicFrameMkLst>
            <pc:docMk/>
            <pc:sldMk cId="276836290" sldId="565"/>
            <ac:graphicFrameMk id="5" creationId="{CC4BF068-47EF-8C78-49A6-7355ABCDF149}"/>
          </ac:graphicFrameMkLst>
        </pc:graphicFrameChg>
      </pc:sldChg>
      <pc:sldChg chg="add del">
        <pc:chgData name="Aiymgul Kerimray" userId="dbc0b184-529b-4890-a917-649cfd2aeca5" providerId="ADAL" clId="{8339EC77-599C-4E77-B4CF-39373D15B18C}" dt="2023-09-10T18:07:01.799" v="263" actId="47"/>
        <pc:sldMkLst>
          <pc:docMk/>
          <pc:sldMk cId="1769051725" sldId="566"/>
        </pc:sldMkLst>
      </pc:sldChg>
      <pc:sldChg chg="addSp delSp modSp add mod setBg delDesignElem">
        <pc:chgData name="Aiymgul Kerimray" userId="dbc0b184-529b-4890-a917-649cfd2aeca5" providerId="ADAL" clId="{8339EC77-599C-4E77-B4CF-39373D15B18C}" dt="2023-09-10T18:22:56.511" v="469" actId="5793"/>
        <pc:sldMkLst>
          <pc:docMk/>
          <pc:sldMk cId="3634236495" sldId="567"/>
        </pc:sldMkLst>
        <pc:spChg chg="mod">
          <ac:chgData name="Aiymgul Kerimray" userId="dbc0b184-529b-4890-a917-649cfd2aeca5" providerId="ADAL" clId="{8339EC77-599C-4E77-B4CF-39373D15B18C}" dt="2023-09-10T18:14:28.914" v="376" actId="26606"/>
          <ac:spMkLst>
            <pc:docMk/>
            <pc:sldMk cId="3634236495" sldId="567"/>
            <ac:spMk id="2" creationId="{9CCCE90E-E68A-E12E-2552-6970C4107E0A}"/>
          </ac:spMkLst>
        </pc:spChg>
        <pc:spChg chg="add mod">
          <ac:chgData name="Aiymgul Kerimray" userId="dbc0b184-529b-4890-a917-649cfd2aeca5" providerId="ADAL" clId="{8339EC77-599C-4E77-B4CF-39373D15B18C}" dt="2023-09-10T18:22:56.511" v="469" actId="5793"/>
          <ac:spMkLst>
            <pc:docMk/>
            <pc:sldMk cId="3634236495" sldId="567"/>
            <ac:spMk id="4" creationId="{F44698F1-9DDF-297E-7EF3-1F052FE6E18C}"/>
          </ac:spMkLst>
        </pc:spChg>
        <pc:spChg chg="add del">
          <ac:chgData name="Aiymgul Kerimray" userId="dbc0b184-529b-4890-a917-649cfd2aeca5" providerId="ADAL" clId="{8339EC77-599C-4E77-B4CF-39373D15B18C}" dt="2023-09-10T18:14:28.914" v="376" actId="26606"/>
          <ac:spMkLst>
            <pc:docMk/>
            <pc:sldMk cId="3634236495" sldId="567"/>
            <ac:spMk id="7" creationId="{650D18FE-0824-4A46-B22C-A86B52E5780A}"/>
          </ac:spMkLst>
        </pc:spChg>
        <pc:spChg chg="del">
          <ac:chgData name="Aiymgul Kerimray" userId="dbc0b184-529b-4890-a917-649cfd2aeca5" providerId="ADAL" clId="{8339EC77-599C-4E77-B4CF-39373D15B18C}" dt="2023-09-10T18:12:53.855" v="346" actId="478"/>
          <ac:spMkLst>
            <pc:docMk/>
            <pc:sldMk cId="3634236495" sldId="567"/>
            <ac:spMk id="8" creationId="{452242CC-AEC1-4267-1677-C78404FC960E}"/>
          </ac:spMkLst>
        </pc:spChg>
        <pc:spChg chg="add del">
          <ac:chgData name="Aiymgul Kerimray" userId="dbc0b184-529b-4890-a917-649cfd2aeca5" providerId="ADAL" clId="{8339EC77-599C-4E77-B4CF-39373D15B18C}" dt="2023-09-10T18:14:28.914" v="376" actId="26606"/>
          <ac:spMkLst>
            <pc:docMk/>
            <pc:sldMk cId="3634236495" sldId="567"/>
            <ac:spMk id="11" creationId="{743AA782-23D1-4521-8CAD-47662984AA08}"/>
          </ac:spMkLst>
        </pc:spChg>
        <pc:spChg chg="del">
          <ac:chgData name="Aiymgul Kerimray" userId="dbc0b184-529b-4890-a917-649cfd2aeca5" providerId="ADAL" clId="{8339EC77-599C-4E77-B4CF-39373D15B18C}" dt="2023-09-10T17:41:35.829" v="32"/>
          <ac:spMkLst>
            <pc:docMk/>
            <pc:sldMk cId="3634236495" sldId="567"/>
            <ac:spMk id="13" creationId="{32AEEBC8-9D30-42EF-95F2-386C2653FBF0}"/>
          </ac:spMkLst>
        </pc:spChg>
        <pc:spChg chg="del">
          <ac:chgData name="Aiymgul Kerimray" userId="dbc0b184-529b-4890-a917-649cfd2aeca5" providerId="ADAL" clId="{8339EC77-599C-4E77-B4CF-39373D15B18C}" dt="2023-09-10T17:41:35.829" v="32"/>
          <ac:spMkLst>
            <pc:docMk/>
            <pc:sldMk cId="3634236495" sldId="567"/>
            <ac:spMk id="15" creationId="{2E92FA66-67D7-4CB4-94D3-E643A9AD4757}"/>
          </ac:spMkLst>
        </pc:spChg>
        <pc:spChg chg="add">
          <ac:chgData name="Aiymgul Kerimray" userId="dbc0b184-529b-4890-a917-649cfd2aeca5" providerId="ADAL" clId="{8339EC77-599C-4E77-B4CF-39373D15B18C}" dt="2023-09-10T18:14:28.914" v="376" actId="26606"/>
          <ac:spMkLst>
            <pc:docMk/>
            <pc:sldMk cId="3634236495" sldId="567"/>
            <ac:spMk id="16" creationId="{100EDD19-6802-4EC3-95CE-CFFAB042CFD6}"/>
          </ac:spMkLst>
        </pc:spChg>
        <pc:spChg chg="add">
          <ac:chgData name="Aiymgul Kerimray" userId="dbc0b184-529b-4890-a917-649cfd2aeca5" providerId="ADAL" clId="{8339EC77-599C-4E77-B4CF-39373D15B18C}" dt="2023-09-10T18:14:28.914" v="376" actId="26606"/>
          <ac:spMkLst>
            <pc:docMk/>
            <pc:sldMk cId="3634236495" sldId="567"/>
            <ac:spMk id="18" creationId="{DB17E863-922E-4C26-BD64-E8FD41D28661}"/>
          </ac:spMkLst>
        </pc:spChg>
        <pc:graphicFrameChg chg="del modGraphic">
          <ac:chgData name="Aiymgul Kerimray" userId="dbc0b184-529b-4890-a917-649cfd2aeca5" providerId="ADAL" clId="{8339EC77-599C-4E77-B4CF-39373D15B18C}" dt="2023-09-10T18:13:44.736" v="354" actId="478"/>
          <ac:graphicFrameMkLst>
            <pc:docMk/>
            <pc:sldMk cId="3634236495" sldId="567"/>
            <ac:graphicFrameMk id="6" creationId="{6827B06D-9EB7-9AC4-4553-300156374E1A}"/>
          </ac:graphicFrameMkLst>
        </pc:graphicFrameChg>
        <pc:picChg chg="add del">
          <ac:chgData name="Aiymgul Kerimray" userId="dbc0b184-529b-4890-a917-649cfd2aeca5" providerId="ADAL" clId="{8339EC77-599C-4E77-B4CF-39373D15B18C}" dt="2023-09-10T18:14:27.005" v="375" actId="478"/>
          <ac:picMkLst>
            <pc:docMk/>
            <pc:sldMk cId="3634236495" sldId="567"/>
            <ac:picMk id="9" creationId="{EAAF9382-AFA9-3D9E-8529-79B8A6F1CFF4}"/>
          </ac:picMkLst>
        </pc:picChg>
      </pc:sldChg>
      <pc:sldChg chg="addSp delSp modSp add mod setBg delDesignElem">
        <pc:chgData name="Aiymgul Kerimray" userId="dbc0b184-529b-4890-a917-649cfd2aeca5" providerId="ADAL" clId="{8339EC77-599C-4E77-B4CF-39373D15B18C}" dt="2023-09-10T18:13:12.017" v="347" actId="108"/>
        <pc:sldMkLst>
          <pc:docMk/>
          <pc:sldMk cId="3174571412" sldId="568"/>
        </pc:sldMkLst>
        <pc:spChg chg="mod">
          <ac:chgData name="Aiymgul Kerimray" userId="dbc0b184-529b-4890-a917-649cfd2aeca5" providerId="ADAL" clId="{8339EC77-599C-4E77-B4CF-39373D15B18C}" dt="2023-09-10T18:13:12.017" v="347" actId="108"/>
          <ac:spMkLst>
            <pc:docMk/>
            <pc:sldMk cId="3174571412" sldId="568"/>
            <ac:spMk id="2" creationId="{A4B4F76A-5D96-FECB-D5C1-CC543C3605BF}"/>
          </ac:spMkLst>
        </pc:spChg>
        <pc:spChg chg="add del mod">
          <ac:chgData name="Aiymgul Kerimray" userId="dbc0b184-529b-4890-a917-649cfd2aeca5" providerId="ADAL" clId="{8339EC77-599C-4E77-B4CF-39373D15B18C}" dt="2023-09-10T18:08:31.247" v="285" actId="22"/>
          <ac:spMkLst>
            <pc:docMk/>
            <pc:sldMk cId="3174571412" sldId="568"/>
            <ac:spMk id="5" creationId="{8AA3A318-6C75-B5E4-DEE1-A82EE14DF616}"/>
          </ac:spMkLst>
        </pc:spChg>
        <pc:spChg chg="add">
          <ac:chgData name="Aiymgul Kerimray" userId="dbc0b184-529b-4890-a917-649cfd2aeca5" providerId="ADAL" clId="{8339EC77-599C-4E77-B4CF-39373D15B18C}" dt="2023-09-10T18:10:09.821" v="300" actId="26606"/>
          <ac:spMkLst>
            <pc:docMk/>
            <pc:sldMk cId="3174571412" sldId="568"/>
            <ac:spMk id="13" creationId="{2B97F24A-32CE-4C1C-A50D-3016B394DCFB}"/>
          </ac:spMkLst>
        </pc:spChg>
        <pc:spChg chg="add">
          <ac:chgData name="Aiymgul Kerimray" userId="dbc0b184-529b-4890-a917-649cfd2aeca5" providerId="ADAL" clId="{8339EC77-599C-4E77-B4CF-39373D15B18C}" dt="2023-09-10T18:10:09.821" v="300" actId="26606"/>
          <ac:spMkLst>
            <pc:docMk/>
            <pc:sldMk cId="3174571412" sldId="568"/>
            <ac:spMk id="15" creationId="{CD8B4F24-440B-49E9-B85D-733523DC064B}"/>
          </ac:spMkLst>
        </pc:spChg>
        <pc:spChg chg="del">
          <ac:chgData name="Aiymgul Kerimray" userId="dbc0b184-529b-4890-a917-649cfd2aeca5" providerId="ADAL" clId="{8339EC77-599C-4E77-B4CF-39373D15B18C}" dt="2023-09-10T18:07:04.535" v="265"/>
          <ac:spMkLst>
            <pc:docMk/>
            <pc:sldMk cId="3174571412" sldId="568"/>
            <ac:spMk id="30" creationId="{2B97F24A-32CE-4C1C-A50D-3016B394DCFB}"/>
          </ac:spMkLst>
        </pc:spChg>
        <pc:spChg chg="del">
          <ac:chgData name="Aiymgul Kerimray" userId="dbc0b184-529b-4890-a917-649cfd2aeca5" providerId="ADAL" clId="{8339EC77-599C-4E77-B4CF-39373D15B18C}" dt="2023-09-10T18:07:04.535" v="265"/>
          <ac:spMkLst>
            <pc:docMk/>
            <pc:sldMk cId="3174571412" sldId="568"/>
            <ac:spMk id="32" creationId="{CD8B4F24-440B-49E9-B85D-733523DC064B}"/>
          </ac:spMkLst>
        </pc:spChg>
        <pc:picChg chg="del">
          <ac:chgData name="Aiymgul Kerimray" userId="dbc0b184-529b-4890-a917-649cfd2aeca5" providerId="ADAL" clId="{8339EC77-599C-4E77-B4CF-39373D15B18C}" dt="2023-09-10T18:07:16.871" v="284" actId="478"/>
          <ac:picMkLst>
            <pc:docMk/>
            <pc:sldMk cId="3174571412" sldId="568"/>
            <ac:picMk id="7" creationId="{3EBE7162-E200-A707-59F4-FA3DAA561B68}"/>
          </ac:picMkLst>
        </pc:picChg>
        <pc:picChg chg="add mod ord modCrop">
          <ac:chgData name="Aiymgul Kerimray" userId="dbc0b184-529b-4890-a917-649cfd2aeca5" providerId="ADAL" clId="{8339EC77-599C-4E77-B4CF-39373D15B18C}" dt="2023-09-10T18:10:16.999" v="303" actId="1076"/>
          <ac:picMkLst>
            <pc:docMk/>
            <pc:sldMk cId="3174571412" sldId="568"/>
            <ac:picMk id="8" creationId="{2219BC93-42D3-6D5A-0FDE-2E9B8C921065}"/>
          </ac:picMkLst>
        </pc:picChg>
      </pc:sldChg>
      <pc:sldChg chg="add del">
        <pc:chgData name="Aiymgul Kerimray" userId="dbc0b184-529b-4890-a917-649cfd2aeca5" providerId="ADAL" clId="{8339EC77-599C-4E77-B4CF-39373D15B18C}" dt="2023-09-10T18:31:26.580" v="620" actId="47"/>
        <pc:sldMkLst>
          <pc:docMk/>
          <pc:sldMk cId="1193236475" sldId="569"/>
        </pc:sldMkLst>
      </pc:sldChg>
      <pc:sldChg chg="addSp delSp modSp new mod setBg">
        <pc:chgData name="Aiymgul Kerimray" userId="dbc0b184-529b-4890-a917-649cfd2aeca5" providerId="ADAL" clId="{8339EC77-599C-4E77-B4CF-39373D15B18C}" dt="2023-09-10T18:22:28.661" v="468" actId="1076"/>
        <pc:sldMkLst>
          <pc:docMk/>
          <pc:sldMk cId="567564991" sldId="570"/>
        </pc:sldMkLst>
        <pc:spChg chg="mod">
          <ac:chgData name="Aiymgul Kerimray" userId="dbc0b184-529b-4890-a917-649cfd2aeca5" providerId="ADAL" clId="{8339EC77-599C-4E77-B4CF-39373D15B18C}" dt="2023-09-10T18:16:04.841" v="443" actId="20577"/>
          <ac:spMkLst>
            <pc:docMk/>
            <pc:sldMk cId="567564991" sldId="570"/>
            <ac:spMk id="2" creationId="{C89E8A26-5F07-21A1-3131-D586CC3AAAB1}"/>
          </ac:spMkLst>
        </pc:spChg>
        <pc:spChg chg="del">
          <ac:chgData name="Aiymgul Kerimray" userId="dbc0b184-529b-4890-a917-649cfd2aeca5" providerId="ADAL" clId="{8339EC77-599C-4E77-B4CF-39373D15B18C}" dt="2023-09-10T18:15:08.733" v="378" actId="22"/>
          <ac:spMkLst>
            <pc:docMk/>
            <pc:sldMk cId="567564991" sldId="570"/>
            <ac:spMk id="3" creationId="{7BDAB3F5-5212-1E43-C028-59E5CB6A0B32}"/>
          </ac:spMkLst>
        </pc:spChg>
        <pc:spChg chg="add mod">
          <ac:chgData name="Aiymgul Kerimray" userId="dbc0b184-529b-4890-a917-649cfd2aeca5" providerId="ADAL" clId="{8339EC77-599C-4E77-B4CF-39373D15B18C}" dt="2023-09-10T18:22:28.661" v="468" actId="1076"/>
          <ac:spMkLst>
            <pc:docMk/>
            <pc:sldMk cId="567564991" sldId="570"/>
            <ac:spMk id="7" creationId="{AE606195-EC25-30D5-FAF7-3DDBF9815A11}"/>
          </ac:spMkLst>
        </pc:spChg>
        <pc:spChg chg="add del">
          <ac:chgData name="Aiymgul Kerimray" userId="dbc0b184-529b-4890-a917-649cfd2aeca5" providerId="ADAL" clId="{8339EC77-599C-4E77-B4CF-39373D15B18C}" dt="2023-09-10T18:15:40.020" v="389" actId="26606"/>
          <ac:spMkLst>
            <pc:docMk/>
            <pc:sldMk cId="567564991" sldId="570"/>
            <ac:spMk id="9" creationId="{498C3F45-8629-C264-A97E-1C5EEC828D20}"/>
          </ac:spMkLst>
        </pc:spChg>
        <pc:spChg chg="add del">
          <ac:chgData name="Aiymgul Kerimray" userId="dbc0b184-529b-4890-a917-649cfd2aeca5" providerId="ADAL" clId="{8339EC77-599C-4E77-B4CF-39373D15B18C}" dt="2023-09-10T18:15:40.020" v="389" actId="26606"/>
          <ac:spMkLst>
            <pc:docMk/>
            <pc:sldMk cId="567564991" sldId="570"/>
            <ac:spMk id="12" creationId="{32AEEBC8-9D30-42EF-95F2-386C2653FBF0}"/>
          </ac:spMkLst>
        </pc:spChg>
        <pc:spChg chg="add del">
          <ac:chgData name="Aiymgul Kerimray" userId="dbc0b184-529b-4890-a917-649cfd2aeca5" providerId="ADAL" clId="{8339EC77-599C-4E77-B4CF-39373D15B18C}" dt="2023-09-10T18:15:40.020" v="389" actId="26606"/>
          <ac:spMkLst>
            <pc:docMk/>
            <pc:sldMk cId="567564991" sldId="570"/>
            <ac:spMk id="14" creationId="{2E92FA66-67D7-4CB4-94D3-E643A9AD4757}"/>
          </ac:spMkLst>
        </pc:spChg>
        <pc:picChg chg="add mod ord modCrop">
          <ac:chgData name="Aiymgul Kerimray" userId="dbc0b184-529b-4890-a917-649cfd2aeca5" providerId="ADAL" clId="{8339EC77-599C-4E77-B4CF-39373D15B18C}" dt="2023-09-10T18:16:09.102" v="445" actId="1076"/>
          <ac:picMkLst>
            <pc:docMk/>
            <pc:sldMk cId="567564991" sldId="570"/>
            <ac:picMk id="5" creationId="{4561C924-65FF-8FA2-53B6-308F1C46FC93}"/>
          </ac:picMkLst>
        </pc:picChg>
      </pc:sldChg>
      <pc:sldChg chg="add del">
        <pc:chgData name="Aiymgul Kerimray" userId="dbc0b184-529b-4890-a917-649cfd2aeca5" providerId="ADAL" clId="{8339EC77-599C-4E77-B4CF-39373D15B18C}" dt="2023-09-10T18:13:49.365" v="356"/>
        <pc:sldMkLst>
          <pc:docMk/>
          <pc:sldMk cId="2186650401" sldId="570"/>
        </pc:sldMkLst>
      </pc:sldChg>
      <pc:sldChg chg="new del">
        <pc:chgData name="Aiymgul Kerimray" userId="dbc0b184-529b-4890-a917-649cfd2aeca5" providerId="ADAL" clId="{8339EC77-599C-4E77-B4CF-39373D15B18C}" dt="2023-09-10T18:31:04.188" v="618" actId="47"/>
        <pc:sldMkLst>
          <pc:docMk/>
          <pc:sldMk cId="2997478459" sldId="5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24905-1F96-4DD7-B1B5-A41B0EB92CBF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8098D0BE-3904-460F-A9D4-252790CB1677}">
      <dgm:prSet phldrT="[Text]" custT="1"/>
      <dgm:spPr/>
      <dgm:t>
        <a:bodyPr/>
        <a:lstStyle/>
        <a:p>
          <a:r>
            <a:rPr lang="en-GB" sz="2800" baseline="0"/>
            <a:t>Appendix</a:t>
          </a:r>
        </a:p>
      </dgm:t>
    </dgm:pt>
    <dgm:pt modelId="{D354C8EA-645C-4B74-A546-ECA89D500803}" type="parTrans" cxnId="{1271ACEE-7089-4438-BF93-A42E9833F892}">
      <dgm:prSet/>
      <dgm:spPr/>
      <dgm:t>
        <a:bodyPr/>
        <a:lstStyle/>
        <a:p>
          <a:endParaRPr lang="en-GB" sz="2800"/>
        </a:p>
      </dgm:t>
    </dgm:pt>
    <dgm:pt modelId="{208A4843-E97B-4235-92C6-14050D54EFFE}" type="sibTrans" cxnId="{1271ACEE-7089-4438-BF93-A42E9833F892}">
      <dgm:prSet/>
      <dgm:spPr/>
      <dgm:t>
        <a:bodyPr/>
        <a:lstStyle/>
        <a:p>
          <a:endParaRPr lang="en-GB" sz="2000"/>
        </a:p>
      </dgm:t>
    </dgm:pt>
    <dgm:pt modelId="{110073D0-8052-4E26-9617-5BD67EF98AA7}">
      <dgm:prSet phldrT="[Text]" custT="1"/>
      <dgm:spPr/>
      <dgm:t>
        <a:bodyPr/>
        <a:lstStyle/>
        <a:p>
          <a:r>
            <a:rPr lang="en-US" sz="1800"/>
            <a:t>NDC description (targets)</a:t>
          </a:r>
          <a:endParaRPr lang="en-GB" sz="1800"/>
        </a:p>
      </dgm:t>
    </dgm:pt>
    <dgm:pt modelId="{B3E38E90-9DC3-4DFF-9F63-CED5F8B2AC4B}" type="parTrans" cxnId="{5B3CF570-1B59-4072-93E1-F3EA45779029}">
      <dgm:prSet/>
      <dgm:spPr/>
      <dgm:t>
        <a:bodyPr/>
        <a:lstStyle/>
        <a:p>
          <a:endParaRPr lang="en-GB" sz="2800"/>
        </a:p>
      </dgm:t>
    </dgm:pt>
    <dgm:pt modelId="{6738C2C2-6BCF-4FD0-843C-45159AD6445D}" type="sibTrans" cxnId="{5B3CF570-1B59-4072-93E1-F3EA45779029}">
      <dgm:prSet/>
      <dgm:spPr/>
      <dgm:t>
        <a:bodyPr/>
        <a:lstStyle/>
        <a:p>
          <a:endParaRPr lang="en-GB" sz="2000"/>
        </a:p>
      </dgm:t>
    </dgm:pt>
    <dgm:pt modelId="{D6F8F5AC-0540-49D0-B22E-54F18E863AD8}">
      <dgm:prSet phldrT="[Text]" custT="1"/>
      <dgm:spPr/>
      <dgm:t>
        <a:bodyPr/>
        <a:lstStyle/>
        <a:p>
          <a:r>
            <a:rPr lang="en-GB" sz="2800"/>
            <a:t>Table 1</a:t>
          </a:r>
        </a:p>
      </dgm:t>
    </dgm:pt>
    <dgm:pt modelId="{8179F652-9BFD-41DD-A020-645E2CCF0DFA}" type="parTrans" cxnId="{B0D29987-549D-47AC-A96A-F2F71F1B87AC}">
      <dgm:prSet/>
      <dgm:spPr/>
      <dgm:t>
        <a:bodyPr/>
        <a:lstStyle/>
        <a:p>
          <a:endParaRPr lang="en-GB" sz="2800"/>
        </a:p>
      </dgm:t>
    </dgm:pt>
    <dgm:pt modelId="{AC7405FD-E3F2-4CFE-85FF-17B744591063}" type="sibTrans" cxnId="{B0D29987-549D-47AC-A96A-F2F71F1B87AC}">
      <dgm:prSet/>
      <dgm:spPr/>
      <dgm:t>
        <a:bodyPr/>
        <a:lstStyle/>
        <a:p>
          <a:endParaRPr lang="en-GB" sz="2000"/>
        </a:p>
      </dgm:t>
    </dgm:pt>
    <dgm:pt modelId="{B542F9D0-9AB9-4FC9-9D95-ACC982930C57}">
      <dgm:prSet phldrT="[Text]" custT="1"/>
      <dgm:spPr/>
      <dgm:t>
        <a:bodyPr/>
        <a:lstStyle/>
        <a:p>
          <a:r>
            <a:rPr lang="en-US" sz="1800"/>
            <a:t>Structured summary:</a:t>
          </a:r>
        </a:p>
        <a:p>
          <a:r>
            <a:rPr lang="en-US" sz="1800" b="1"/>
            <a:t>Indicators</a:t>
          </a:r>
          <a:endParaRPr lang="en-GB" sz="1800"/>
        </a:p>
      </dgm:t>
    </dgm:pt>
    <dgm:pt modelId="{86D75661-A2B0-4019-A127-F4CD7C486EA7}" type="parTrans" cxnId="{01495741-25CE-4C74-AF64-697DC8E915E9}">
      <dgm:prSet/>
      <dgm:spPr/>
      <dgm:t>
        <a:bodyPr/>
        <a:lstStyle/>
        <a:p>
          <a:endParaRPr lang="en-GB" sz="2800"/>
        </a:p>
      </dgm:t>
    </dgm:pt>
    <dgm:pt modelId="{AD31BEB4-4DCB-40DD-913C-BF6A6A543902}" type="sibTrans" cxnId="{01495741-25CE-4C74-AF64-697DC8E915E9}">
      <dgm:prSet/>
      <dgm:spPr/>
      <dgm:t>
        <a:bodyPr/>
        <a:lstStyle/>
        <a:p>
          <a:endParaRPr lang="en-GB" sz="2000"/>
        </a:p>
      </dgm:t>
    </dgm:pt>
    <dgm:pt modelId="{A1756E0C-C54F-4F8B-9DBE-E4EB434F7100}">
      <dgm:prSet phldrT="[Text]" custT="1"/>
      <dgm:spPr/>
      <dgm:t>
        <a:bodyPr/>
        <a:lstStyle/>
        <a:p>
          <a:r>
            <a:rPr lang="en-GB" sz="2800"/>
            <a:t>Table 2</a:t>
          </a:r>
        </a:p>
      </dgm:t>
    </dgm:pt>
    <dgm:pt modelId="{5E46F0E0-4999-4F3C-B8F8-907AACB1573B}" type="parTrans" cxnId="{4B847635-A6DD-4810-8992-B3D6AD350425}">
      <dgm:prSet/>
      <dgm:spPr/>
      <dgm:t>
        <a:bodyPr/>
        <a:lstStyle/>
        <a:p>
          <a:endParaRPr lang="en-GB" sz="2800"/>
        </a:p>
      </dgm:t>
    </dgm:pt>
    <dgm:pt modelId="{B322695C-D6F6-4F42-8355-8138898257CB}" type="sibTrans" cxnId="{4B847635-A6DD-4810-8992-B3D6AD350425}">
      <dgm:prSet/>
      <dgm:spPr/>
      <dgm:t>
        <a:bodyPr/>
        <a:lstStyle/>
        <a:p>
          <a:endParaRPr lang="en-GB" sz="2000"/>
        </a:p>
      </dgm:t>
    </dgm:pt>
    <dgm:pt modelId="{7B530899-A2E7-4237-8729-AC3D26B2DAD7}">
      <dgm:prSet phldrT="[Text]" custT="1"/>
      <dgm:spPr/>
      <dgm:t>
        <a:bodyPr/>
        <a:lstStyle/>
        <a:p>
          <a:r>
            <a:rPr lang="en-US" sz="1800"/>
            <a:t>Structured summary:</a:t>
          </a:r>
        </a:p>
        <a:p>
          <a:r>
            <a:rPr lang="en-US" sz="1800" b="1"/>
            <a:t>Definitions</a:t>
          </a:r>
          <a:endParaRPr lang="en-GB" sz="1800"/>
        </a:p>
      </dgm:t>
    </dgm:pt>
    <dgm:pt modelId="{C014387E-50B5-4AE7-B7BB-28BD7C4AAFB6}" type="parTrans" cxnId="{B1CBC727-36D1-4289-8A6C-9C652E6A2AAA}">
      <dgm:prSet/>
      <dgm:spPr/>
      <dgm:t>
        <a:bodyPr/>
        <a:lstStyle/>
        <a:p>
          <a:endParaRPr lang="en-GB" sz="2800"/>
        </a:p>
      </dgm:t>
    </dgm:pt>
    <dgm:pt modelId="{4939EE56-95FD-4A6E-BA22-81732B27AA59}" type="sibTrans" cxnId="{B1CBC727-36D1-4289-8A6C-9C652E6A2AAA}">
      <dgm:prSet/>
      <dgm:spPr/>
      <dgm:t>
        <a:bodyPr/>
        <a:lstStyle/>
        <a:p>
          <a:endParaRPr lang="en-GB" sz="2000"/>
        </a:p>
      </dgm:t>
    </dgm:pt>
    <dgm:pt modelId="{5306AADE-2168-48D8-95DD-FBA2CDD2676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800" dirty="0"/>
            <a:t>Table 3</a:t>
          </a:r>
        </a:p>
      </dgm:t>
    </dgm:pt>
    <dgm:pt modelId="{0D1E147E-E51C-4CC9-AD9C-2196286AD5AE}" type="parTrans" cxnId="{F80C9F2E-C4B5-47E1-ADF9-29DCEFBA4CD3}">
      <dgm:prSet/>
      <dgm:spPr/>
      <dgm:t>
        <a:bodyPr/>
        <a:lstStyle/>
        <a:p>
          <a:endParaRPr lang="en-GB" sz="2800"/>
        </a:p>
      </dgm:t>
    </dgm:pt>
    <dgm:pt modelId="{64D2A645-C230-41E5-85B3-58B972FCB439}" type="sibTrans" cxnId="{F80C9F2E-C4B5-47E1-ADF9-29DCEFBA4CD3}">
      <dgm:prSet/>
      <dgm:spPr/>
      <dgm:t>
        <a:bodyPr/>
        <a:lstStyle/>
        <a:p>
          <a:endParaRPr lang="en-GB" sz="2000"/>
        </a:p>
      </dgm:t>
    </dgm:pt>
    <dgm:pt modelId="{0F092C87-279E-4FC7-A0A8-F3C74DF3F75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GB" sz="2800"/>
            <a:t>Table 4</a:t>
          </a:r>
        </a:p>
      </dgm:t>
    </dgm:pt>
    <dgm:pt modelId="{69AAE1EF-C53A-44C8-B725-2BA76A5837C2}" type="parTrans" cxnId="{CDC2689A-376D-46A2-B12D-C6A34A85E0CB}">
      <dgm:prSet/>
      <dgm:spPr/>
      <dgm:t>
        <a:bodyPr/>
        <a:lstStyle/>
        <a:p>
          <a:endParaRPr lang="en-GB" sz="2800"/>
        </a:p>
      </dgm:t>
    </dgm:pt>
    <dgm:pt modelId="{6B2A978D-D443-4037-A015-506E6F0C165B}" type="sibTrans" cxnId="{CDC2689A-376D-46A2-B12D-C6A34A85E0CB}">
      <dgm:prSet/>
      <dgm:spPr/>
      <dgm:t>
        <a:bodyPr/>
        <a:lstStyle/>
        <a:p>
          <a:endParaRPr lang="en-GB" sz="2000"/>
        </a:p>
      </dgm:t>
    </dgm:pt>
    <dgm:pt modelId="{47EB16E5-CDC9-4D49-88BC-7B74D7B07524}">
      <dgm:prSet phldrT="[Text]" custT="1"/>
      <dgm:spPr/>
      <dgm:t>
        <a:bodyPr/>
        <a:lstStyle/>
        <a:p>
          <a:r>
            <a:rPr lang="en-GB" sz="2800"/>
            <a:t>Table 10</a:t>
          </a:r>
        </a:p>
      </dgm:t>
    </dgm:pt>
    <dgm:pt modelId="{CBAE6CA5-70AB-45EF-B7A4-90F73CD86708}" type="parTrans" cxnId="{F7276A65-AB96-4386-BE18-9077216992AC}">
      <dgm:prSet/>
      <dgm:spPr/>
      <dgm:t>
        <a:bodyPr/>
        <a:lstStyle/>
        <a:p>
          <a:endParaRPr lang="en-GB" sz="2800"/>
        </a:p>
      </dgm:t>
    </dgm:pt>
    <dgm:pt modelId="{8DF61C47-3A10-4E89-B770-2A234D5CC0D4}" type="sibTrans" cxnId="{F7276A65-AB96-4386-BE18-9077216992AC}">
      <dgm:prSet/>
      <dgm:spPr/>
      <dgm:t>
        <a:bodyPr/>
        <a:lstStyle/>
        <a:p>
          <a:endParaRPr lang="en-GB" sz="2000"/>
        </a:p>
      </dgm:t>
    </dgm:pt>
    <dgm:pt modelId="{4ED326CE-DE8C-41AF-862F-A31F7D7061DE}">
      <dgm:prSet custT="1"/>
      <dgm:spPr/>
      <dgm:t>
        <a:bodyPr/>
        <a:lstStyle/>
        <a:p>
          <a:r>
            <a:rPr lang="en-US" sz="1800"/>
            <a:t>Structured summary:</a:t>
          </a:r>
        </a:p>
        <a:p>
          <a:r>
            <a:rPr lang="en-US" sz="1800" b="1"/>
            <a:t>Methodologies</a:t>
          </a:r>
          <a:endParaRPr lang="en-GB" sz="1800"/>
        </a:p>
      </dgm:t>
    </dgm:pt>
    <dgm:pt modelId="{F477E688-AEA5-4B8F-A42C-D58DDFC45178}" type="parTrans" cxnId="{B3024D83-8CCD-4361-BC22-D6DC804E97A9}">
      <dgm:prSet/>
      <dgm:spPr/>
      <dgm:t>
        <a:bodyPr/>
        <a:lstStyle/>
        <a:p>
          <a:endParaRPr lang="en-GB" sz="2800"/>
        </a:p>
      </dgm:t>
    </dgm:pt>
    <dgm:pt modelId="{4EF85134-472E-4197-B16C-E3584CA1B1D7}" type="sibTrans" cxnId="{B3024D83-8CCD-4361-BC22-D6DC804E97A9}">
      <dgm:prSet/>
      <dgm:spPr/>
      <dgm:t>
        <a:bodyPr/>
        <a:lstStyle/>
        <a:p>
          <a:endParaRPr lang="en-GB" sz="2000"/>
        </a:p>
      </dgm:t>
    </dgm:pt>
    <dgm:pt modelId="{ED3A86DF-9746-413C-8B4F-77D5A02C615F}">
      <dgm:prSet custT="1"/>
      <dgm:spPr/>
      <dgm:t>
        <a:bodyPr/>
        <a:lstStyle/>
        <a:p>
          <a:r>
            <a:rPr lang="en-US" sz="1800" dirty="0"/>
            <a:t>Structured summary:</a:t>
          </a:r>
        </a:p>
        <a:p>
          <a:r>
            <a:rPr lang="en-US" sz="1800" b="1" dirty="0"/>
            <a:t>Tracking progress</a:t>
          </a:r>
          <a:endParaRPr lang="en-GB" sz="1800" dirty="0"/>
        </a:p>
      </dgm:t>
    </dgm:pt>
    <dgm:pt modelId="{C0D7D96E-B443-4DFA-8035-650DF3458641}" type="parTrans" cxnId="{C7D0EF81-F522-4D76-83E8-1103772D13BE}">
      <dgm:prSet/>
      <dgm:spPr/>
      <dgm:t>
        <a:bodyPr/>
        <a:lstStyle/>
        <a:p>
          <a:endParaRPr lang="en-GB" sz="2800"/>
        </a:p>
      </dgm:t>
    </dgm:pt>
    <dgm:pt modelId="{C9803B95-5E51-4F2C-B474-05FC4D054E10}" type="sibTrans" cxnId="{C7D0EF81-F522-4D76-83E8-1103772D13BE}">
      <dgm:prSet/>
      <dgm:spPr/>
      <dgm:t>
        <a:bodyPr/>
        <a:lstStyle/>
        <a:p>
          <a:endParaRPr lang="en-GB" sz="2000"/>
        </a:p>
      </dgm:t>
    </dgm:pt>
    <dgm:pt modelId="{5F2E9486-A293-45A8-947E-860A35A146B0}">
      <dgm:prSet custT="1"/>
      <dgm:spPr/>
      <dgm:t>
        <a:bodyPr/>
        <a:lstStyle/>
        <a:p>
          <a:r>
            <a:rPr lang="en-US" sz="1800"/>
            <a:t>Projections:</a:t>
          </a:r>
        </a:p>
        <a:p>
          <a:r>
            <a:rPr lang="en-US" sz="1800" b="1"/>
            <a:t>Key projection indicators</a:t>
          </a:r>
          <a:endParaRPr lang="en-GB" sz="1800"/>
        </a:p>
      </dgm:t>
    </dgm:pt>
    <dgm:pt modelId="{1112654D-BF1A-4CBD-9EF5-EE8ACD06E164}" type="parTrans" cxnId="{2E2EFA03-DB05-4644-92AF-EC8E044C1091}">
      <dgm:prSet/>
      <dgm:spPr/>
      <dgm:t>
        <a:bodyPr/>
        <a:lstStyle/>
        <a:p>
          <a:endParaRPr lang="en-GB" sz="2800"/>
        </a:p>
      </dgm:t>
    </dgm:pt>
    <dgm:pt modelId="{1F8D8F34-40D4-491B-B4A3-DD80B9C757B5}" type="sibTrans" cxnId="{2E2EFA03-DB05-4644-92AF-EC8E044C1091}">
      <dgm:prSet/>
      <dgm:spPr/>
      <dgm:t>
        <a:bodyPr/>
        <a:lstStyle/>
        <a:p>
          <a:endParaRPr lang="en-GB" sz="2000"/>
        </a:p>
      </dgm:t>
    </dgm:pt>
    <dgm:pt modelId="{8F97F0AC-44DC-4575-916F-74EFEF6E3228}" type="pres">
      <dgm:prSet presAssocID="{EE024905-1F96-4DD7-B1B5-A41B0EB92CBF}" presName="Name0" presStyleCnt="0">
        <dgm:presLayoutVars>
          <dgm:dir/>
          <dgm:animLvl val="lvl"/>
          <dgm:resizeHandles val="exact"/>
        </dgm:presLayoutVars>
      </dgm:prSet>
      <dgm:spPr/>
    </dgm:pt>
    <dgm:pt modelId="{4DC0B964-940F-4832-8A18-D72001E498FC}" type="pres">
      <dgm:prSet presAssocID="{8098D0BE-3904-460F-A9D4-252790CB1677}" presName="composite" presStyleCnt="0"/>
      <dgm:spPr/>
    </dgm:pt>
    <dgm:pt modelId="{4E023012-606E-4CF0-A9FE-43F8F9BB2E90}" type="pres">
      <dgm:prSet presAssocID="{8098D0BE-3904-460F-A9D4-252790CB1677}" presName="parTx" presStyleLbl="alignNode1" presStyleIdx="0" presStyleCnt="6">
        <dgm:presLayoutVars>
          <dgm:chMax val="0"/>
          <dgm:chPref val="0"/>
        </dgm:presLayoutVars>
      </dgm:prSet>
      <dgm:spPr/>
    </dgm:pt>
    <dgm:pt modelId="{CBF9590A-7915-4E5A-BB9F-8B6986351D9D}" type="pres">
      <dgm:prSet presAssocID="{8098D0BE-3904-460F-A9D4-252790CB1677}" presName="desTx" presStyleLbl="alignAccFollowNode1" presStyleIdx="0" presStyleCnt="6">
        <dgm:presLayoutVars/>
      </dgm:prSet>
      <dgm:spPr/>
    </dgm:pt>
    <dgm:pt modelId="{68794D26-8D9A-44F5-931D-9EA6AB80C319}" type="pres">
      <dgm:prSet presAssocID="{208A4843-E97B-4235-92C6-14050D54EFFE}" presName="space" presStyleCnt="0"/>
      <dgm:spPr/>
    </dgm:pt>
    <dgm:pt modelId="{6F98C342-6E8F-4F90-925D-AD00EC24F09A}" type="pres">
      <dgm:prSet presAssocID="{D6F8F5AC-0540-49D0-B22E-54F18E863AD8}" presName="composite" presStyleCnt="0"/>
      <dgm:spPr/>
    </dgm:pt>
    <dgm:pt modelId="{52AEEE64-8934-4F14-AF4C-2379349C0F4A}" type="pres">
      <dgm:prSet presAssocID="{D6F8F5AC-0540-49D0-B22E-54F18E863AD8}" presName="parTx" presStyleLbl="alignNode1" presStyleIdx="1" presStyleCnt="6">
        <dgm:presLayoutVars>
          <dgm:chMax val="0"/>
          <dgm:chPref val="0"/>
        </dgm:presLayoutVars>
      </dgm:prSet>
      <dgm:spPr/>
    </dgm:pt>
    <dgm:pt modelId="{5804CD71-818D-43B5-B06A-AA50C4E535DC}" type="pres">
      <dgm:prSet presAssocID="{D6F8F5AC-0540-49D0-B22E-54F18E863AD8}" presName="desTx" presStyleLbl="alignAccFollowNode1" presStyleIdx="1" presStyleCnt="6">
        <dgm:presLayoutVars/>
      </dgm:prSet>
      <dgm:spPr/>
    </dgm:pt>
    <dgm:pt modelId="{34486C77-AD08-4999-A7C6-A2D173176DCB}" type="pres">
      <dgm:prSet presAssocID="{AC7405FD-E3F2-4CFE-85FF-17B744591063}" presName="space" presStyleCnt="0"/>
      <dgm:spPr/>
    </dgm:pt>
    <dgm:pt modelId="{22CFFB61-157A-4205-A90C-9E5920117612}" type="pres">
      <dgm:prSet presAssocID="{A1756E0C-C54F-4F8B-9DBE-E4EB434F7100}" presName="composite" presStyleCnt="0"/>
      <dgm:spPr/>
    </dgm:pt>
    <dgm:pt modelId="{445820FB-B208-4AF6-80EC-4295E105C2E2}" type="pres">
      <dgm:prSet presAssocID="{A1756E0C-C54F-4F8B-9DBE-E4EB434F7100}" presName="parTx" presStyleLbl="alignNode1" presStyleIdx="2" presStyleCnt="6">
        <dgm:presLayoutVars>
          <dgm:chMax val="0"/>
          <dgm:chPref val="0"/>
        </dgm:presLayoutVars>
      </dgm:prSet>
      <dgm:spPr/>
    </dgm:pt>
    <dgm:pt modelId="{0A04C580-0B13-4E5B-9979-371421B2692B}" type="pres">
      <dgm:prSet presAssocID="{A1756E0C-C54F-4F8B-9DBE-E4EB434F7100}" presName="desTx" presStyleLbl="alignAccFollowNode1" presStyleIdx="2" presStyleCnt="6">
        <dgm:presLayoutVars/>
      </dgm:prSet>
      <dgm:spPr/>
    </dgm:pt>
    <dgm:pt modelId="{943DA297-65C6-40AA-B6B7-A306C105ECDA}" type="pres">
      <dgm:prSet presAssocID="{B322695C-D6F6-4F42-8355-8138898257CB}" presName="space" presStyleCnt="0"/>
      <dgm:spPr/>
    </dgm:pt>
    <dgm:pt modelId="{A07045A7-D414-4D0B-8764-092D941854F2}" type="pres">
      <dgm:prSet presAssocID="{5306AADE-2168-48D8-95DD-FBA2CDD2676F}" presName="composite" presStyleCnt="0"/>
      <dgm:spPr/>
    </dgm:pt>
    <dgm:pt modelId="{CEB5458F-8067-4EBF-A284-846E1F2EE630}" type="pres">
      <dgm:prSet presAssocID="{5306AADE-2168-48D8-95DD-FBA2CDD2676F}" presName="parTx" presStyleLbl="alignNode1" presStyleIdx="3" presStyleCnt="6">
        <dgm:presLayoutVars>
          <dgm:chMax val="0"/>
          <dgm:chPref val="0"/>
        </dgm:presLayoutVars>
      </dgm:prSet>
      <dgm:spPr/>
    </dgm:pt>
    <dgm:pt modelId="{1710ECF2-A86E-48A4-B365-AFF278D73AD5}" type="pres">
      <dgm:prSet presAssocID="{5306AADE-2168-48D8-95DD-FBA2CDD2676F}" presName="desTx" presStyleLbl="alignAccFollowNode1" presStyleIdx="3" presStyleCnt="6">
        <dgm:presLayoutVars/>
      </dgm:prSet>
      <dgm:spPr/>
    </dgm:pt>
    <dgm:pt modelId="{A709141E-FB4A-4659-920D-39EE8D48FA6B}" type="pres">
      <dgm:prSet presAssocID="{64D2A645-C230-41E5-85B3-58B972FCB439}" presName="space" presStyleCnt="0"/>
      <dgm:spPr/>
    </dgm:pt>
    <dgm:pt modelId="{600EFA15-C122-433E-B001-5BD8E4E74C1F}" type="pres">
      <dgm:prSet presAssocID="{0F092C87-279E-4FC7-A0A8-F3C74DF3F753}" presName="composite" presStyleCnt="0"/>
      <dgm:spPr/>
    </dgm:pt>
    <dgm:pt modelId="{C97F7F24-D1B5-4844-A70C-E4C291BAC583}" type="pres">
      <dgm:prSet presAssocID="{0F092C87-279E-4FC7-A0A8-F3C74DF3F753}" presName="parTx" presStyleLbl="alignNode1" presStyleIdx="4" presStyleCnt="6">
        <dgm:presLayoutVars>
          <dgm:chMax val="0"/>
          <dgm:chPref val="0"/>
        </dgm:presLayoutVars>
      </dgm:prSet>
      <dgm:spPr/>
    </dgm:pt>
    <dgm:pt modelId="{B6D9DEFF-68E0-41D2-B5EF-E699A27832E2}" type="pres">
      <dgm:prSet presAssocID="{0F092C87-279E-4FC7-A0A8-F3C74DF3F753}" presName="desTx" presStyleLbl="alignAccFollowNode1" presStyleIdx="4" presStyleCnt="6">
        <dgm:presLayoutVars/>
      </dgm:prSet>
      <dgm:spPr/>
    </dgm:pt>
    <dgm:pt modelId="{BAF27FF0-B8F2-48AA-92EA-30EB094AC275}" type="pres">
      <dgm:prSet presAssocID="{6B2A978D-D443-4037-A015-506E6F0C165B}" presName="space" presStyleCnt="0"/>
      <dgm:spPr/>
    </dgm:pt>
    <dgm:pt modelId="{6BA6F243-57A8-4C32-A555-E241CEA14698}" type="pres">
      <dgm:prSet presAssocID="{47EB16E5-CDC9-4D49-88BC-7B74D7B07524}" presName="composite" presStyleCnt="0"/>
      <dgm:spPr/>
    </dgm:pt>
    <dgm:pt modelId="{2E6AE94E-504B-459C-901C-3D6D30733835}" type="pres">
      <dgm:prSet presAssocID="{47EB16E5-CDC9-4D49-88BC-7B74D7B07524}" presName="parTx" presStyleLbl="alignNode1" presStyleIdx="5" presStyleCnt="6">
        <dgm:presLayoutVars>
          <dgm:chMax val="0"/>
          <dgm:chPref val="0"/>
        </dgm:presLayoutVars>
      </dgm:prSet>
      <dgm:spPr/>
    </dgm:pt>
    <dgm:pt modelId="{FD25B717-CD29-4F80-AAC0-E4A863AC7B4B}" type="pres">
      <dgm:prSet presAssocID="{47EB16E5-CDC9-4D49-88BC-7B74D7B07524}" presName="desTx" presStyleLbl="alignAccFollowNode1" presStyleIdx="5" presStyleCnt="6">
        <dgm:presLayoutVars/>
      </dgm:prSet>
      <dgm:spPr/>
    </dgm:pt>
  </dgm:ptLst>
  <dgm:cxnLst>
    <dgm:cxn modelId="{2E2EFA03-DB05-4644-92AF-EC8E044C1091}" srcId="{47EB16E5-CDC9-4D49-88BC-7B74D7B07524}" destId="{5F2E9486-A293-45A8-947E-860A35A146B0}" srcOrd="0" destOrd="0" parTransId="{1112654D-BF1A-4CBD-9EF5-EE8ACD06E164}" sibTransId="{1F8D8F34-40D4-491B-B4A3-DD80B9C757B5}"/>
    <dgm:cxn modelId="{2E99A907-78A6-4089-A960-C52F0D6855F5}" type="presOf" srcId="{ED3A86DF-9746-413C-8B4F-77D5A02C615F}" destId="{B6D9DEFF-68E0-41D2-B5EF-E699A27832E2}" srcOrd="0" destOrd="0" presId="urn:microsoft.com/office/officeart/2016/7/layout/ChevronBlockProcess"/>
    <dgm:cxn modelId="{7FBDE712-16B1-41A2-B897-D38424412CE4}" type="presOf" srcId="{D6F8F5AC-0540-49D0-B22E-54F18E863AD8}" destId="{52AEEE64-8934-4F14-AF4C-2379349C0F4A}" srcOrd="0" destOrd="0" presId="urn:microsoft.com/office/officeart/2016/7/layout/ChevronBlockProcess"/>
    <dgm:cxn modelId="{99DD4F14-837F-48E1-A08E-10F57B57AE5B}" type="presOf" srcId="{0F092C87-279E-4FC7-A0A8-F3C74DF3F753}" destId="{C97F7F24-D1B5-4844-A70C-E4C291BAC583}" srcOrd="0" destOrd="0" presId="urn:microsoft.com/office/officeart/2016/7/layout/ChevronBlockProcess"/>
    <dgm:cxn modelId="{B1CBC727-36D1-4289-8A6C-9C652E6A2AAA}" srcId="{A1756E0C-C54F-4F8B-9DBE-E4EB434F7100}" destId="{7B530899-A2E7-4237-8729-AC3D26B2DAD7}" srcOrd="0" destOrd="0" parTransId="{C014387E-50B5-4AE7-B7BB-28BD7C4AAFB6}" sibTransId="{4939EE56-95FD-4A6E-BA22-81732B27AA59}"/>
    <dgm:cxn modelId="{F80C9F2E-C4B5-47E1-ADF9-29DCEFBA4CD3}" srcId="{EE024905-1F96-4DD7-B1B5-A41B0EB92CBF}" destId="{5306AADE-2168-48D8-95DD-FBA2CDD2676F}" srcOrd="3" destOrd="0" parTransId="{0D1E147E-E51C-4CC9-AD9C-2196286AD5AE}" sibTransId="{64D2A645-C230-41E5-85B3-58B972FCB439}"/>
    <dgm:cxn modelId="{4B847635-A6DD-4810-8992-B3D6AD350425}" srcId="{EE024905-1F96-4DD7-B1B5-A41B0EB92CBF}" destId="{A1756E0C-C54F-4F8B-9DBE-E4EB434F7100}" srcOrd="2" destOrd="0" parTransId="{5E46F0E0-4999-4F3C-B8F8-907AACB1573B}" sibTransId="{B322695C-D6F6-4F42-8355-8138898257CB}"/>
    <dgm:cxn modelId="{00AA4137-F539-4A4A-BBDE-518BDCD8B3DD}" type="presOf" srcId="{5F2E9486-A293-45A8-947E-860A35A146B0}" destId="{FD25B717-CD29-4F80-AAC0-E4A863AC7B4B}" srcOrd="0" destOrd="0" presId="urn:microsoft.com/office/officeart/2016/7/layout/ChevronBlockProcess"/>
    <dgm:cxn modelId="{01495741-25CE-4C74-AF64-697DC8E915E9}" srcId="{D6F8F5AC-0540-49D0-B22E-54F18E863AD8}" destId="{B542F9D0-9AB9-4FC9-9D95-ACC982930C57}" srcOrd="0" destOrd="0" parTransId="{86D75661-A2B0-4019-A127-F4CD7C486EA7}" sibTransId="{AD31BEB4-4DCB-40DD-913C-BF6A6A543902}"/>
    <dgm:cxn modelId="{F7276A65-AB96-4386-BE18-9077216992AC}" srcId="{EE024905-1F96-4DD7-B1B5-A41B0EB92CBF}" destId="{47EB16E5-CDC9-4D49-88BC-7B74D7B07524}" srcOrd="5" destOrd="0" parTransId="{CBAE6CA5-70AB-45EF-B7A4-90F73CD86708}" sibTransId="{8DF61C47-3A10-4E89-B770-2A234D5CC0D4}"/>
    <dgm:cxn modelId="{5B3CF570-1B59-4072-93E1-F3EA45779029}" srcId="{8098D0BE-3904-460F-A9D4-252790CB1677}" destId="{110073D0-8052-4E26-9617-5BD67EF98AA7}" srcOrd="0" destOrd="0" parTransId="{B3E38E90-9DC3-4DFF-9F63-CED5F8B2AC4B}" sibTransId="{6738C2C2-6BCF-4FD0-843C-45159AD6445D}"/>
    <dgm:cxn modelId="{C7D0EF81-F522-4D76-83E8-1103772D13BE}" srcId="{0F092C87-279E-4FC7-A0A8-F3C74DF3F753}" destId="{ED3A86DF-9746-413C-8B4F-77D5A02C615F}" srcOrd="0" destOrd="0" parTransId="{C0D7D96E-B443-4DFA-8035-650DF3458641}" sibTransId="{C9803B95-5E51-4F2C-B474-05FC4D054E10}"/>
    <dgm:cxn modelId="{B3024D83-8CCD-4361-BC22-D6DC804E97A9}" srcId="{5306AADE-2168-48D8-95DD-FBA2CDD2676F}" destId="{4ED326CE-DE8C-41AF-862F-A31F7D7061DE}" srcOrd="0" destOrd="0" parTransId="{F477E688-AEA5-4B8F-A42C-D58DDFC45178}" sibTransId="{4EF85134-472E-4197-B16C-E3584CA1B1D7}"/>
    <dgm:cxn modelId="{B0D29987-549D-47AC-A96A-F2F71F1B87AC}" srcId="{EE024905-1F96-4DD7-B1B5-A41B0EB92CBF}" destId="{D6F8F5AC-0540-49D0-B22E-54F18E863AD8}" srcOrd="1" destOrd="0" parTransId="{8179F652-9BFD-41DD-A020-645E2CCF0DFA}" sibTransId="{AC7405FD-E3F2-4CFE-85FF-17B744591063}"/>
    <dgm:cxn modelId="{E1B1318E-B961-4F62-A524-9B61E65B9D6D}" type="presOf" srcId="{4ED326CE-DE8C-41AF-862F-A31F7D7061DE}" destId="{1710ECF2-A86E-48A4-B365-AFF278D73AD5}" srcOrd="0" destOrd="0" presId="urn:microsoft.com/office/officeart/2016/7/layout/ChevronBlockProcess"/>
    <dgm:cxn modelId="{F9CF3C92-CB6F-445A-BB6E-F582E89C148F}" type="presOf" srcId="{5306AADE-2168-48D8-95DD-FBA2CDD2676F}" destId="{CEB5458F-8067-4EBF-A284-846E1F2EE630}" srcOrd="0" destOrd="0" presId="urn:microsoft.com/office/officeart/2016/7/layout/ChevronBlockProcess"/>
    <dgm:cxn modelId="{CB263798-2417-4E7B-9BF9-69D6759C25DE}" type="presOf" srcId="{110073D0-8052-4E26-9617-5BD67EF98AA7}" destId="{CBF9590A-7915-4E5A-BB9F-8B6986351D9D}" srcOrd="0" destOrd="0" presId="urn:microsoft.com/office/officeart/2016/7/layout/ChevronBlockProcess"/>
    <dgm:cxn modelId="{CDC2689A-376D-46A2-B12D-C6A34A85E0CB}" srcId="{EE024905-1F96-4DD7-B1B5-A41B0EB92CBF}" destId="{0F092C87-279E-4FC7-A0A8-F3C74DF3F753}" srcOrd="4" destOrd="0" parTransId="{69AAE1EF-C53A-44C8-B725-2BA76A5837C2}" sibTransId="{6B2A978D-D443-4037-A015-506E6F0C165B}"/>
    <dgm:cxn modelId="{0D82EEA4-2E8D-4306-B66D-69FEC510F5FD}" type="presOf" srcId="{A1756E0C-C54F-4F8B-9DBE-E4EB434F7100}" destId="{445820FB-B208-4AF6-80EC-4295E105C2E2}" srcOrd="0" destOrd="0" presId="urn:microsoft.com/office/officeart/2016/7/layout/ChevronBlockProcess"/>
    <dgm:cxn modelId="{3B4D07BC-26F3-4909-A526-93B142AD4DB6}" type="presOf" srcId="{47EB16E5-CDC9-4D49-88BC-7B74D7B07524}" destId="{2E6AE94E-504B-459C-901C-3D6D30733835}" srcOrd="0" destOrd="0" presId="urn:microsoft.com/office/officeart/2016/7/layout/ChevronBlockProcess"/>
    <dgm:cxn modelId="{2C815CC0-C460-47CE-895D-28409EFE81C5}" type="presOf" srcId="{B542F9D0-9AB9-4FC9-9D95-ACC982930C57}" destId="{5804CD71-818D-43B5-B06A-AA50C4E535DC}" srcOrd="0" destOrd="0" presId="urn:microsoft.com/office/officeart/2016/7/layout/ChevronBlockProcess"/>
    <dgm:cxn modelId="{3A661DCB-C643-4F3C-9AB4-4A040D413AA1}" type="presOf" srcId="{7B530899-A2E7-4237-8729-AC3D26B2DAD7}" destId="{0A04C580-0B13-4E5B-9979-371421B2692B}" srcOrd="0" destOrd="0" presId="urn:microsoft.com/office/officeart/2016/7/layout/ChevronBlockProcess"/>
    <dgm:cxn modelId="{0A08EDD7-ABD2-4327-9706-BEBCEC439890}" type="presOf" srcId="{8098D0BE-3904-460F-A9D4-252790CB1677}" destId="{4E023012-606E-4CF0-A9FE-43F8F9BB2E90}" srcOrd="0" destOrd="0" presId="urn:microsoft.com/office/officeart/2016/7/layout/ChevronBlockProcess"/>
    <dgm:cxn modelId="{0C8771DF-C75F-45CB-9D19-CD35686FEC7A}" type="presOf" srcId="{EE024905-1F96-4DD7-B1B5-A41B0EB92CBF}" destId="{8F97F0AC-44DC-4575-916F-74EFEF6E3228}" srcOrd="0" destOrd="0" presId="urn:microsoft.com/office/officeart/2016/7/layout/ChevronBlockProcess"/>
    <dgm:cxn modelId="{1271ACEE-7089-4438-BF93-A42E9833F892}" srcId="{EE024905-1F96-4DD7-B1B5-A41B0EB92CBF}" destId="{8098D0BE-3904-460F-A9D4-252790CB1677}" srcOrd="0" destOrd="0" parTransId="{D354C8EA-645C-4B74-A546-ECA89D500803}" sibTransId="{208A4843-E97B-4235-92C6-14050D54EFFE}"/>
    <dgm:cxn modelId="{D8E28873-2DC0-4D3C-AC7B-D2BFC3B6C919}" type="presParOf" srcId="{8F97F0AC-44DC-4575-916F-74EFEF6E3228}" destId="{4DC0B964-940F-4832-8A18-D72001E498FC}" srcOrd="0" destOrd="0" presId="urn:microsoft.com/office/officeart/2016/7/layout/ChevronBlockProcess"/>
    <dgm:cxn modelId="{9F496F3C-3CDD-49E2-9A2D-5E77743F9859}" type="presParOf" srcId="{4DC0B964-940F-4832-8A18-D72001E498FC}" destId="{4E023012-606E-4CF0-A9FE-43F8F9BB2E90}" srcOrd="0" destOrd="0" presId="urn:microsoft.com/office/officeart/2016/7/layout/ChevronBlockProcess"/>
    <dgm:cxn modelId="{0C0C932A-8E74-4C84-9DFC-443EA78EDA84}" type="presParOf" srcId="{4DC0B964-940F-4832-8A18-D72001E498FC}" destId="{CBF9590A-7915-4E5A-BB9F-8B6986351D9D}" srcOrd="1" destOrd="0" presId="urn:microsoft.com/office/officeart/2016/7/layout/ChevronBlockProcess"/>
    <dgm:cxn modelId="{215DC176-901E-41A1-8E5B-09014FCF8094}" type="presParOf" srcId="{8F97F0AC-44DC-4575-916F-74EFEF6E3228}" destId="{68794D26-8D9A-44F5-931D-9EA6AB80C319}" srcOrd="1" destOrd="0" presId="urn:microsoft.com/office/officeart/2016/7/layout/ChevronBlockProcess"/>
    <dgm:cxn modelId="{BDB29EA1-3F67-49CA-A0E7-15BC0E7BE597}" type="presParOf" srcId="{8F97F0AC-44DC-4575-916F-74EFEF6E3228}" destId="{6F98C342-6E8F-4F90-925D-AD00EC24F09A}" srcOrd="2" destOrd="0" presId="urn:microsoft.com/office/officeart/2016/7/layout/ChevronBlockProcess"/>
    <dgm:cxn modelId="{7EDC20B2-C458-404A-91DD-AC739B2F2BA4}" type="presParOf" srcId="{6F98C342-6E8F-4F90-925D-AD00EC24F09A}" destId="{52AEEE64-8934-4F14-AF4C-2379349C0F4A}" srcOrd="0" destOrd="0" presId="urn:microsoft.com/office/officeart/2016/7/layout/ChevronBlockProcess"/>
    <dgm:cxn modelId="{D1F781B8-BD1E-434B-89A7-DC56A3BF31D7}" type="presParOf" srcId="{6F98C342-6E8F-4F90-925D-AD00EC24F09A}" destId="{5804CD71-818D-43B5-B06A-AA50C4E535DC}" srcOrd="1" destOrd="0" presId="urn:microsoft.com/office/officeart/2016/7/layout/ChevronBlockProcess"/>
    <dgm:cxn modelId="{BBC8C5A4-F5B7-4277-BBDD-2178ADF04794}" type="presParOf" srcId="{8F97F0AC-44DC-4575-916F-74EFEF6E3228}" destId="{34486C77-AD08-4999-A7C6-A2D173176DCB}" srcOrd="3" destOrd="0" presId="urn:microsoft.com/office/officeart/2016/7/layout/ChevronBlockProcess"/>
    <dgm:cxn modelId="{D71FBA9B-650D-4B04-903F-2A7810B6B7F2}" type="presParOf" srcId="{8F97F0AC-44DC-4575-916F-74EFEF6E3228}" destId="{22CFFB61-157A-4205-A90C-9E5920117612}" srcOrd="4" destOrd="0" presId="urn:microsoft.com/office/officeart/2016/7/layout/ChevronBlockProcess"/>
    <dgm:cxn modelId="{A1DBDAB3-5F60-4F3C-8F66-B5D4AC2A8743}" type="presParOf" srcId="{22CFFB61-157A-4205-A90C-9E5920117612}" destId="{445820FB-B208-4AF6-80EC-4295E105C2E2}" srcOrd="0" destOrd="0" presId="urn:microsoft.com/office/officeart/2016/7/layout/ChevronBlockProcess"/>
    <dgm:cxn modelId="{67FB75BE-DCB7-45CB-B763-59AA288E0468}" type="presParOf" srcId="{22CFFB61-157A-4205-A90C-9E5920117612}" destId="{0A04C580-0B13-4E5B-9979-371421B2692B}" srcOrd="1" destOrd="0" presId="urn:microsoft.com/office/officeart/2016/7/layout/ChevronBlockProcess"/>
    <dgm:cxn modelId="{6D07F6AC-482E-4E11-97B5-D474D6B1762B}" type="presParOf" srcId="{8F97F0AC-44DC-4575-916F-74EFEF6E3228}" destId="{943DA297-65C6-40AA-B6B7-A306C105ECDA}" srcOrd="5" destOrd="0" presId="urn:microsoft.com/office/officeart/2016/7/layout/ChevronBlockProcess"/>
    <dgm:cxn modelId="{1D4D696F-8538-40EB-A169-EC971B159E57}" type="presParOf" srcId="{8F97F0AC-44DC-4575-916F-74EFEF6E3228}" destId="{A07045A7-D414-4D0B-8764-092D941854F2}" srcOrd="6" destOrd="0" presId="urn:microsoft.com/office/officeart/2016/7/layout/ChevronBlockProcess"/>
    <dgm:cxn modelId="{45A9E193-70D9-4791-8C14-0FB2A055AA9C}" type="presParOf" srcId="{A07045A7-D414-4D0B-8764-092D941854F2}" destId="{CEB5458F-8067-4EBF-A284-846E1F2EE630}" srcOrd="0" destOrd="0" presId="urn:microsoft.com/office/officeart/2016/7/layout/ChevronBlockProcess"/>
    <dgm:cxn modelId="{77EE0B71-5BDA-441F-84A7-D7872A6E861C}" type="presParOf" srcId="{A07045A7-D414-4D0B-8764-092D941854F2}" destId="{1710ECF2-A86E-48A4-B365-AFF278D73AD5}" srcOrd="1" destOrd="0" presId="urn:microsoft.com/office/officeart/2016/7/layout/ChevronBlockProcess"/>
    <dgm:cxn modelId="{25DE9A87-B85C-440B-B8BA-59730ECC580D}" type="presParOf" srcId="{8F97F0AC-44DC-4575-916F-74EFEF6E3228}" destId="{A709141E-FB4A-4659-920D-39EE8D48FA6B}" srcOrd="7" destOrd="0" presId="urn:microsoft.com/office/officeart/2016/7/layout/ChevronBlockProcess"/>
    <dgm:cxn modelId="{D3252540-EC9B-4408-AB1A-C190C528C25E}" type="presParOf" srcId="{8F97F0AC-44DC-4575-916F-74EFEF6E3228}" destId="{600EFA15-C122-433E-B001-5BD8E4E74C1F}" srcOrd="8" destOrd="0" presId="urn:microsoft.com/office/officeart/2016/7/layout/ChevronBlockProcess"/>
    <dgm:cxn modelId="{85C7AFA5-969D-4CD9-8C0F-C1E423F56975}" type="presParOf" srcId="{600EFA15-C122-433E-B001-5BD8E4E74C1F}" destId="{C97F7F24-D1B5-4844-A70C-E4C291BAC583}" srcOrd="0" destOrd="0" presId="urn:microsoft.com/office/officeart/2016/7/layout/ChevronBlockProcess"/>
    <dgm:cxn modelId="{9B75B759-CAB6-4DE5-943A-F2300B735815}" type="presParOf" srcId="{600EFA15-C122-433E-B001-5BD8E4E74C1F}" destId="{B6D9DEFF-68E0-41D2-B5EF-E699A27832E2}" srcOrd="1" destOrd="0" presId="urn:microsoft.com/office/officeart/2016/7/layout/ChevronBlockProcess"/>
    <dgm:cxn modelId="{0DE90204-624B-4570-BD9E-1783DAE3E9D5}" type="presParOf" srcId="{8F97F0AC-44DC-4575-916F-74EFEF6E3228}" destId="{BAF27FF0-B8F2-48AA-92EA-30EB094AC275}" srcOrd="9" destOrd="0" presId="urn:microsoft.com/office/officeart/2016/7/layout/ChevronBlockProcess"/>
    <dgm:cxn modelId="{EA691355-3109-4248-AA6D-18D69F0E8A89}" type="presParOf" srcId="{8F97F0AC-44DC-4575-916F-74EFEF6E3228}" destId="{6BA6F243-57A8-4C32-A555-E241CEA14698}" srcOrd="10" destOrd="0" presId="urn:microsoft.com/office/officeart/2016/7/layout/ChevronBlockProcess"/>
    <dgm:cxn modelId="{CF07360B-D0E2-4391-A605-D776E32EA500}" type="presParOf" srcId="{6BA6F243-57A8-4C32-A555-E241CEA14698}" destId="{2E6AE94E-504B-459C-901C-3D6D30733835}" srcOrd="0" destOrd="0" presId="urn:microsoft.com/office/officeart/2016/7/layout/ChevronBlockProcess"/>
    <dgm:cxn modelId="{3E722AE5-C512-41FD-8FF1-FC52DD13EC76}" type="presParOf" srcId="{6BA6F243-57A8-4C32-A555-E241CEA14698}" destId="{FD25B717-CD29-4F80-AAC0-E4A863AC7B4B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2D4DFC-8796-496A-B93F-11F4731144F8}" type="doc">
      <dgm:prSet loTypeId="urn:microsoft.com/office/officeart/2011/layout/Tab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28B11A-8136-47E1-824D-ACAA6F0521E7}">
      <dgm:prSet custT="1"/>
      <dgm:spPr/>
      <dgm:t>
        <a:bodyPr/>
        <a:lstStyle/>
        <a:p>
          <a:r>
            <a:rPr lang="en-GB" sz="3200" dirty="0"/>
            <a:t>CTF Table 4</a:t>
          </a:r>
          <a:endParaRPr lang="en-US" sz="3200" dirty="0"/>
        </a:p>
      </dgm:t>
    </dgm:pt>
    <dgm:pt modelId="{D0E31170-6C2E-4DF3-9D89-20D3D5DD8D2D}" type="parTrans" cxnId="{89B7DDF2-61F4-4252-9EB0-2C61A69B61B6}">
      <dgm:prSet/>
      <dgm:spPr/>
      <dgm:t>
        <a:bodyPr/>
        <a:lstStyle/>
        <a:p>
          <a:endParaRPr lang="en-US" sz="1200"/>
        </a:p>
      </dgm:t>
    </dgm:pt>
    <dgm:pt modelId="{5DB9F644-02F3-43A9-84B2-6AFDAEB09A00}" type="sibTrans" cxnId="{89B7DDF2-61F4-4252-9EB0-2C61A69B61B6}">
      <dgm:prSet/>
      <dgm:spPr/>
      <dgm:t>
        <a:bodyPr/>
        <a:lstStyle/>
        <a:p>
          <a:endParaRPr lang="en-US" sz="1200"/>
        </a:p>
      </dgm:t>
    </dgm:pt>
    <dgm:pt modelId="{CA521F67-6227-46B2-8FC9-B5F24D58009B}">
      <dgm:prSet custT="1"/>
      <dgm:spPr/>
      <dgm:t>
        <a:bodyPr/>
        <a:lstStyle/>
        <a:p>
          <a:r>
            <a:rPr lang="en-US" sz="2400" b="0" i="0" dirty="0"/>
            <a:t>Structured Summary: Tracking Progress Made in Implementing and Achieving NDCs</a:t>
          </a:r>
          <a:endParaRPr lang="en-US" sz="2400" dirty="0"/>
        </a:p>
      </dgm:t>
    </dgm:pt>
    <dgm:pt modelId="{F2AE8299-16F5-472B-A665-31551BB4CE13}" type="parTrans" cxnId="{0C5DBD00-D5E7-4F5F-9B43-802041FE169D}">
      <dgm:prSet/>
      <dgm:spPr/>
      <dgm:t>
        <a:bodyPr/>
        <a:lstStyle/>
        <a:p>
          <a:endParaRPr lang="en-US" sz="1200"/>
        </a:p>
      </dgm:t>
    </dgm:pt>
    <dgm:pt modelId="{5030CEA4-A83E-4BA3-806F-1E1785FD9B55}" type="sibTrans" cxnId="{0C5DBD00-D5E7-4F5F-9B43-802041FE169D}">
      <dgm:prSet/>
      <dgm:spPr/>
      <dgm:t>
        <a:bodyPr/>
        <a:lstStyle/>
        <a:p>
          <a:endParaRPr lang="en-US" sz="1200"/>
        </a:p>
      </dgm:t>
    </dgm:pt>
    <dgm:pt modelId="{8FE28981-DF2C-48D8-B2B9-5E8AFFB3617E}">
      <dgm:prSet custT="1"/>
      <dgm:spPr/>
      <dgm:t>
        <a:bodyPr/>
        <a:lstStyle/>
        <a:p>
          <a:r>
            <a:rPr lang="en-GB" sz="3200" dirty="0"/>
            <a:t>CTF Table 3</a:t>
          </a:r>
          <a:endParaRPr lang="en-US" sz="3200" dirty="0"/>
        </a:p>
      </dgm:t>
    </dgm:pt>
    <dgm:pt modelId="{732A423C-6690-41FE-8F31-CF2702DDCAE9}" type="parTrans" cxnId="{AE68F46D-3252-4623-BB26-4F999F119712}">
      <dgm:prSet/>
      <dgm:spPr/>
      <dgm:t>
        <a:bodyPr/>
        <a:lstStyle/>
        <a:p>
          <a:endParaRPr lang="en-US" sz="1200"/>
        </a:p>
      </dgm:t>
    </dgm:pt>
    <dgm:pt modelId="{3476F384-A1AB-422F-B426-7D9A3397340C}" type="sibTrans" cxnId="{AE68F46D-3252-4623-BB26-4F999F119712}">
      <dgm:prSet/>
      <dgm:spPr/>
      <dgm:t>
        <a:bodyPr/>
        <a:lstStyle/>
        <a:p>
          <a:endParaRPr lang="en-US" sz="1200"/>
        </a:p>
      </dgm:t>
    </dgm:pt>
    <dgm:pt modelId="{274120A9-8C69-423C-A87B-5181DB222377}">
      <dgm:prSet custT="1"/>
      <dgm:spPr/>
      <dgm:t>
        <a:bodyPr/>
        <a:lstStyle/>
        <a:p>
          <a:r>
            <a:rPr lang="en-US" sz="2400" b="0" i="0" dirty="0"/>
            <a:t>Structured summary: Methodologies and approaches to accounting</a:t>
          </a:r>
          <a:endParaRPr lang="en-US" sz="2400" dirty="0"/>
        </a:p>
      </dgm:t>
    </dgm:pt>
    <dgm:pt modelId="{1F0D26B2-B7B6-4B5A-994D-CDEA796FE782}" type="parTrans" cxnId="{6E03136A-2E91-4CE8-B049-FE5F338C07C5}">
      <dgm:prSet/>
      <dgm:spPr/>
      <dgm:t>
        <a:bodyPr/>
        <a:lstStyle/>
        <a:p>
          <a:endParaRPr lang="en-US" sz="1200"/>
        </a:p>
      </dgm:t>
    </dgm:pt>
    <dgm:pt modelId="{DB2AF6E0-BE99-4E86-BBF3-33A9DB3D4334}" type="sibTrans" cxnId="{6E03136A-2E91-4CE8-B049-FE5F338C07C5}">
      <dgm:prSet/>
      <dgm:spPr/>
      <dgm:t>
        <a:bodyPr/>
        <a:lstStyle/>
        <a:p>
          <a:endParaRPr lang="en-US" sz="1200"/>
        </a:p>
      </dgm:t>
    </dgm:pt>
    <dgm:pt modelId="{3903838C-0C7C-4576-802E-CEFF7F0954FE}" type="pres">
      <dgm:prSet presAssocID="{B42D4DFC-8796-496A-B93F-11F4731144F8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12C5D4AB-E4C1-4726-BD07-91F95A7BDED2}" type="pres">
      <dgm:prSet presAssocID="{2428B11A-8136-47E1-824D-ACAA6F0521E7}" presName="composite" presStyleCnt="0"/>
      <dgm:spPr/>
    </dgm:pt>
    <dgm:pt modelId="{6D5ECEBF-0EDA-47F9-969C-45107B54292A}" type="pres">
      <dgm:prSet presAssocID="{2428B11A-8136-47E1-824D-ACAA6F0521E7}" presName="FirstChild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DC6348C-D2CF-4388-B0B9-FCF36EDD4AD5}" type="pres">
      <dgm:prSet presAssocID="{2428B11A-8136-47E1-824D-ACAA6F0521E7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</dgm:pt>
    <dgm:pt modelId="{0F4838AC-C1D4-4F2F-AA01-1CF476DCAEEE}" type="pres">
      <dgm:prSet presAssocID="{2428B11A-8136-47E1-824D-ACAA6F0521E7}" presName="Accent" presStyleLbl="parChTrans1D1" presStyleIdx="0" presStyleCnt="2"/>
      <dgm:spPr/>
    </dgm:pt>
    <dgm:pt modelId="{CD495658-FED5-4496-96D0-B583FDB2D01A}" type="pres">
      <dgm:prSet presAssocID="{5DB9F644-02F3-43A9-84B2-6AFDAEB09A00}" presName="sibTrans" presStyleCnt="0"/>
      <dgm:spPr/>
    </dgm:pt>
    <dgm:pt modelId="{89E24186-427A-4BB5-BB9B-10ABFA9FEB90}" type="pres">
      <dgm:prSet presAssocID="{8FE28981-DF2C-48D8-B2B9-5E8AFFB3617E}" presName="composite" presStyleCnt="0"/>
      <dgm:spPr/>
    </dgm:pt>
    <dgm:pt modelId="{C582AD3B-98AB-41A3-BC43-92F3C758EAA9}" type="pres">
      <dgm:prSet presAssocID="{8FE28981-DF2C-48D8-B2B9-5E8AFFB3617E}" presName="FirstChild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56430C6-223A-404C-A87D-EFA4B98BD331}" type="pres">
      <dgm:prSet presAssocID="{8FE28981-DF2C-48D8-B2B9-5E8AFFB3617E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</dgm:pt>
    <dgm:pt modelId="{57374041-4C2F-462A-8890-656E207D9AA8}" type="pres">
      <dgm:prSet presAssocID="{8FE28981-DF2C-48D8-B2B9-5E8AFFB3617E}" presName="Accent" presStyleLbl="parChTrans1D1" presStyleIdx="1" presStyleCnt="2"/>
      <dgm:spPr/>
    </dgm:pt>
  </dgm:ptLst>
  <dgm:cxnLst>
    <dgm:cxn modelId="{0C5DBD00-D5E7-4F5F-9B43-802041FE169D}" srcId="{2428B11A-8136-47E1-824D-ACAA6F0521E7}" destId="{CA521F67-6227-46B2-8FC9-B5F24D58009B}" srcOrd="0" destOrd="0" parTransId="{F2AE8299-16F5-472B-A665-31551BB4CE13}" sibTransId="{5030CEA4-A83E-4BA3-806F-1E1785FD9B55}"/>
    <dgm:cxn modelId="{FEF6A75F-D591-440A-A50D-F9BFF55FBC98}" type="presOf" srcId="{CA521F67-6227-46B2-8FC9-B5F24D58009B}" destId="{6D5ECEBF-0EDA-47F9-969C-45107B54292A}" srcOrd="0" destOrd="0" presId="urn:microsoft.com/office/officeart/2011/layout/TabList"/>
    <dgm:cxn modelId="{3EAAF846-9B41-49AF-98CB-F3C99A6A43EE}" type="presOf" srcId="{B42D4DFC-8796-496A-B93F-11F4731144F8}" destId="{3903838C-0C7C-4576-802E-CEFF7F0954FE}" srcOrd="0" destOrd="0" presId="urn:microsoft.com/office/officeart/2011/layout/TabList"/>
    <dgm:cxn modelId="{CE5FE267-F25B-4B8E-A11B-43BE2ABEAB52}" type="presOf" srcId="{8FE28981-DF2C-48D8-B2B9-5E8AFFB3617E}" destId="{B56430C6-223A-404C-A87D-EFA4B98BD331}" srcOrd="0" destOrd="0" presId="urn:microsoft.com/office/officeart/2011/layout/TabList"/>
    <dgm:cxn modelId="{6E03136A-2E91-4CE8-B049-FE5F338C07C5}" srcId="{8FE28981-DF2C-48D8-B2B9-5E8AFFB3617E}" destId="{274120A9-8C69-423C-A87B-5181DB222377}" srcOrd="0" destOrd="0" parTransId="{1F0D26B2-B7B6-4B5A-994D-CDEA796FE782}" sibTransId="{DB2AF6E0-BE99-4E86-BBF3-33A9DB3D4334}"/>
    <dgm:cxn modelId="{AE68F46D-3252-4623-BB26-4F999F119712}" srcId="{B42D4DFC-8796-496A-B93F-11F4731144F8}" destId="{8FE28981-DF2C-48D8-B2B9-5E8AFFB3617E}" srcOrd="1" destOrd="0" parTransId="{732A423C-6690-41FE-8F31-CF2702DDCAE9}" sibTransId="{3476F384-A1AB-422F-B426-7D9A3397340C}"/>
    <dgm:cxn modelId="{14DFD957-0FA6-4BD7-AAD5-9A6AECD501CB}" type="presOf" srcId="{2428B11A-8136-47E1-824D-ACAA6F0521E7}" destId="{EDC6348C-D2CF-4388-B0B9-FCF36EDD4AD5}" srcOrd="0" destOrd="0" presId="urn:microsoft.com/office/officeart/2011/layout/TabList"/>
    <dgm:cxn modelId="{79EAE1CF-7D87-4F4F-96E8-145F725FA33B}" type="presOf" srcId="{274120A9-8C69-423C-A87B-5181DB222377}" destId="{C582AD3B-98AB-41A3-BC43-92F3C758EAA9}" srcOrd="0" destOrd="0" presId="urn:microsoft.com/office/officeart/2011/layout/TabList"/>
    <dgm:cxn modelId="{89B7DDF2-61F4-4252-9EB0-2C61A69B61B6}" srcId="{B42D4DFC-8796-496A-B93F-11F4731144F8}" destId="{2428B11A-8136-47E1-824D-ACAA6F0521E7}" srcOrd="0" destOrd="0" parTransId="{D0E31170-6C2E-4DF3-9D89-20D3D5DD8D2D}" sibTransId="{5DB9F644-02F3-43A9-84B2-6AFDAEB09A00}"/>
    <dgm:cxn modelId="{67BFEFCE-5D44-4DB3-9D8D-4D6EAF8739B3}" type="presParOf" srcId="{3903838C-0C7C-4576-802E-CEFF7F0954FE}" destId="{12C5D4AB-E4C1-4726-BD07-91F95A7BDED2}" srcOrd="0" destOrd="0" presId="urn:microsoft.com/office/officeart/2011/layout/TabList"/>
    <dgm:cxn modelId="{08AC40AA-709F-46E1-8439-9C9D08450BFA}" type="presParOf" srcId="{12C5D4AB-E4C1-4726-BD07-91F95A7BDED2}" destId="{6D5ECEBF-0EDA-47F9-969C-45107B54292A}" srcOrd="0" destOrd="0" presId="urn:microsoft.com/office/officeart/2011/layout/TabList"/>
    <dgm:cxn modelId="{C52B2152-F235-4986-B5FE-6F089AD41C69}" type="presParOf" srcId="{12C5D4AB-E4C1-4726-BD07-91F95A7BDED2}" destId="{EDC6348C-D2CF-4388-B0B9-FCF36EDD4AD5}" srcOrd="1" destOrd="0" presId="urn:microsoft.com/office/officeart/2011/layout/TabList"/>
    <dgm:cxn modelId="{C95E383D-55D5-4DEE-96EB-D4D634B97EC2}" type="presParOf" srcId="{12C5D4AB-E4C1-4726-BD07-91F95A7BDED2}" destId="{0F4838AC-C1D4-4F2F-AA01-1CF476DCAEEE}" srcOrd="2" destOrd="0" presId="urn:microsoft.com/office/officeart/2011/layout/TabList"/>
    <dgm:cxn modelId="{AF935537-1DE6-45A8-8EA1-4FC292175DB7}" type="presParOf" srcId="{3903838C-0C7C-4576-802E-CEFF7F0954FE}" destId="{CD495658-FED5-4496-96D0-B583FDB2D01A}" srcOrd="1" destOrd="0" presId="urn:microsoft.com/office/officeart/2011/layout/TabList"/>
    <dgm:cxn modelId="{10EFCA20-2ECE-4A0E-B268-B47B308840E0}" type="presParOf" srcId="{3903838C-0C7C-4576-802E-CEFF7F0954FE}" destId="{89E24186-427A-4BB5-BB9B-10ABFA9FEB90}" srcOrd="2" destOrd="0" presId="urn:microsoft.com/office/officeart/2011/layout/TabList"/>
    <dgm:cxn modelId="{F6FF0FD2-D518-4C70-BA86-3EEAFBF96D14}" type="presParOf" srcId="{89E24186-427A-4BB5-BB9B-10ABFA9FEB90}" destId="{C582AD3B-98AB-41A3-BC43-92F3C758EAA9}" srcOrd="0" destOrd="0" presId="urn:microsoft.com/office/officeart/2011/layout/TabList"/>
    <dgm:cxn modelId="{1F91C326-9C40-483B-BB7E-DB4032CB1A01}" type="presParOf" srcId="{89E24186-427A-4BB5-BB9B-10ABFA9FEB90}" destId="{B56430C6-223A-404C-A87D-EFA4B98BD331}" srcOrd="1" destOrd="0" presId="urn:microsoft.com/office/officeart/2011/layout/TabList"/>
    <dgm:cxn modelId="{A3C8A0D5-9FA5-4C70-8AAC-7D39874B34DE}" type="presParOf" srcId="{89E24186-427A-4BB5-BB9B-10ABFA9FEB90}" destId="{57374041-4C2F-462A-8890-656E207D9AA8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23012-606E-4CF0-A9FE-43F8F9BB2E90}">
      <dsp:nvSpPr>
        <dsp:cNvPr id="0" name=""/>
        <dsp:cNvSpPr/>
      </dsp:nvSpPr>
      <dsp:spPr>
        <a:xfrm>
          <a:off x="12114" y="932051"/>
          <a:ext cx="2015324" cy="604597"/>
        </a:xfrm>
        <a:prstGeom prst="chevron">
          <a:avLst>
            <a:gd name="adj" fmla="val 3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51" tIns="74651" rIns="74651" bIns="7465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baseline="0"/>
            <a:t>Appendix</a:t>
          </a:r>
        </a:p>
      </dsp:txBody>
      <dsp:txXfrm>
        <a:off x="193493" y="932051"/>
        <a:ext cx="1652566" cy="604597"/>
      </dsp:txXfrm>
    </dsp:sp>
    <dsp:sp modelId="{CBF9590A-7915-4E5A-BB9F-8B6986351D9D}">
      <dsp:nvSpPr>
        <dsp:cNvPr id="0" name=""/>
        <dsp:cNvSpPr/>
      </dsp:nvSpPr>
      <dsp:spPr>
        <a:xfrm>
          <a:off x="12114" y="1536649"/>
          <a:ext cx="1833944" cy="219155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22" tIns="144922" rIns="144922" bIns="28984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NDC description (targets)</a:t>
          </a:r>
          <a:endParaRPr lang="en-GB" sz="1800" kern="1200"/>
        </a:p>
      </dsp:txBody>
      <dsp:txXfrm>
        <a:off x="12114" y="1536649"/>
        <a:ext cx="1833944" cy="2191558"/>
      </dsp:txXfrm>
    </dsp:sp>
    <dsp:sp modelId="{52AEEE64-8934-4F14-AF4C-2379349C0F4A}">
      <dsp:nvSpPr>
        <dsp:cNvPr id="0" name=""/>
        <dsp:cNvSpPr/>
      </dsp:nvSpPr>
      <dsp:spPr>
        <a:xfrm>
          <a:off x="1968391" y="932051"/>
          <a:ext cx="2015324" cy="604597"/>
        </a:xfrm>
        <a:prstGeom prst="chevron">
          <a:avLst>
            <a:gd name="adj" fmla="val 3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51" tIns="74651" rIns="74651" bIns="7465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Table 1</a:t>
          </a:r>
        </a:p>
      </dsp:txBody>
      <dsp:txXfrm>
        <a:off x="2149770" y="932051"/>
        <a:ext cx="1652566" cy="604597"/>
      </dsp:txXfrm>
    </dsp:sp>
    <dsp:sp modelId="{5804CD71-818D-43B5-B06A-AA50C4E535DC}">
      <dsp:nvSpPr>
        <dsp:cNvPr id="0" name=""/>
        <dsp:cNvSpPr/>
      </dsp:nvSpPr>
      <dsp:spPr>
        <a:xfrm>
          <a:off x="1968391" y="1536649"/>
          <a:ext cx="1833944" cy="219155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22" tIns="144922" rIns="144922" bIns="28984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Structured summary: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Indicators</a:t>
          </a:r>
          <a:endParaRPr lang="en-GB" sz="1800" kern="1200"/>
        </a:p>
      </dsp:txBody>
      <dsp:txXfrm>
        <a:off x="1968391" y="1536649"/>
        <a:ext cx="1833944" cy="2191558"/>
      </dsp:txXfrm>
    </dsp:sp>
    <dsp:sp modelId="{445820FB-B208-4AF6-80EC-4295E105C2E2}">
      <dsp:nvSpPr>
        <dsp:cNvPr id="0" name=""/>
        <dsp:cNvSpPr/>
      </dsp:nvSpPr>
      <dsp:spPr>
        <a:xfrm>
          <a:off x="3924668" y="932051"/>
          <a:ext cx="2015324" cy="604597"/>
        </a:xfrm>
        <a:prstGeom prst="chevron">
          <a:avLst>
            <a:gd name="adj" fmla="val 3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51" tIns="74651" rIns="74651" bIns="7465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Table 2</a:t>
          </a:r>
        </a:p>
      </dsp:txBody>
      <dsp:txXfrm>
        <a:off x="4106047" y="932051"/>
        <a:ext cx="1652566" cy="604597"/>
      </dsp:txXfrm>
    </dsp:sp>
    <dsp:sp modelId="{0A04C580-0B13-4E5B-9979-371421B2692B}">
      <dsp:nvSpPr>
        <dsp:cNvPr id="0" name=""/>
        <dsp:cNvSpPr/>
      </dsp:nvSpPr>
      <dsp:spPr>
        <a:xfrm>
          <a:off x="3924668" y="1536649"/>
          <a:ext cx="1833944" cy="219155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22" tIns="144922" rIns="144922" bIns="28984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Structured summary: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Definitions</a:t>
          </a:r>
          <a:endParaRPr lang="en-GB" sz="1800" kern="1200"/>
        </a:p>
      </dsp:txBody>
      <dsp:txXfrm>
        <a:off x="3924668" y="1536649"/>
        <a:ext cx="1833944" cy="2191558"/>
      </dsp:txXfrm>
    </dsp:sp>
    <dsp:sp modelId="{CEB5458F-8067-4EBF-A284-846E1F2EE630}">
      <dsp:nvSpPr>
        <dsp:cNvPr id="0" name=""/>
        <dsp:cNvSpPr/>
      </dsp:nvSpPr>
      <dsp:spPr>
        <a:xfrm>
          <a:off x="5880946" y="932051"/>
          <a:ext cx="2015324" cy="604597"/>
        </a:xfrm>
        <a:prstGeom prst="chevron">
          <a:avLst>
            <a:gd name="adj" fmla="val 3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51" tIns="74651" rIns="74651" bIns="7465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Table 3</a:t>
          </a:r>
        </a:p>
      </dsp:txBody>
      <dsp:txXfrm>
        <a:off x="6062325" y="932051"/>
        <a:ext cx="1652566" cy="604597"/>
      </dsp:txXfrm>
    </dsp:sp>
    <dsp:sp modelId="{1710ECF2-A86E-48A4-B365-AFF278D73AD5}">
      <dsp:nvSpPr>
        <dsp:cNvPr id="0" name=""/>
        <dsp:cNvSpPr/>
      </dsp:nvSpPr>
      <dsp:spPr>
        <a:xfrm>
          <a:off x="5880946" y="1536649"/>
          <a:ext cx="1833944" cy="219155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22" tIns="144922" rIns="144922" bIns="28984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Structured summary: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Methodologies</a:t>
          </a:r>
          <a:endParaRPr lang="en-GB" sz="1800" kern="1200"/>
        </a:p>
      </dsp:txBody>
      <dsp:txXfrm>
        <a:off x="5880946" y="1536649"/>
        <a:ext cx="1833944" cy="2191558"/>
      </dsp:txXfrm>
    </dsp:sp>
    <dsp:sp modelId="{C97F7F24-D1B5-4844-A70C-E4C291BAC583}">
      <dsp:nvSpPr>
        <dsp:cNvPr id="0" name=""/>
        <dsp:cNvSpPr/>
      </dsp:nvSpPr>
      <dsp:spPr>
        <a:xfrm>
          <a:off x="7837223" y="932051"/>
          <a:ext cx="2015324" cy="604597"/>
        </a:xfrm>
        <a:prstGeom prst="chevron">
          <a:avLst>
            <a:gd name="adj" fmla="val 3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51" tIns="74651" rIns="74651" bIns="7465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Table 4</a:t>
          </a:r>
        </a:p>
      </dsp:txBody>
      <dsp:txXfrm>
        <a:off x="8018602" y="932051"/>
        <a:ext cx="1652566" cy="604597"/>
      </dsp:txXfrm>
    </dsp:sp>
    <dsp:sp modelId="{B6D9DEFF-68E0-41D2-B5EF-E699A27832E2}">
      <dsp:nvSpPr>
        <dsp:cNvPr id="0" name=""/>
        <dsp:cNvSpPr/>
      </dsp:nvSpPr>
      <dsp:spPr>
        <a:xfrm>
          <a:off x="7837223" y="1536649"/>
          <a:ext cx="1833944" cy="219155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22" tIns="144922" rIns="144922" bIns="28984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Structured summary: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Tracking progress</a:t>
          </a:r>
          <a:endParaRPr lang="en-GB" sz="1800" kern="1200" dirty="0"/>
        </a:p>
      </dsp:txBody>
      <dsp:txXfrm>
        <a:off x="7837223" y="1536649"/>
        <a:ext cx="1833944" cy="2191558"/>
      </dsp:txXfrm>
    </dsp:sp>
    <dsp:sp modelId="{2E6AE94E-504B-459C-901C-3D6D30733835}">
      <dsp:nvSpPr>
        <dsp:cNvPr id="0" name=""/>
        <dsp:cNvSpPr/>
      </dsp:nvSpPr>
      <dsp:spPr>
        <a:xfrm>
          <a:off x="9793500" y="932051"/>
          <a:ext cx="2015324" cy="604597"/>
        </a:xfrm>
        <a:prstGeom prst="chevron">
          <a:avLst>
            <a:gd name="adj" fmla="val 3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51" tIns="74651" rIns="74651" bIns="74651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Table 10</a:t>
          </a:r>
        </a:p>
      </dsp:txBody>
      <dsp:txXfrm>
        <a:off x="9974879" y="932051"/>
        <a:ext cx="1652566" cy="604597"/>
      </dsp:txXfrm>
    </dsp:sp>
    <dsp:sp modelId="{FD25B717-CD29-4F80-AAC0-E4A863AC7B4B}">
      <dsp:nvSpPr>
        <dsp:cNvPr id="0" name=""/>
        <dsp:cNvSpPr/>
      </dsp:nvSpPr>
      <dsp:spPr>
        <a:xfrm>
          <a:off x="9793500" y="1536649"/>
          <a:ext cx="1833944" cy="2191558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22" tIns="144922" rIns="144922" bIns="28984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Projections: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/>
            <a:t>Key projection indicators</a:t>
          </a:r>
          <a:endParaRPr lang="en-GB" sz="1800" kern="1200"/>
        </a:p>
      </dsp:txBody>
      <dsp:txXfrm>
        <a:off x="9793500" y="1536649"/>
        <a:ext cx="1833944" cy="2191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74041-4C2F-462A-8890-656E207D9AA8}">
      <dsp:nvSpPr>
        <dsp:cNvPr id="0" name=""/>
        <dsp:cNvSpPr/>
      </dsp:nvSpPr>
      <dsp:spPr>
        <a:xfrm>
          <a:off x="0" y="3528800"/>
          <a:ext cx="10927829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838AC-C1D4-4F2F-AA01-1CF476DCAEEE}">
      <dsp:nvSpPr>
        <dsp:cNvPr id="0" name=""/>
        <dsp:cNvSpPr/>
      </dsp:nvSpPr>
      <dsp:spPr>
        <a:xfrm>
          <a:off x="0" y="2061465"/>
          <a:ext cx="10927829" cy="0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ECEBF-0EDA-47F9-969C-45107B54292A}">
      <dsp:nvSpPr>
        <dsp:cNvPr id="0" name=""/>
        <dsp:cNvSpPr/>
      </dsp:nvSpPr>
      <dsp:spPr>
        <a:xfrm>
          <a:off x="2841235" y="664004"/>
          <a:ext cx="8086593" cy="1397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Structured Summary: Tracking Progress Made in Implementing and Achieving NDCs</a:t>
          </a:r>
          <a:endParaRPr lang="en-US" sz="2400" kern="1200" dirty="0"/>
        </a:p>
      </dsp:txBody>
      <dsp:txXfrm>
        <a:off x="2841235" y="664004"/>
        <a:ext cx="8086593" cy="1397461"/>
      </dsp:txXfrm>
    </dsp:sp>
    <dsp:sp modelId="{EDC6348C-D2CF-4388-B0B9-FCF36EDD4AD5}">
      <dsp:nvSpPr>
        <dsp:cNvPr id="0" name=""/>
        <dsp:cNvSpPr/>
      </dsp:nvSpPr>
      <dsp:spPr>
        <a:xfrm>
          <a:off x="0" y="664004"/>
          <a:ext cx="2841235" cy="13974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CTF Table 4</a:t>
          </a:r>
          <a:endParaRPr lang="en-US" sz="3200" kern="1200" dirty="0"/>
        </a:p>
      </dsp:txBody>
      <dsp:txXfrm>
        <a:off x="68231" y="732235"/>
        <a:ext cx="2704773" cy="1329230"/>
      </dsp:txXfrm>
    </dsp:sp>
    <dsp:sp modelId="{C582AD3B-98AB-41A3-BC43-92F3C758EAA9}">
      <dsp:nvSpPr>
        <dsp:cNvPr id="0" name=""/>
        <dsp:cNvSpPr/>
      </dsp:nvSpPr>
      <dsp:spPr>
        <a:xfrm>
          <a:off x="2841235" y="2131339"/>
          <a:ext cx="8086593" cy="13974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/>
            <a:t>Structured summary: Methodologies and approaches to accounting</a:t>
          </a:r>
          <a:endParaRPr lang="en-US" sz="2400" kern="1200" dirty="0"/>
        </a:p>
      </dsp:txBody>
      <dsp:txXfrm>
        <a:off x="2841235" y="2131339"/>
        <a:ext cx="8086593" cy="1397461"/>
      </dsp:txXfrm>
    </dsp:sp>
    <dsp:sp modelId="{B56430C6-223A-404C-A87D-EFA4B98BD331}">
      <dsp:nvSpPr>
        <dsp:cNvPr id="0" name=""/>
        <dsp:cNvSpPr/>
      </dsp:nvSpPr>
      <dsp:spPr>
        <a:xfrm>
          <a:off x="0" y="2131339"/>
          <a:ext cx="2841235" cy="139746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CTF Table 3</a:t>
          </a:r>
          <a:endParaRPr lang="en-US" sz="3200" kern="1200" dirty="0"/>
        </a:p>
      </dsp:txBody>
      <dsp:txXfrm>
        <a:off x="68231" y="2199570"/>
        <a:ext cx="2704773" cy="1329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2C406-BD75-4D64-8658-A2C6380B319E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CD78F-F93A-4E7E-94B5-CF57364D16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77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0483A-52E2-41F2-9983-531F8F6461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74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7065E-E969-C57A-8519-2B0B7E533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83533C-831F-8EC7-382C-0B16EDB62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D2EFC6-1314-84D8-AD60-FD6FBBA3A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B84AAC-72CB-A3D2-EB52-F4BE32DE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E3F4F3-E921-A7B5-B88A-D6B78416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4E09C-1743-27D6-4710-B1F3EB04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DBFAF0-E893-421E-22C2-956D8B6FA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BBA93-8609-3362-834C-07C36293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534B07-3896-C037-DB1E-357D7812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F38202-AB59-D5B8-6548-5869EF67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9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AB5E8A-332E-A171-4BFD-7FECA826B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E12258-8A72-F9B6-09FA-E5377F8E7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674DA-4C77-29A1-0D24-8D81F208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6601E-456A-37CD-350A-35B6CEC4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E6C10-89C9-072D-F5B3-820ABBFA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7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1-Forres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1" y="2206691"/>
            <a:ext cx="5664201" cy="2592917"/>
          </a:xfrm>
          <a:noFill/>
        </p:spPr>
        <p:txBody>
          <a:bodyPr/>
          <a:lstStyle>
            <a:lvl1pPr marL="0" indent="0" algn="l">
              <a:buFontTx/>
              <a:buNone/>
              <a:defRPr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da-DK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31800" y="356660"/>
            <a:ext cx="5664200" cy="1462811"/>
          </a:xfrm>
          <a:prstGeom prst="rect">
            <a:avLst/>
          </a:prstGeom>
          <a:noFill/>
        </p:spPr>
        <p:txBody>
          <a:bodyPr vert="horz" lIns="0" tIns="45720" rIns="91440" bIns="45720" rtlCol="0" anchor="b">
            <a:noAutofit/>
          </a:bodyPr>
          <a:lstStyle>
            <a:lvl1pPr>
              <a:defRPr lang="da-DK" sz="4933" dirty="0"/>
            </a:lvl1pPr>
          </a:lstStyle>
          <a:p>
            <a:pPr lvl="0">
              <a:lnSpc>
                <a:spcPct val="100000"/>
              </a:lnSpc>
            </a:pPr>
            <a:r>
              <a:rPr lang="da-DK" dirty="0"/>
              <a:t>FRONT PAGE </a:t>
            </a:r>
          </a:p>
        </p:txBody>
      </p:sp>
    </p:spTree>
    <p:extLst>
      <p:ext uri="{BB962C8B-B14F-4D97-AF65-F5344CB8AC3E}">
        <p14:creationId xmlns:p14="http://schemas.microsoft.com/office/powerpoint/2010/main" val="34721628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15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5482D-9EC3-B07A-C10D-B8AA1197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23D388-EF13-05D8-3221-043C6CCF3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5665F3-A6FF-F753-4CC2-1E99D9BF7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D4B554-B288-7E7F-CEFD-E807BCC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302951-1C10-0114-0C2F-492B101D3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8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DB717-3C7C-078A-250D-95833FE8B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C2D50-EFC3-610B-FE22-8AE81635F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DF83F-BF68-6C8B-8987-6D91866A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5293EF-2CA6-2725-89FD-FEAC85CFA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3B50E-C19C-BD45-E84D-C0761481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30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001BBD-4B1D-2C3D-514E-90EC753D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D96F64-7DA5-4FE5-E2AE-E2C55EFF1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FD168E-EBDC-4A0D-54DC-5FE221444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3A7E2-076A-665C-0C60-8A68D3A2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A8C880-AEEA-02AD-A5B7-A11EFE07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257649-7B03-9AFB-079E-3E9AB3AD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6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68C96-5225-3BF3-5452-10BE647B9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74C83E-1B7D-39CD-231B-75BE01D6C4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C98617-11D1-5281-2378-6A8892783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0EEC99-6802-9C3C-8535-E42F6601D7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ECFC10-B8DC-117D-53CE-B3267A47A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76A8FD3-46A0-38AC-D4F3-CCDFEF011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7327A2-B8F8-CE29-F29E-4551C3E4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2A7E86C-2FFC-3057-68EC-EF94AEDC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9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9DDFE-7EF7-2CD3-9606-F3073185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5A0B32-F236-A697-AB8D-B2F3CDD9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FA302FF-3112-DFD8-4DB2-4013AB16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478F97-547C-2083-0E57-AF05F2F1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4AB176-44AC-DE77-5405-60447CB2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C525B7C-5B6D-8A78-9D4E-461039AA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99AFCE-104E-C5B3-9A10-0039BE49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6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502EA-6387-B05A-1E0C-6AA75E63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C545D-833C-25AE-1473-E32EBBFFD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646F02-55D3-16A6-CE2E-63F4A86B5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29E980-7B1C-1F63-5885-20B1B6CF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550917-BF98-42AE-0404-3A4E38CD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DE97BD-1332-D52F-A5D4-F73E3F71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0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9339B-111E-681A-C154-53523FB9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63026D-2F73-6380-FBF0-77697650EE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8F81CE-5517-F286-F459-38ACB480D5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69E501-09F1-A8E2-1487-1E552002E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4E2126-6A6A-001A-8BA4-0042F126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D37C8A-F59B-619B-FCD9-80A77207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8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40C539-5CB0-83B4-C373-ACD70DCD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0FC5D-A454-27E0-F4FB-E58470CDC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CB870B-3CB6-1D56-50FF-F473ACF1F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133E4-DEC5-49F2-962A-7E3ABB3C83C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ADC1BD-A737-DEAB-5F64-39B95A354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DC024F-5DFF-5A36-7429-F8E91EB66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4AB22-FA71-43BE-99DB-76EFC9CA9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81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>
            <a:extLst>
              <a:ext uri="{FF2B5EF4-FFF2-40B4-BE49-F238E27FC236}">
                <a16:creationId xmlns:a16="http://schemas.microsoft.com/office/drawing/2014/main" id="{6F1A711D-7988-434F-B85F-166983E93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80419" y="6056689"/>
            <a:ext cx="1388883" cy="674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CA36DF-EB48-D6B6-72EC-13FBE330E8D6}"/>
              </a:ext>
            </a:extLst>
          </p:cNvPr>
          <p:cNvSpPr txBox="1"/>
          <p:nvPr/>
        </p:nvSpPr>
        <p:spPr>
          <a:xfrm>
            <a:off x="1044452" y="1837409"/>
            <a:ext cx="10785597" cy="10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Introduction and Explanation of CTF Tables and Exercise: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4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Filling CTF Tables 3 and 4: Methodologies, Accounting and Tracking progress of NDC </a:t>
            </a:r>
            <a:endParaRPr lang="en-GB" sz="4800" dirty="0"/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1CE6DB0-A1EA-E65E-4BF4-E295CB1D3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4" t="21599" r="11940" b="24755"/>
          <a:stretch/>
        </p:blipFill>
        <p:spPr bwMode="auto">
          <a:xfrm>
            <a:off x="3080326" y="282656"/>
            <a:ext cx="3052599" cy="9742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DF7E842-B50E-3DA2-8CDE-BD64DF58CF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510" y="5376603"/>
            <a:ext cx="4248263" cy="1435096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667ED17C-BBBD-3D0E-4866-844E360E5D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080" y="387424"/>
            <a:ext cx="2408885" cy="636461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1C8A3BC9-82F4-0A07-B4AA-F61EC529BF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8547" y="5507469"/>
            <a:ext cx="1173364" cy="1173364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14276ED-277E-ECE1-C0FF-0DA582D2CA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318" y="5548840"/>
            <a:ext cx="849207" cy="1131993"/>
          </a:xfrm>
          <a:prstGeom prst="rect">
            <a:avLst/>
          </a:prstGeom>
        </p:spPr>
      </p:pic>
      <p:pic>
        <p:nvPicPr>
          <p:cNvPr id="7" name="Billede 12">
            <a:extLst>
              <a:ext uri="{FF2B5EF4-FFF2-40B4-BE49-F238E27FC236}">
                <a16:creationId xmlns:a16="http://schemas.microsoft.com/office/drawing/2014/main" id="{62705F48-B865-8E7D-B07D-067BB823639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93" y="5661715"/>
            <a:ext cx="1786917" cy="864872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5A3094C3-33C8-434B-A450-109A7C1068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131" y="323622"/>
            <a:ext cx="2562543" cy="741923"/>
          </a:xfrm>
          <a:prstGeom prst="rect">
            <a:avLst/>
          </a:prstGeom>
        </p:spPr>
      </p:pic>
      <p:pic>
        <p:nvPicPr>
          <p:cNvPr id="17" name="Picture 1905970987">
            <a:extLst>
              <a:ext uri="{FF2B5EF4-FFF2-40B4-BE49-F238E27FC236}">
                <a16:creationId xmlns:a16="http://schemas.microsoft.com/office/drawing/2014/main" id="{65CA0958-9DF0-48A8-93A3-8E0A91A9C9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20" y="304307"/>
            <a:ext cx="2514740" cy="81483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6EDCCF-F99E-AFCA-BF6C-09311359A958}"/>
              </a:ext>
            </a:extLst>
          </p:cNvPr>
          <p:cNvSpPr/>
          <p:nvPr/>
        </p:nvSpPr>
        <p:spPr>
          <a:xfrm>
            <a:off x="1048589" y="3195889"/>
            <a:ext cx="4649275" cy="1655762"/>
          </a:xfrm>
          <a:prstGeom prst="roundRect">
            <a:avLst/>
          </a:prstGeom>
          <a:solidFill>
            <a:srgbClr val="41C79A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Tracking Progress of the Mitigation Commitments of Nationally Determined Contributions (NDCs)</a:t>
            </a:r>
          </a:p>
          <a:p>
            <a:pPr algn="ctr"/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 September 2023 </a:t>
            </a:r>
          </a:p>
          <a:p>
            <a:pPr algn="ctr"/>
            <a:r>
              <a:rPr lang="en-US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Seoul, Republic of Korea</a:t>
            </a:r>
            <a:endParaRPr lang="en-US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1B6DF8D-AF7E-8463-4388-ACB7E274F450}"/>
              </a:ext>
            </a:extLst>
          </p:cNvPr>
          <p:cNvSpPr txBox="1">
            <a:spLocks/>
          </p:cNvSpPr>
          <p:nvPr/>
        </p:nvSpPr>
        <p:spPr>
          <a:xfrm>
            <a:off x="6305889" y="3304657"/>
            <a:ext cx="490846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Aiymgul Kerimray</a:t>
            </a:r>
            <a:endParaRPr lang="en-US" dirty="0"/>
          </a:p>
          <a:p>
            <a:r>
              <a:rPr lang="en-US" dirty="0"/>
              <a:t>Mitigation specialist</a:t>
            </a:r>
          </a:p>
          <a:p>
            <a:r>
              <a:rPr lang="en-US" dirty="0"/>
              <a:t>UNEP Copenhagen Climate Centre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3535032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2B351F-1642-AA03-0F18-03957E64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400" b="1" dirty="0">
                <a:latin typeface="+mn-lt"/>
              </a:rPr>
              <a:t>Table 3. Methodologies and accounting approaches</a:t>
            </a:r>
            <a:endParaRPr lang="en-US" sz="3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15130-386B-22AE-1C9B-FF77037A83CC}"/>
              </a:ext>
            </a:extLst>
          </p:cNvPr>
          <p:cNvSpPr txBox="1">
            <a:spLocks/>
          </p:cNvSpPr>
          <p:nvPr/>
        </p:nvSpPr>
        <p:spPr>
          <a:xfrm>
            <a:off x="6633521" y="1801901"/>
            <a:ext cx="5348929" cy="42472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617220">
              <a:defRPr/>
            </a:pPr>
            <a:r>
              <a:rPr lang="en-US" sz="2000" b="0" kern="1200" dirty="0">
                <a:solidFill>
                  <a:srgbClr val="26927F"/>
                </a:solidFill>
                <a:latin typeface="Calibri" panose="020F0502020204030204"/>
                <a:ea typeface="+mj-ea"/>
                <a:cs typeface="+mj-cs"/>
              </a:rPr>
              <a:t>Accounting approaches:</a:t>
            </a:r>
          </a:p>
          <a:p>
            <a:pPr defTabSz="617220">
              <a:lnSpc>
                <a:spcPct val="107000"/>
              </a:lnSpc>
              <a:spcAft>
                <a:spcPts val="720"/>
              </a:spcAft>
            </a:pPr>
            <a:r>
              <a:rPr lang="en-GB" sz="2000" b="0" kern="1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Not official definition, but useful to work with Table 3 of the CTF:</a:t>
            </a:r>
          </a:p>
          <a:p>
            <a:pPr defTabSz="617220">
              <a:lnSpc>
                <a:spcPct val="107000"/>
              </a:lnSpc>
              <a:spcAft>
                <a:spcPts val="720"/>
              </a:spcAft>
            </a:pPr>
            <a:r>
              <a:rPr lang="en-GB" sz="2000" b="0" kern="1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In the case of NDC and tracking mitigation</a:t>
            </a:r>
          </a:p>
          <a:p>
            <a:pPr defTabSz="617220">
              <a:lnSpc>
                <a:spcPct val="107000"/>
              </a:lnSpc>
              <a:spcAft>
                <a:spcPts val="720"/>
              </a:spcAft>
            </a:pPr>
            <a:r>
              <a:rPr lang="en-GB" sz="2000" b="1" kern="1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Accounting approaches</a:t>
            </a:r>
            <a:r>
              <a:rPr lang="en-GB" sz="2000" b="0" kern="1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:= how the variety of elements that can be used to estimate numerical values of GHG emissions and mitigation potentials are used, including methodologies (IPCC), metrics (GWP), baselines, definitions..</a:t>
            </a:r>
            <a:endParaRPr lang="en-US" sz="2000" b="0" kern="1200" dirty="0">
              <a:solidFill>
                <a:srgbClr val="26927F"/>
              </a:solidFill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927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C65B75-291F-07E8-9A2A-E821D6FE5994}"/>
              </a:ext>
            </a:extLst>
          </p:cNvPr>
          <p:cNvSpPr txBox="1">
            <a:spLocks/>
          </p:cNvSpPr>
          <p:nvPr/>
        </p:nvSpPr>
        <p:spPr>
          <a:xfrm>
            <a:off x="589027" y="1782089"/>
            <a:ext cx="5602223" cy="48123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617220">
              <a:lnSpc>
                <a:spcPct val="107000"/>
              </a:lnSpc>
              <a:spcAft>
                <a:spcPts val="720"/>
              </a:spcAft>
            </a:pPr>
            <a:r>
              <a:rPr lang="en-GB" sz="1800" b="1" kern="100" dirty="0">
                <a:solidFill>
                  <a:srgbClr val="41C79A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Article 4, para 13-14 Paris Agreement</a:t>
            </a:r>
          </a:p>
          <a:p>
            <a:pPr defTabSz="617220">
              <a:lnSpc>
                <a:spcPct val="107000"/>
              </a:lnSpc>
              <a:spcAft>
                <a:spcPts val="720"/>
              </a:spcAft>
            </a:pPr>
            <a:r>
              <a:rPr lang="en-GB" sz="1800" b="0" kern="1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13. </a:t>
            </a:r>
            <a:r>
              <a:rPr lang="en-GB" sz="1800" b="0" kern="1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Parties shall account for their nationally determined contributions</a:t>
            </a:r>
            <a:r>
              <a:rPr lang="en-GB" sz="1800" b="0" kern="1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. In accounting for anthropogenic emissions and removals corresponding to their nationally determined contributions, </a:t>
            </a:r>
            <a:r>
              <a:rPr lang="en-GB" sz="1800" b="0" kern="1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Parties shall promote environmental integrity, transparency, accuracy, completeness, comparability and consistency</a:t>
            </a:r>
            <a:r>
              <a:rPr lang="en-GB" sz="1800" b="0" kern="1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, and ensure the </a:t>
            </a:r>
            <a:r>
              <a:rPr lang="en-GB" sz="1800" b="0" kern="1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avoidance of double counting</a:t>
            </a:r>
            <a:r>
              <a:rPr lang="en-GB" sz="1800" b="0" kern="1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, in accordance with guidance adopted by the Conference of the Parties serving as the meeting of the Parties to this Agreement.</a:t>
            </a:r>
          </a:p>
          <a:p>
            <a:pPr defTabSz="617220">
              <a:lnSpc>
                <a:spcPct val="107000"/>
              </a:lnSpc>
              <a:spcAft>
                <a:spcPts val="720"/>
              </a:spcAft>
            </a:pPr>
            <a:r>
              <a:rPr lang="en-GB" sz="1800" b="0" kern="1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14. In the context of their nationally determined contributions, </a:t>
            </a:r>
            <a:r>
              <a:rPr lang="en-GB" sz="1800" b="0" kern="100" dirty="0">
                <a:solidFill>
                  <a:schemeClr val="tx1"/>
                </a:solidFill>
                <a:highlight>
                  <a:srgbClr val="FFFF00"/>
                </a:highligh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when recognizing and implementing mitigation actions</a:t>
            </a:r>
            <a:r>
              <a:rPr lang="en-GB" sz="1800" b="0" kern="1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 with respect to anthropogenic emissions and removals, Parties should take into account, as appropriate, </a:t>
            </a:r>
            <a:r>
              <a:rPr lang="en-GB" sz="1800" b="0" kern="100" dirty="0">
                <a:solidFill>
                  <a:schemeClr val="tx1"/>
                </a:solidFill>
                <a:highlight>
                  <a:srgbClr val="00FF00"/>
                </a:highlight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existing methods and guidance</a:t>
            </a:r>
            <a:r>
              <a:rPr lang="en-GB" sz="1800" b="0" kern="1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 under the Convention, in the light of the provisions of paragraph 13 of this Article.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6927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8668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2B351F-1642-AA03-0F18-03957E64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600" b="1" dirty="0">
                <a:solidFill>
                  <a:srgbClr val="25B199"/>
                </a:solidFill>
                <a:latin typeface="+mn-lt"/>
              </a:rPr>
              <a:t>CTF Table 3. (1)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13B4BE-9D34-D383-05C9-C7ACC7B39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50" y="1985761"/>
            <a:ext cx="10750707" cy="35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5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2B351F-1642-AA03-0F18-03957E64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600" b="1" dirty="0">
                <a:solidFill>
                  <a:srgbClr val="25B199"/>
                </a:solidFill>
                <a:latin typeface="+mn-lt"/>
              </a:rPr>
              <a:t>CTF Table 3. (2)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8F565-B4CB-26C0-52E7-F03B863B5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960" y="214234"/>
            <a:ext cx="640023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5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2B351F-1642-AA03-0F18-03957E64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600" b="1" dirty="0">
                <a:solidFill>
                  <a:srgbClr val="25B199"/>
                </a:solidFill>
                <a:latin typeface="+mn-lt"/>
              </a:rPr>
              <a:t>CTF table 3 (3)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D78BBE-2358-8BF7-632A-E84C94E28A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1" b="1836"/>
          <a:stretch/>
        </p:blipFill>
        <p:spPr>
          <a:xfrm>
            <a:off x="2227618" y="1620919"/>
            <a:ext cx="9477393" cy="477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44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2B351F-1642-AA03-0F18-03957E64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600" b="1" dirty="0">
                <a:solidFill>
                  <a:srgbClr val="25B199"/>
                </a:solidFill>
                <a:latin typeface="+mn-lt"/>
              </a:rPr>
              <a:t>CTF table 3 (4)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3A2B6-3B9A-E052-B926-E9153B44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674" y="492200"/>
            <a:ext cx="7144125" cy="613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46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2B351F-1642-AA03-0F18-03957E64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600" b="1" dirty="0">
                <a:solidFill>
                  <a:srgbClr val="25B199"/>
                </a:solidFill>
                <a:latin typeface="+mn-lt"/>
              </a:rPr>
              <a:t>CTF table 3 (5)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4AAF7-BFAA-397D-01ED-E57A210FD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184" y="1618937"/>
            <a:ext cx="6304158" cy="503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8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2B351F-1642-AA03-0F18-03957E64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600" b="1" dirty="0">
                <a:solidFill>
                  <a:srgbClr val="25B199"/>
                </a:solidFill>
                <a:latin typeface="+mn-lt"/>
              </a:rPr>
              <a:t>CTF table 3 (6)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EACC4C-8A3F-A47F-68E9-E7B772BA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66" y="1909138"/>
            <a:ext cx="9844684" cy="471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97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62B351F-1642-AA03-0F18-03957E64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44200" cy="1325563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600" b="1" dirty="0">
                <a:solidFill>
                  <a:srgbClr val="25B199"/>
                </a:solidFill>
                <a:latin typeface="+mn-lt"/>
              </a:rPr>
              <a:t>CTF table 3 (7)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BFC8E2-A2D8-D508-7A94-BFF4CF55E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978" y="1540998"/>
            <a:ext cx="6039693" cy="527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9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44C81-24B7-1F3C-7910-2E5C5F4F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5200" dirty="0"/>
              <a:t>CTF tables</a:t>
            </a:r>
            <a:endParaRPr lang="en-GB" sz="520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770DA1A-4BC1-56A2-5323-346860D1F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336692"/>
              </p:ext>
            </p:extLst>
          </p:nvPr>
        </p:nvGraphicFramePr>
        <p:xfrm>
          <a:off x="115957" y="1800176"/>
          <a:ext cx="11820939" cy="4660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54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8A26-5F07-21A1-3131-D586CC3A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CTF tables 3, 4 and 10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61C924-65FF-8FA2-53B6-308F1C46FC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59" t="33421" r="22677" b="11531"/>
          <a:stretch/>
        </p:blipFill>
        <p:spPr>
          <a:xfrm>
            <a:off x="954155" y="1551541"/>
            <a:ext cx="10399645" cy="449966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606195-EC25-30D5-FAF7-3DDBF9815A11}"/>
              </a:ext>
            </a:extLst>
          </p:cNvPr>
          <p:cNvSpPr txBox="1"/>
          <p:nvPr/>
        </p:nvSpPr>
        <p:spPr>
          <a:xfrm>
            <a:off x="1267652" y="6308209"/>
            <a:ext cx="105155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Source: UNFCCC, CGE Training materials. Mitigation Assessment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56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4C81-24B7-1F3C-7910-2E5C5F4F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dirty="0"/>
              <a:t>CTF tables to fill with country data</a:t>
            </a:r>
            <a:r>
              <a:rPr lang="ru-KZ" sz="4000" dirty="0">
                <a:solidFill>
                  <a:srgbClr val="FFFFFF"/>
                </a:solidFill>
              </a:rPr>
              <a:t>лнения</a:t>
            </a:r>
            <a:endParaRPr lang="en-GB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4BF068-47EF-8C78-49A6-7355ABCDF1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684976"/>
              </p:ext>
            </p:extLst>
          </p:nvPr>
        </p:nvGraphicFramePr>
        <p:xfrm>
          <a:off x="632085" y="17696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836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CA11F-807B-3701-30DB-5B59AA9FB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Example of a completed CTF table 4 for tracking progress 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C25CE-1CFB-084C-859A-1D614D798789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Source: Partnership on Transparency in Paris Agreement, Accounting for National Determined Contributions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CD3585-5BD9-A5E9-B356-6486E2DAF1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770" t="28447" r="29742" b="8103"/>
          <a:stretch/>
        </p:blipFill>
        <p:spPr>
          <a:xfrm>
            <a:off x="4122429" y="1079713"/>
            <a:ext cx="8090402" cy="48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4F76A-5D96-FECB-D5C1-CC543C36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/>
              <a:t>Example of completed table 4 </a:t>
            </a:r>
            <a:r>
              <a:rPr lang="en-US" sz="2600" dirty="0">
                <a:solidFill>
                  <a:schemeClr val="accent2"/>
                </a:solidFill>
              </a:rPr>
              <a:t>(after the end of the NDC period)</a:t>
            </a:r>
          </a:p>
        </p:txBody>
      </p:sp>
      <p:sp>
        <p:nvSpPr>
          <p:cNvPr id="32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C2E11-A2B6-6DDC-8D33-F5EA4D5CE1A1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Source: Partnership on Transparency in Paris Agreement, Accounting for National Determined Contributions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BE7162-E200-A707-59F4-FA3DAA561B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03" t="44200" r="44261" b="11988"/>
          <a:stretch/>
        </p:blipFill>
        <p:spPr>
          <a:xfrm>
            <a:off x="4125940" y="0"/>
            <a:ext cx="8286034" cy="682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6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4F76A-5D96-FECB-D5C1-CC543C360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/>
              <a:t>Example of a completed table 4 (with ITMOs)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4C2E11-A2B6-6DDC-8D33-F5EA4D5CE1A1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Source: Partnership on Transparency in Paris Agreement, Accounting for National Determined Contributions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219BC93-42D3-6D5A-0FDE-2E9B8C921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41" t="21391" r="36553" b="9247"/>
          <a:stretch/>
        </p:blipFill>
        <p:spPr>
          <a:xfrm>
            <a:off x="5635487" y="56718"/>
            <a:ext cx="5619186" cy="674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7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65840-6018-3DAD-9E97-584936DC6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2000" b="0" i="0" dirty="0">
                <a:solidFill>
                  <a:srgbClr val="3C4043"/>
                </a:solidFill>
                <a:effectLst/>
                <a:latin typeface="Roboto" panose="02000000000000000000" pitchFamily="2" charset="0"/>
              </a:rPr>
              <a:t>Table 4 CTF. Structured Summary: Tracking Progress Made in Implementing and Achieving NDCs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7A0776-F380-FC07-117A-93ABF907F584}"/>
              </a:ext>
            </a:extLst>
          </p:cNvPr>
          <p:cNvSpPr txBox="1"/>
          <p:nvPr/>
        </p:nvSpPr>
        <p:spPr>
          <a:xfrm>
            <a:off x="4654295" y="502920"/>
            <a:ext cx="6894576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0" i="0">
                <a:effectLst/>
              </a:rPr>
              <a:t>Complete CTF Table 4 using data for your country and examples of completed tables.</a:t>
            </a:r>
            <a:endParaRPr lang="en-US" sz="2200"/>
          </a:p>
        </p:txBody>
      </p:sp>
      <p:graphicFrame>
        <p:nvGraphicFramePr>
          <p:cNvPr id="3" name="Content Placeholder 7">
            <a:extLst>
              <a:ext uri="{FF2B5EF4-FFF2-40B4-BE49-F238E27FC236}">
                <a16:creationId xmlns:a16="http://schemas.microsoft.com/office/drawing/2014/main" id="{9A9C142A-813E-9CFA-9E6C-AA4CA9F223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401670"/>
              </p:ext>
            </p:extLst>
          </p:nvPr>
        </p:nvGraphicFramePr>
        <p:xfrm>
          <a:off x="133350" y="3142604"/>
          <a:ext cx="12058656" cy="28586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75938108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626624751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4158523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55892301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2362873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4273449473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1218684321"/>
                    </a:ext>
                  </a:extLst>
                </a:gridCol>
                <a:gridCol w="476250">
                  <a:extLst>
                    <a:ext uri="{9D8B030D-6E8A-4147-A177-3AD203B41FA5}">
                      <a16:colId xmlns:a16="http://schemas.microsoft.com/office/drawing/2014/main" val="322916254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713155823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286836768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125316680"/>
                    </a:ext>
                  </a:extLst>
                </a:gridCol>
                <a:gridCol w="2933706">
                  <a:extLst>
                    <a:ext uri="{9D8B030D-6E8A-4147-A177-3AD203B41FA5}">
                      <a16:colId xmlns:a16="http://schemas.microsoft.com/office/drawing/2014/main" val="3455751399"/>
                    </a:ext>
                  </a:extLst>
                </a:gridCol>
              </a:tblGrid>
              <a:tr h="13884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Unit, as applicable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Reference point(s), level(s), baseline(s), base year(s) or starting point(s)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Implementation period of the NDC covering information for previous reporting years and the most recent year, including the end year or end of period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Target level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Target</a:t>
                      </a:r>
                      <a:br>
                        <a:rPr lang="en-GB" sz="1600" u="none" strike="noStrike" dirty="0">
                          <a:effectLst/>
                        </a:rPr>
                      </a:br>
                      <a:r>
                        <a:rPr lang="en-GB" sz="1600" u="none" strike="noStrike" dirty="0">
                          <a:effectLst/>
                        </a:rPr>
                        <a:t>year or</a:t>
                      </a:r>
                      <a:br>
                        <a:rPr lang="en-GB" sz="1600" u="none" strike="noStrike" dirty="0">
                          <a:effectLst/>
                        </a:rPr>
                      </a:br>
                      <a:r>
                        <a:rPr lang="en-GB" sz="1600" u="none" strike="noStrike" dirty="0">
                          <a:effectLst/>
                        </a:rPr>
                        <a:t>period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Progress made towards the NDC, as determined by comparing the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most recent information for each selected indicator, including for</a:t>
                      </a:r>
                      <a:br>
                        <a:rPr lang="en-US" sz="1600" u="none" strike="noStrike" dirty="0">
                          <a:effectLst/>
                        </a:rPr>
                      </a:br>
                      <a:r>
                        <a:rPr lang="en-US" sz="1600" u="none" strike="noStrike" dirty="0">
                          <a:effectLst/>
                        </a:rPr>
                        <a:t>the end year or end of period, with the reference point(s), level(s), baseline(s), base year(s) or starting point(s)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933130"/>
                  </a:ext>
                </a:extLst>
              </a:tr>
              <a:tr h="7760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Year 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Year 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…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…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…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End Year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458375"/>
                  </a:ext>
                </a:extLst>
              </a:tr>
              <a:tr h="6942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Indicator(s)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 </a:t>
                      </a:r>
                      <a:endParaRPr lang="en-GB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495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68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CCE90E-E68A-E12E-2552-6970C410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200" b="0" i="0">
                <a:effectLst/>
                <a:latin typeface="Roboto" panose="02000000000000000000" pitchFamily="2" charset="0"/>
              </a:rPr>
              <a:t>CTF Table 3. Structured summary: Methodologies and </a:t>
            </a:r>
            <a:r>
              <a:rPr lang="en-US" sz="4200">
                <a:latin typeface="Roboto" panose="02000000000000000000" pitchFamily="2" charset="0"/>
              </a:rPr>
              <a:t>accounting approaches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698F1-9DDF-297E-7EF3-1F052FE6E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0" u="none" strike="noStrike" baseline="0" dirty="0">
                <a:latin typeface="Calibri" panose="020F0502020204030204" pitchFamily="34" charset="0"/>
              </a:rPr>
              <a:t>Information can be reported in the common tabular format or a reference to the relevant section of the BTR can be provided:</a:t>
            </a:r>
            <a:endParaRPr lang="en-US" sz="2000" b="0" i="0" u="none" strike="noStrike" baseline="0" dirty="0">
              <a:latin typeface="Calibri" panose="020F0502020204030204" pitchFamily="34" charset="0"/>
            </a:endParaRPr>
          </a:p>
          <a:p>
            <a:r>
              <a:rPr lang="en-GB" sz="2000" b="0" i="0" u="none" strike="noStrike" baseline="0" dirty="0">
                <a:latin typeface="Calibri" panose="020F0502020204030204" pitchFamily="34" charset="0"/>
              </a:rPr>
              <a:t>Methodologies and accounting approaches</a:t>
            </a:r>
          </a:p>
          <a:p>
            <a:r>
              <a:rPr lang="en-GB" sz="2000" b="0" i="0" u="none" strike="noStrike" baseline="0" dirty="0">
                <a:latin typeface="Calibri" panose="020F0502020204030204" pitchFamily="34" charset="0"/>
              </a:rPr>
              <a:t>Metrics and IPCC guidelines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Assumptions, key parameters, definitions, data sources, models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Consistency (communicated and implemented NDC; accounting for NDC and GHG inventory)</a:t>
            </a:r>
          </a:p>
          <a:p>
            <a:r>
              <a:rPr lang="en-GB" sz="2000" b="0" i="0" u="none" strike="noStrike" baseline="0" dirty="0">
                <a:latin typeface="Calibri" panose="020F0502020204030204" pitchFamily="34" charset="0"/>
              </a:rPr>
              <a:t>Changes (corrections, improvements, updates)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Inclusion of all relevant categories, and exclusions</a:t>
            </a:r>
          </a:p>
          <a:p>
            <a:r>
              <a:rPr lang="en-US" sz="2000" b="0" i="0" u="none" strike="noStrike" baseline="0" dirty="0">
                <a:latin typeface="Calibri" panose="020F0502020204030204" pitchFamily="34" charset="0"/>
              </a:rPr>
              <a:t>Information associated with any cooperative approaches that involve use of ITMOs, if applicable</a:t>
            </a:r>
          </a:p>
        </p:txBody>
      </p:sp>
    </p:spTree>
    <p:extLst>
      <p:ext uri="{BB962C8B-B14F-4D97-AF65-F5344CB8AC3E}">
        <p14:creationId xmlns:p14="http://schemas.microsoft.com/office/powerpoint/2010/main" val="36342364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E597FF9-AB19-4495-BD83-D04CF6B6B960}">
  <we:reference id="a3b40b4f-8edf-490e-9df1-7e66f93912bf" version="1.1.0.0" store="EXCatalog" storeType="EXCatalog"/>
  <we:alternateReferences>
    <we:reference id="WA104380526" version="1.1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47e431-81bc-4524-858e-c4e1ddb4a955">
      <Terms xmlns="http://schemas.microsoft.com/office/infopath/2007/PartnerControls"/>
    </lcf76f155ced4ddcb4097134ff3c332f>
    <TaxCatchAll xmlns="ae4225f8-e035-419b-aab4-4f5af9514e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90D2FA94CF04B8A9AEFD9D1322F1F" ma:contentTypeVersion="12" ma:contentTypeDescription="Create a new document." ma:contentTypeScope="" ma:versionID="dbd1c04406b558ddc551350abe44af5d">
  <xsd:schema xmlns:xsd="http://www.w3.org/2001/XMLSchema" xmlns:xs="http://www.w3.org/2001/XMLSchema" xmlns:p="http://schemas.microsoft.com/office/2006/metadata/properties" xmlns:ns2="8647e431-81bc-4524-858e-c4e1ddb4a955" xmlns:ns3="ae4225f8-e035-419b-aab4-4f5af9514ea4" targetNamespace="http://schemas.microsoft.com/office/2006/metadata/properties" ma:root="true" ma:fieldsID="a8967d8cb9b7853ae5a61370d2f5ebf6" ns2:_="" ns3:_="">
    <xsd:import namespace="8647e431-81bc-4524-858e-c4e1ddb4a955"/>
    <xsd:import namespace="ae4225f8-e035-419b-aab4-4f5af9514e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7e431-81bc-4524-858e-c4e1ddb4a9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225f8-e035-419b-aab4-4f5af9514ea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ebc97abc-dce5-4816-bf88-c3b16818c68c}" ma:internalName="TaxCatchAll" ma:showField="CatchAllData" ma:web="ae4225f8-e035-419b-aab4-4f5af9514e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541531-C085-4966-87F5-2A0F3B77F9A2}">
  <ds:schemaRefs>
    <ds:schemaRef ds:uri="http://schemas.microsoft.com/office/2006/metadata/properties"/>
    <ds:schemaRef ds:uri="http://schemas.microsoft.com/office/2006/documentManagement/types"/>
    <ds:schemaRef ds:uri="8647e431-81bc-4524-858e-c4e1ddb4a955"/>
    <ds:schemaRef ds:uri="http://schemas.openxmlformats.org/package/2006/metadata/core-properties"/>
    <ds:schemaRef ds:uri="http://purl.org/dc/terms/"/>
    <ds:schemaRef ds:uri="ae4225f8-e035-419b-aab4-4f5af9514ea4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FDCEE1C-A6CF-49A0-A3B7-EC327170AE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75CB22-8486-4C7F-B04C-47F2A0CF261B}"/>
</file>

<file path=docProps/app.xml><?xml version="1.0" encoding="utf-8"?>
<Properties xmlns="http://schemas.openxmlformats.org/officeDocument/2006/extended-properties" xmlns:vt="http://schemas.openxmlformats.org/officeDocument/2006/docPropsVTypes">
  <TotalTime>4122</TotalTime>
  <Words>740</Words>
  <Application>Microsoft Office PowerPoint</Application>
  <PresentationFormat>Widescreen</PresentationFormat>
  <Paragraphs>91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Тема Office</vt:lpstr>
      <vt:lpstr>PowerPoint Presentation</vt:lpstr>
      <vt:lpstr>CTF tables</vt:lpstr>
      <vt:lpstr>Examples of CTF tables 3, 4 and 10</vt:lpstr>
      <vt:lpstr>CTF tables to fill with country dataлнения</vt:lpstr>
      <vt:lpstr>Example of a completed CTF table 4 for tracking progress </vt:lpstr>
      <vt:lpstr>Example of completed table 4 (after the end of the NDC period)</vt:lpstr>
      <vt:lpstr>Example of a completed table 4 (with ITMOs)</vt:lpstr>
      <vt:lpstr>Table 4 CTF. Structured Summary: Tracking Progress Made in Implementing and Achieving NDCs</vt:lpstr>
      <vt:lpstr>CTF Table 3. Structured summary: Methodologies and accounting approaches</vt:lpstr>
      <vt:lpstr>Table 3. Methodologies and accounting approaches</vt:lpstr>
      <vt:lpstr>CTF Table 3. (1)</vt:lpstr>
      <vt:lpstr>CTF Table 3. (2)</vt:lpstr>
      <vt:lpstr>CTF table 3 (3)</vt:lpstr>
      <vt:lpstr>CTF table 3 (4)</vt:lpstr>
      <vt:lpstr>CTF table 3 (5)</vt:lpstr>
      <vt:lpstr>CTF table 3 (6)</vt:lpstr>
      <vt:lpstr>CTF table 3 (7)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Nailia Timerkhanova</dc:creator>
  <cp:lastModifiedBy>Aiymgul Kerimray</cp:lastModifiedBy>
  <cp:revision>71</cp:revision>
  <dcterms:created xsi:type="dcterms:W3CDTF">2023-05-03T09:26:24Z</dcterms:created>
  <dcterms:modified xsi:type="dcterms:W3CDTF">2023-09-11T00:30:22Z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0x01010049E90D2FA94CF04B8A9AEFD9D1322F1F</vt:lpwstr>
  </property>
  <property fmtid="{D5CDD505-2E9C-101B-9397-08002B2CF9AE}" pid="3" name="MediaServiceImageTags">
    <vt:lpwstr/>
  </property>
</Properties>
</file>