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99" r:id="rId5"/>
    <p:sldId id="568" r:id="rId6"/>
    <p:sldId id="566" r:id="rId7"/>
    <p:sldId id="567" r:id="rId8"/>
    <p:sldId id="557" r:id="rId9"/>
    <p:sldId id="559" r:id="rId10"/>
    <p:sldId id="555" r:id="rId11"/>
    <p:sldId id="552" r:id="rId12"/>
    <p:sldId id="556" r:id="rId13"/>
    <p:sldId id="537" r:id="rId14"/>
    <p:sldId id="569" r:id="rId15"/>
    <p:sldId id="538" r:id="rId16"/>
    <p:sldId id="571" r:id="rId17"/>
    <p:sldId id="535" r:id="rId18"/>
    <p:sldId id="570" r:id="rId19"/>
    <p:sldId id="573" r:id="rId20"/>
    <p:sldId id="572" r:id="rId21"/>
    <p:sldId id="545" r:id="rId22"/>
    <p:sldId id="5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C460E-239A-4555-AA1D-5D0FFEC81D3E}" v="126" dt="2023-09-11T19:16:31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89474" autoAdjust="0"/>
  </p:normalViewPr>
  <p:slideViewPr>
    <p:cSldViewPr snapToGrid="0">
      <p:cViewPr varScale="1">
        <p:scale>
          <a:sx n="60" d="100"/>
          <a:sy n="60" d="100"/>
        </p:scale>
        <p:origin x="9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ymgul Kerimray" userId="dbc0b184-529b-4890-a917-649cfd2aeca5" providerId="ADAL" clId="{80AC460E-239A-4555-AA1D-5D0FFEC81D3E}"/>
    <pc:docChg chg="undo custSel addSld delSld modSld sldOrd">
      <pc:chgData name="Aiymgul Kerimray" userId="dbc0b184-529b-4890-a917-649cfd2aeca5" providerId="ADAL" clId="{80AC460E-239A-4555-AA1D-5D0FFEC81D3E}" dt="2023-09-11T23:32:25.594" v="1059"/>
      <pc:docMkLst>
        <pc:docMk/>
      </pc:docMkLst>
      <pc:sldChg chg="del">
        <pc:chgData name="Aiymgul Kerimray" userId="dbc0b184-529b-4890-a917-649cfd2aeca5" providerId="ADAL" clId="{80AC460E-239A-4555-AA1D-5D0FFEC81D3E}" dt="2023-09-11T19:06:59.942" v="861" actId="47"/>
        <pc:sldMkLst>
          <pc:docMk/>
          <pc:sldMk cId="2053396687" sldId="277"/>
        </pc:sldMkLst>
      </pc:sldChg>
      <pc:sldChg chg="modSp mod">
        <pc:chgData name="Aiymgul Kerimray" userId="dbc0b184-529b-4890-a917-649cfd2aeca5" providerId="ADAL" clId="{80AC460E-239A-4555-AA1D-5D0FFEC81D3E}" dt="2023-09-11T19:12:10.668" v="894" actId="113"/>
        <pc:sldMkLst>
          <pc:docMk/>
          <pc:sldMk cId="1135350325" sldId="399"/>
        </pc:sldMkLst>
        <pc:spChg chg="mod">
          <ac:chgData name="Aiymgul Kerimray" userId="dbc0b184-529b-4890-a917-649cfd2aeca5" providerId="ADAL" clId="{80AC460E-239A-4555-AA1D-5D0FFEC81D3E}" dt="2023-09-11T19:12:01.507" v="892"/>
          <ac:spMkLst>
            <pc:docMk/>
            <pc:sldMk cId="1135350325" sldId="399"/>
            <ac:spMk id="3" creationId="{5D6EDCCF-F99E-AFCA-BF6C-09311359A958}"/>
          </ac:spMkLst>
        </pc:spChg>
        <pc:spChg chg="mod">
          <ac:chgData name="Aiymgul Kerimray" userId="dbc0b184-529b-4890-a917-649cfd2aeca5" providerId="ADAL" clId="{80AC460E-239A-4555-AA1D-5D0FFEC81D3E}" dt="2023-09-11T17:18:33.792" v="19" actId="20577"/>
          <ac:spMkLst>
            <pc:docMk/>
            <pc:sldMk cId="1135350325" sldId="399"/>
            <ac:spMk id="4" creationId="{E1B6DF8D-AF7E-8463-4388-ACB7E274F450}"/>
          </ac:spMkLst>
        </pc:spChg>
        <pc:spChg chg="mod">
          <ac:chgData name="Aiymgul Kerimray" userId="dbc0b184-529b-4890-a917-649cfd2aeca5" providerId="ADAL" clId="{80AC460E-239A-4555-AA1D-5D0FFEC81D3E}" dt="2023-09-11T19:12:10.668" v="894" actId="113"/>
          <ac:spMkLst>
            <pc:docMk/>
            <pc:sldMk cId="1135350325" sldId="399"/>
            <ac:spMk id="8" creationId="{95CA36DF-EB48-D6B6-72EC-13FBE330E8D6}"/>
          </ac:spMkLst>
        </pc:spChg>
      </pc:sldChg>
      <pc:sldChg chg="add del">
        <pc:chgData name="Aiymgul Kerimray" userId="dbc0b184-529b-4890-a917-649cfd2aeca5" providerId="ADAL" clId="{80AC460E-239A-4555-AA1D-5D0FFEC81D3E}" dt="2023-09-11T19:11:19.188" v="888" actId="47"/>
        <pc:sldMkLst>
          <pc:docMk/>
          <pc:sldMk cId="1564156517" sldId="475"/>
        </pc:sldMkLst>
      </pc:sldChg>
      <pc:sldChg chg="addSp delSp modSp del mod">
        <pc:chgData name="Aiymgul Kerimray" userId="dbc0b184-529b-4890-a917-649cfd2aeca5" providerId="ADAL" clId="{80AC460E-239A-4555-AA1D-5D0FFEC81D3E}" dt="2023-09-11T18:11:36.549" v="389" actId="47"/>
        <pc:sldMkLst>
          <pc:docMk/>
          <pc:sldMk cId="3615618560" sldId="521"/>
        </pc:sldMkLst>
        <pc:spChg chg="add mod">
          <ac:chgData name="Aiymgul Kerimray" userId="dbc0b184-529b-4890-a917-649cfd2aeca5" providerId="ADAL" clId="{80AC460E-239A-4555-AA1D-5D0FFEC81D3E}" dt="2023-09-11T18:03:50.566" v="362" actId="478"/>
          <ac:spMkLst>
            <pc:docMk/>
            <pc:sldMk cId="3615618560" sldId="521"/>
            <ac:spMk id="4" creationId="{E0E74408-F0F5-A8BE-296A-E5BEB61450D1}"/>
          </ac:spMkLst>
        </pc:spChg>
        <pc:spChg chg="del">
          <ac:chgData name="Aiymgul Kerimray" userId="dbc0b184-529b-4890-a917-649cfd2aeca5" providerId="ADAL" clId="{80AC460E-239A-4555-AA1D-5D0FFEC81D3E}" dt="2023-09-11T18:03:53.529" v="363" actId="478"/>
          <ac:spMkLst>
            <pc:docMk/>
            <pc:sldMk cId="3615618560" sldId="521"/>
            <ac:spMk id="5" creationId="{8E967CF5-4D5B-731E-31A1-90C81008AB93}"/>
          </ac:spMkLst>
        </pc:spChg>
        <pc:spChg chg="del">
          <ac:chgData name="Aiymgul Kerimray" userId="dbc0b184-529b-4890-a917-649cfd2aeca5" providerId="ADAL" clId="{80AC460E-239A-4555-AA1D-5D0FFEC81D3E}" dt="2023-09-11T18:03:50.566" v="362" actId="478"/>
          <ac:spMkLst>
            <pc:docMk/>
            <pc:sldMk cId="3615618560" sldId="521"/>
            <ac:spMk id="10" creationId="{4A8D36F0-658A-34EF-3B8C-E6085F0DBF9A}"/>
          </ac:spMkLst>
        </pc:spChg>
      </pc:sldChg>
      <pc:sldChg chg="del">
        <pc:chgData name="Aiymgul Kerimray" userId="dbc0b184-529b-4890-a917-649cfd2aeca5" providerId="ADAL" clId="{80AC460E-239A-4555-AA1D-5D0FFEC81D3E}" dt="2023-09-11T17:18:05.341" v="7" actId="47"/>
        <pc:sldMkLst>
          <pc:docMk/>
          <pc:sldMk cId="2898668550" sldId="522"/>
        </pc:sldMkLst>
      </pc:sldChg>
      <pc:sldChg chg="del">
        <pc:chgData name="Aiymgul Kerimray" userId="dbc0b184-529b-4890-a917-649cfd2aeca5" providerId="ADAL" clId="{80AC460E-239A-4555-AA1D-5D0FFEC81D3E}" dt="2023-09-11T17:18:06.488" v="9" actId="47"/>
        <pc:sldMkLst>
          <pc:docMk/>
          <pc:sldMk cId="1966150087" sldId="523"/>
        </pc:sldMkLst>
      </pc:sldChg>
      <pc:sldChg chg="del">
        <pc:chgData name="Aiymgul Kerimray" userId="dbc0b184-529b-4890-a917-649cfd2aeca5" providerId="ADAL" clId="{80AC460E-239A-4555-AA1D-5D0FFEC81D3E}" dt="2023-09-11T17:18:06.883" v="10" actId="47"/>
        <pc:sldMkLst>
          <pc:docMk/>
          <pc:sldMk cId="853844292" sldId="524"/>
        </pc:sldMkLst>
      </pc:sldChg>
      <pc:sldChg chg="del">
        <pc:chgData name="Aiymgul Kerimray" userId="dbc0b184-529b-4890-a917-649cfd2aeca5" providerId="ADAL" clId="{80AC460E-239A-4555-AA1D-5D0FFEC81D3E}" dt="2023-09-11T17:18:09.191" v="14" actId="47"/>
        <pc:sldMkLst>
          <pc:docMk/>
          <pc:sldMk cId="827291237" sldId="525"/>
        </pc:sldMkLst>
      </pc:sldChg>
      <pc:sldChg chg="del">
        <pc:chgData name="Aiymgul Kerimray" userId="dbc0b184-529b-4890-a917-649cfd2aeca5" providerId="ADAL" clId="{80AC460E-239A-4555-AA1D-5D0FFEC81D3E}" dt="2023-09-11T17:18:06.052" v="8" actId="47"/>
        <pc:sldMkLst>
          <pc:docMk/>
          <pc:sldMk cId="3578752321" sldId="527"/>
        </pc:sldMkLst>
      </pc:sldChg>
      <pc:sldChg chg="del">
        <pc:chgData name="Aiymgul Kerimray" userId="dbc0b184-529b-4890-a917-649cfd2aeca5" providerId="ADAL" clId="{80AC460E-239A-4555-AA1D-5D0FFEC81D3E}" dt="2023-09-11T17:18:07.374" v="11" actId="47"/>
        <pc:sldMkLst>
          <pc:docMk/>
          <pc:sldMk cId="3339046554" sldId="528"/>
        </pc:sldMkLst>
      </pc:sldChg>
      <pc:sldChg chg="del">
        <pc:chgData name="Aiymgul Kerimray" userId="dbc0b184-529b-4890-a917-649cfd2aeca5" providerId="ADAL" clId="{80AC460E-239A-4555-AA1D-5D0FFEC81D3E}" dt="2023-09-11T17:18:07.820" v="12" actId="47"/>
        <pc:sldMkLst>
          <pc:docMk/>
          <pc:sldMk cId="1324428671" sldId="529"/>
        </pc:sldMkLst>
      </pc:sldChg>
      <pc:sldChg chg="del">
        <pc:chgData name="Aiymgul Kerimray" userId="dbc0b184-529b-4890-a917-649cfd2aeca5" providerId="ADAL" clId="{80AC460E-239A-4555-AA1D-5D0FFEC81D3E}" dt="2023-09-11T17:18:08.545" v="13" actId="47"/>
        <pc:sldMkLst>
          <pc:docMk/>
          <pc:sldMk cId="2349697716" sldId="530"/>
        </pc:sldMkLst>
      </pc:sldChg>
      <pc:sldChg chg="addSp mod ord setBg">
        <pc:chgData name="Aiymgul Kerimray" userId="dbc0b184-529b-4890-a917-649cfd2aeca5" providerId="ADAL" clId="{80AC460E-239A-4555-AA1D-5D0FFEC81D3E}" dt="2023-09-11T23:32:25.594" v="1059"/>
        <pc:sldMkLst>
          <pc:docMk/>
          <pc:sldMk cId="3924312356" sldId="535"/>
        </pc:sldMkLst>
        <pc:spChg chg="add">
          <ac:chgData name="Aiymgul Kerimray" userId="dbc0b184-529b-4890-a917-649cfd2aeca5" providerId="ADAL" clId="{80AC460E-239A-4555-AA1D-5D0FFEC81D3E}" dt="2023-09-11T19:21:02.065" v="1055" actId="26606"/>
          <ac:spMkLst>
            <pc:docMk/>
            <pc:sldMk cId="3924312356" sldId="535"/>
            <ac:spMk id="14" creationId="{BA79A7CF-01AF-4178-9369-94E0C90EB046}"/>
          </ac:spMkLst>
        </pc:spChg>
        <pc:spChg chg="add">
          <ac:chgData name="Aiymgul Kerimray" userId="dbc0b184-529b-4890-a917-649cfd2aeca5" providerId="ADAL" clId="{80AC460E-239A-4555-AA1D-5D0FFEC81D3E}" dt="2023-09-11T19:21:02.065" v="1055" actId="26606"/>
          <ac:spMkLst>
            <pc:docMk/>
            <pc:sldMk cId="3924312356" sldId="535"/>
            <ac:spMk id="16" creationId="{99413ED5-9ED4-4772-BCE4-2BCAE6B12E35}"/>
          </ac:spMkLst>
        </pc:spChg>
        <pc:spChg chg="add">
          <ac:chgData name="Aiymgul Kerimray" userId="dbc0b184-529b-4890-a917-649cfd2aeca5" providerId="ADAL" clId="{80AC460E-239A-4555-AA1D-5D0FFEC81D3E}" dt="2023-09-11T19:21:02.065" v="1055" actId="26606"/>
          <ac:spMkLst>
            <pc:docMk/>
            <pc:sldMk cId="3924312356" sldId="535"/>
            <ac:spMk id="18" creationId="{04357C93-F0CB-4A1C-8F77-4E9063789819}"/>
          </ac:spMkLst>
        </pc:spChg>
        <pc:spChg chg="add">
          <ac:chgData name="Aiymgul Kerimray" userId="dbc0b184-529b-4890-a917-649cfd2aeca5" providerId="ADAL" clId="{80AC460E-239A-4555-AA1D-5D0FFEC81D3E}" dt="2023-09-11T19:21:02.065" v="1055" actId="26606"/>
          <ac:spMkLst>
            <pc:docMk/>
            <pc:sldMk cId="3924312356" sldId="535"/>
            <ac:spMk id="20" creationId="{90F533E9-6690-41A8-A372-4C6C622D028D}"/>
          </ac:spMkLst>
        </pc:spChg>
      </pc:sldChg>
      <pc:sldChg chg="del">
        <pc:chgData name="Aiymgul Kerimray" userId="dbc0b184-529b-4890-a917-649cfd2aeca5" providerId="ADAL" clId="{80AC460E-239A-4555-AA1D-5D0FFEC81D3E}" dt="2023-09-11T19:03:35.859" v="814" actId="47"/>
        <pc:sldMkLst>
          <pc:docMk/>
          <pc:sldMk cId="258115609" sldId="536"/>
        </pc:sldMkLst>
      </pc:sldChg>
      <pc:sldChg chg="addSp delSp modSp mod setBg modClrScheme delDesignElem chgLayout">
        <pc:chgData name="Aiymgul Kerimray" userId="dbc0b184-529b-4890-a917-649cfd2aeca5" providerId="ADAL" clId="{80AC460E-239A-4555-AA1D-5D0FFEC81D3E}" dt="2023-09-11T19:03:23.898" v="806" actId="20577"/>
        <pc:sldMkLst>
          <pc:docMk/>
          <pc:sldMk cId="3393340185" sldId="537"/>
        </pc:sldMkLst>
        <pc:spChg chg="mod ord">
          <ac:chgData name="Aiymgul Kerimray" userId="dbc0b184-529b-4890-a917-649cfd2aeca5" providerId="ADAL" clId="{80AC460E-239A-4555-AA1D-5D0FFEC81D3E}" dt="2023-09-11T18:59:26" v="782" actId="20577"/>
          <ac:spMkLst>
            <pc:docMk/>
            <pc:sldMk cId="3393340185" sldId="537"/>
            <ac:spMk id="2" creationId="{79A7699C-16B9-34A4-7199-F5588E796972}"/>
          </ac:spMkLst>
        </pc:spChg>
        <pc:spChg chg="mod ord">
          <ac:chgData name="Aiymgul Kerimray" userId="dbc0b184-529b-4890-a917-649cfd2aeca5" providerId="ADAL" clId="{80AC460E-239A-4555-AA1D-5D0FFEC81D3E}" dt="2023-09-11T19:00:28.005" v="792" actId="207"/>
          <ac:spMkLst>
            <pc:docMk/>
            <pc:sldMk cId="3393340185" sldId="537"/>
            <ac:spMk id="3" creationId="{463CA0E9-1B4F-C2EC-967A-7C9A85B3ECA3}"/>
          </ac:spMkLst>
        </pc:spChg>
        <pc:spChg chg="add mod ord">
          <ac:chgData name="Aiymgul Kerimray" userId="dbc0b184-529b-4890-a917-649cfd2aeca5" providerId="ADAL" clId="{80AC460E-239A-4555-AA1D-5D0FFEC81D3E}" dt="2023-09-11T18:59:32.427" v="783" actId="207"/>
          <ac:spMkLst>
            <pc:docMk/>
            <pc:sldMk cId="3393340185" sldId="537"/>
            <ac:spMk id="7" creationId="{C478832E-B847-4C61-3385-C9420BD95434}"/>
          </ac:spMkLst>
        </pc:spChg>
        <pc:spChg chg="add del">
          <ac:chgData name="Aiymgul Kerimray" userId="dbc0b184-529b-4890-a917-649cfd2aeca5" providerId="ADAL" clId="{80AC460E-239A-4555-AA1D-5D0FFEC81D3E}" dt="2023-09-11T18:58:39.416" v="756" actId="700"/>
          <ac:spMkLst>
            <pc:docMk/>
            <pc:sldMk cId="3393340185" sldId="537"/>
            <ac:spMk id="8" creationId="{DAF1966E-FD40-4A4A-B61B-C4DF7FA05F06}"/>
          </ac:spMkLst>
        </pc:spChg>
        <pc:spChg chg="add mod ord">
          <ac:chgData name="Aiymgul Kerimray" userId="dbc0b184-529b-4890-a917-649cfd2aeca5" providerId="ADAL" clId="{80AC460E-239A-4555-AA1D-5D0FFEC81D3E}" dt="2023-09-11T18:59:47.400" v="785" actId="207"/>
          <ac:spMkLst>
            <pc:docMk/>
            <pc:sldMk cId="3393340185" sldId="537"/>
            <ac:spMk id="9" creationId="{38CB9F17-9ADC-7B93-F375-7E5F5F4BE793}"/>
          </ac:spMkLst>
        </pc:spChg>
        <pc:spChg chg="add del">
          <ac:chgData name="Aiymgul Kerimray" userId="dbc0b184-529b-4890-a917-649cfd2aeca5" providerId="ADAL" clId="{80AC460E-239A-4555-AA1D-5D0FFEC81D3E}" dt="2023-09-11T18:58:39.416" v="756" actId="700"/>
          <ac:spMkLst>
            <pc:docMk/>
            <pc:sldMk cId="3393340185" sldId="537"/>
            <ac:spMk id="10" creationId="{047BFA19-D45E-416B-A404-7AF2F3F27017}"/>
          </ac:spMkLst>
        </pc:spChg>
        <pc:spChg chg="add mod ord">
          <ac:chgData name="Aiymgul Kerimray" userId="dbc0b184-529b-4890-a917-649cfd2aeca5" providerId="ADAL" clId="{80AC460E-239A-4555-AA1D-5D0FFEC81D3E}" dt="2023-09-11T19:03:23.898" v="806" actId="20577"/>
          <ac:spMkLst>
            <pc:docMk/>
            <pc:sldMk cId="3393340185" sldId="537"/>
            <ac:spMk id="11" creationId="{B10C7CA9-06C1-4D7E-A999-15FAA5838DCD}"/>
          </ac:spMkLst>
        </pc:spChg>
        <pc:spChg chg="add del">
          <ac:chgData name="Aiymgul Kerimray" userId="dbc0b184-529b-4890-a917-649cfd2aeca5" providerId="ADAL" clId="{80AC460E-239A-4555-AA1D-5D0FFEC81D3E}" dt="2023-09-11T18:58:39.416" v="756" actId="700"/>
          <ac:spMkLst>
            <pc:docMk/>
            <pc:sldMk cId="3393340185" sldId="537"/>
            <ac:spMk id="12" creationId="{8E0105E7-23DB-4CF2-8258-FF47C7620F6E}"/>
          </ac:spMkLst>
        </pc:spChg>
        <pc:spChg chg="add del">
          <ac:chgData name="Aiymgul Kerimray" userId="dbc0b184-529b-4890-a917-649cfd2aeca5" providerId="ADAL" clId="{80AC460E-239A-4555-AA1D-5D0FFEC81D3E}" dt="2023-09-11T18:58:39.416" v="756" actId="700"/>
          <ac:spMkLst>
            <pc:docMk/>
            <pc:sldMk cId="3393340185" sldId="537"/>
            <ac:spMk id="14" creationId="{074B4F7D-14B2-478B-8BF5-01E4E0C5D263}"/>
          </ac:spMkLst>
        </pc:spChg>
        <pc:graphicFrameChg chg="del mod">
          <ac:chgData name="Aiymgul Kerimray" userId="dbc0b184-529b-4890-a917-649cfd2aeca5" providerId="ADAL" clId="{80AC460E-239A-4555-AA1D-5D0FFEC81D3E}" dt="2023-09-11T18:51:20.877" v="604" actId="478"/>
          <ac:graphicFrameMkLst>
            <pc:docMk/>
            <pc:sldMk cId="3393340185" sldId="537"/>
            <ac:graphicFrameMk id="4" creationId="{41E328C5-0BDD-3D37-0BF8-3D61F8352F2B}"/>
          </ac:graphicFrameMkLst>
        </pc:graphicFrameChg>
        <pc:graphicFrameChg chg="del">
          <ac:chgData name="Aiymgul Kerimray" userId="dbc0b184-529b-4890-a917-649cfd2aeca5" providerId="ADAL" clId="{80AC460E-239A-4555-AA1D-5D0FFEC81D3E}" dt="2023-09-11T18:50:48.905" v="596" actId="478"/>
          <ac:graphicFrameMkLst>
            <pc:docMk/>
            <pc:sldMk cId="3393340185" sldId="537"/>
            <ac:graphicFrameMk id="5" creationId="{590A538E-9C9D-1F9A-DFA8-2541BA1DABDD}"/>
          </ac:graphicFrameMkLst>
        </pc:graphicFrameChg>
        <pc:graphicFrameChg chg="del mod">
          <ac:chgData name="Aiymgul Kerimray" userId="dbc0b184-529b-4890-a917-649cfd2aeca5" providerId="ADAL" clId="{80AC460E-239A-4555-AA1D-5D0FFEC81D3E}" dt="2023-09-11T18:50:45.076" v="593" actId="478"/>
          <ac:graphicFrameMkLst>
            <pc:docMk/>
            <pc:sldMk cId="3393340185" sldId="537"/>
            <ac:graphicFrameMk id="6" creationId="{FCA256A0-DBFF-AE7B-2804-3A6CFDF563AB}"/>
          </ac:graphicFrameMkLst>
        </pc:graphicFrameChg>
      </pc:sldChg>
      <pc:sldChg chg="delSp modSp add mod setBg delDesignElem">
        <pc:chgData name="Aiymgul Kerimray" userId="dbc0b184-529b-4890-a917-649cfd2aeca5" providerId="ADAL" clId="{80AC460E-239A-4555-AA1D-5D0FFEC81D3E}" dt="2023-09-11T19:04:43.089" v="831" actId="1076"/>
        <pc:sldMkLst>
          <pc:docMk/>
          <pc:sldMk cId="1747981013" sldId="538"/>
        </pc:sldMkLst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1747981013" sldId="538"/>
            <ac:spMk id="10" creationId="{BCED4D40-4B67-4331-AC48-79B82B4A47D8}"/>
          </ac:spMkLst>
        </pc:spChg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1747981013" sldId="538"/>
            <ac:spMk id="12" creationId="{670CEDEF-4F34-412E-84EE-329C1E936AF5}"/>
          </ac:spMkLst>
        </pc:spChg>
        <pc:picChg chg="mod">
          <ac:chgData name="Aiymgul Kerimray" userId="dbc0b184-529b-4890-a917-649cfd2aeca5" providerId="ADAL" clId="{80AC460E-239A-4555-AA1D-5D0FFEC81D3E}" dt="2023-09-11T19:04:43.089" v="831" actId="1076"/>
          <ac:picMkLst>
            <pc:docMk/>
            <pc:sldMk cId="1747981013" sldId="538"/>
            <ac:picMk id="5" creationId="{EDD4711E-CB6B-74B0-39F8-AEC8E70E4333}"/>
          </ac:picMkLst>
        </pc:picChg>
      </pc:sldChg>
      <pc:sldChg chg="del">
        <pc:chgData name="Aiymgul Kerimray" userId="dbc0b184-529b-4890-a917-649cfd2aeca5" providerId="ADAL" clId="{80AC460E-239A-4555-AA1D-5D0FFEC81D3E}" dt="2023-09-11T19:07:08.424" v="862" actId="47"/>
        <pc:sldMkLst>
          <pc:docMk/>
          <pc:sldMk cId="198681273" sldId="539"/>
        </pc:sldMkLst>
      </pc:sldChg>
      <pc:sldChg chg="modSp del mod">
        <pc:chgData name="Aiymgul Kerimray" userId="dbc0b184-529b-4890-a917-649cfd2aeca5" providerId="ADAL" clId="{80AC460E-239A-4555-AA1D-5D0FFEC81D3E}" dt="2023-09-11T19:03:17.473" v="805" actId="47"/>
        <pc:sldMkLst>
          <pc:docMk/>
          <pc:sldMk cId="718981271" sldId="541"/>
        </pc:sldMkLst>
        <pc:spChg chg="mod">
          <ac:chgData name="Aiymgul Kerimray" userId="dbc0b184-529b-4890-a917-649cfd2aeca5" providerId="ADAL" clId="{80AC460E-239A-4555-AA1D-5D0FFEC81D3E}" dt="2023-09-11T19:03:13.535" v="804" actId="20577"/>
          <ac:spMkLst>
            <pc:docMk/>
            <pc:sldMk cId="718981271" sldId="541"/>
            <ac:spMk id="5" creationId="{ED347FFE-FB85-C628-FE49-BF75554843A8}"/>
          </ac:spMkLst>
        </pc:spChg>
      </pc:sldChg>
      <pc:sldChg chg="del">
        <pc:chgData name="Aiymgul Kerimray" userId="dbc0b184-529b-4890-a917-649cfd2aeca5" providerId="ADAL" clId="{80AC460E-239A-4555-AA1D-5D0FFEC81D3E}" dt="2023-09-11T19:10:49.985" v="885" actId="47"/>
        <pc:sldMkLst>
          <pc:docMk/>
          <pc:sldMk cId="1477582041" sldId="543"/>
        </pc:sldMkLst>
      </pc:sldChg>
      <pc:sldChg chg="addSp delSp modSp mod setBg">
        <pc:chgData name="Aiymgul Kerimray" userId="dbc0b184-529b-4890-a917-649cfd2aeca5" providerId="ADAL" clId="{80AC460E-239A-4555-AA1D-5D0FFEC81D3E}" dt="2023-09-11T19:09:06.632" v="872" actId="26606"/>
        <pc:sldMkLst>
          <pc:docMk/>
          <pc:sldMk cId="4264505692" sldId="546"/>
        </pc:sldMkLst>
        <pc:spChg chg="mod ord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2" creationId="{42874FCB-EA0C-FE00-9CAD-7205AFBFC602}"/>
          </ac:spMkLst>
        </pc:spChg>
        <pc:spChg chg="add del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13" creationId="{B9D7E975-9161-4F2D-AC53-69E1912F6B5D}"/>
          </ac:spMkLst>
        </pc:spChg>
        <pc:spChg chg="add del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15" creationId="{827DC2C4-B485-428A-BF4A-472D2967F47F}"/>
          </ac:spMkLst>
        </pc:spChg>
        <pc:spChg chg="add del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17" creationId="{463E6235-1649-4B47-9862-4026FC473B6F}"/>
          </ac:spMkLst>
        </pc:spChg>
        <pc:spChg chg="add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22" creationId="{BA79A7CF-01AF-4178-9369-94E0C90EB046}"/>
          </ac:spMkLst>
        </pc:spChg>
        <pc:spChg chg="add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24" creationId="{99413ED5-9ED4-4772-BCE4-2BCAE6B12E35}"/>
          </ac:spMkLst>
        </pc:spChg>
        <pc:spChg chg="add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26" creationId="{04357C93-F0CB-4A1C-8F77-4E9063789819}"/>
          </ac:spMkLst>
        </pc:spChg>
        <pc:spChg chg="add">
          <ac:chgData name="Aiymgul Kerimray" userId="dbc0b184-529b-4890-a917-649cfd2aeca5" providerId="ADAL" clId="{80AC460E-239A-4555-AA1D-5D0FFEC81D3E}" dt="2023-09-11T19:09:06.632" v="872" actId="26606"/>
          <ac:spMkLst>
            <pc:docMk/>
            <pc:sldMk cId="4264505692" sldId="546"/>
            <ac:spMk id="28" creationId="{90F533E9-6690-41A8-A372-4C6C622D028D}"/>
          </ac:spMkLst>
        </pc:spChg>
        <pc:picChg chg="mod ord">
          <ac:chgData name="Aiymgul Kerimray" userId="dbc0b184-529b-4890-a917-649cfd2aeca5" providerId="ADAL" clId="{80AC460E-239A-4555-AA1D-5D0FFEC81D3E}" dt="2023-09-11T19:09:06.632" v="872" actId="26606"/>
          <ac:picMkLst>
            <pc:docMk/>
            <pc:sldMk cId="4264505692" sldId="546"/>
            <ac:picMk id="8" creationId="{135C563E-446D-2E08-BA53-0018D865B8D6}"/>
          </ac:picMkLst>
        </pc:picChg>
      </pc:sldChg>
      <pc:sldChg chg="del">
        <pc:chgData name="Aiymgul Kerimray" userId="dbc0b184-529b-4890-a917-649cfd2aeca5" providerId="ADAL" clId="{80AC460E-239A-4555-AA1D-5D0FFEC81D3E}" dt="2023-09-11T19:08:38.900" v="866" actId="47"/>
        <pc:sldMkLst>
          <pc:docMk/>
          <pc:sldMk cId="3661695416" sldId="547"/>
        </pc:sldMkLst>
      </pc:sldChg>
      <pc:sldChg chg="del">
        <pc:chgData name="Aiymgul Kerimray" userId="dbc0b184-529b-4890-a917-649cfd2aeca5" providerId="ADAL" clId="{80AC460E-239A-4555-AA1D-5D0FFEC81D3E}" dt="2023-09-11T19:08:36.409" v="865" actId="47"/>
        <pc:sldMkLst>
          <pc:docMk/>
          <pc:sldMk cId="2704633822" sldId="549"/>
        </pc:sldMkLst>
      </pc:sldChg>
      <pc:sldChg chg="delSp add del setBg delDesignElem">
        <pc:chgData name="Aiymgul Kerimray" userId="dbc0b184-529b-4890-a917-649cfd2aeca5" providerId="ADAL" clId="{80AC460E-239A-4555-AA1D-5D0FFEC81D3E}" dt="2023-09-11T19:10:57.408" v="886" actId="47"/>
        <pc:sldMkLst>
          <pc:docMk/>
          <pc:sldMk cId="3527145929" sldId="549"/>
        </pc:sldMkLst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3527145929" sldId="549"/>
            <ac:spMk id="16" creationId="{AF6CB648-9554-488A-B457-99CAAD1DA528}"/>
          </ac:spMkLst>
        </pc:spChg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3527145929" sldId="549"/>
            <ac:spMk id="18" creationId="{E3ADCBE7-9330-1CDA-00EB-CDD12DB722FF}"/>
          </ac:spMkLst>
        </pc:spChg>
      </pc:sldChg>
      <pc:sldChg chg="del">
        <pc:chgData name="Aiymgul Kerimray" userId="dbc0b184-529b-4890-a917-649cfd2aeca5" providerId="ADAL" clId="{80AC460E-239A-4555-AA1D-5D0FFEC81D3E}" dt="2023-09-11T19:08:32.180" v="864" actId="47"/>
        <pc:sldMkLst>
          <pc:docMk/>
          <pc:sldMk cId="2891593800" sldId="550"/>
        </pc:sldMkLst>
      </pc:sldChg>
      <pc:sldChg chg="addSp delSp modSp mod setBg">
        <pc:chgData name="Aiymgul Kerimray" userId="dbc0b184-529b-4890-a917-649cfd2aeca5" providerId="ADAL" clId="{80AC460E-239A-4555-AA1D-5D0FFEC81D3E}" dt="2023-09-11T18:58:03.806" v="731" actId="20577"/>
        <pc:sldMkLst>
          <pc:docMk/>
          <pc:sldMk cId="4224598626" sldId="552"/>
        </pc:sldMkLst>
        <pc:spChg chg="mod">
          <ac:chgData name="Aiymgul Kerimray" userId="dbc0b184-529b-4890-a917-649cfd2aeca5" providerId="ADAL" clId="{80AC460E-239A-4555-AA1D-5D0FFEC81D3E}" dt="2023-09-11T18:58:03.806" v="731" actId="20577"/>
          <ac:spMkLst>
            <pc:docMk/>
            <pc:sldMk cId="4224598626" sldId="552"/>
            <ac:spMk id="2" creationId="{2CC7E095-9F33-2613-73D2-584164C4113B}"/>
          </ac:spMkLst>
        </pc:spChg>
        <pc:spChg chg="add del">
          <ac:chgData name="Aiymgul Kerimray" userId="dbc0b184-529b-4890-a917-649cfd2aeca5" providerId="ADAL" clId="{80AC460E-239A-4555-AA1D-5D0FFEC81D3E}" dt="2023-09-11T17:20:42.733" v="21" actId="26606"/>
          <ac:spMkLst>
            <pc:docMk/>
            <pc:sldMk cId="4224598626" sldId="552"/>
            <ac:spMk id="9" creationId="{56E9B3E6-E277-4D68-BA48-9CB43FFBD6E2}"/>
          </ac:spMkLst>
        </pc:spChg>
        <pc:spChg chg="add del">
          <ac:chgData name="Aiymgul Kerimray" userId="dbc0b184-529b-4890-a917-649cfd2aeca5" providerId="ADAL" clId="{80AC460E-239A-4555-AA1D-5D0FFEC81D3E}" dt="2023-09-11T17:20:42.733" v="21" actId="26606"/>
          <ac:spMkLst>
            <pc:docMk/>
            <pc:sldMk cId="4224598626" sldId="552"/>
            <ac:spMk id="16" creationId="{D5B0017B-2ECA-49AF-B397-DC140825DF8D}"/>
          </ac:spMkLst>
        </pc:spChg>
        <pc:spChg chg="add">
          <ac:chgData name="Aiymgul Kerimray" userId="dbc0b184-529b-4890-a917-649cfd2aeca5" providerId="ADAL" clId="{80AC460E-239A-4555-AA1D-5D0FFEC81D3E}" dt="2023-09-11T17:20:42.809" v="22" actId="26606"/>
          <ac:spMkLst>
            <pc:docMk/>
            <pc:sldMk cId="4224598626" sldId="552"/>
            <ac:spMk id="20" creationId="{81D377EB-C9D2-4ED0-86A6-740A297E3EAC}"/>
          </ac:spMkLst>
        </pc:spChg>
        <pc:spChg chg="add">
          <ac:chgData name="Aiymgul Kerimray" userId="dbc0b184-529b-4890-a917-649cfd2aeca5" providerId="ADAL" clId="{80AC460E-239A-4555-AA1D-5D0FFEC81D3E}" dt="2023-09-11T17:20:42.809" v="22" actId="26606"/>
          <ac:spMkLst>
            <pc:docMk/>
            <pc:sldMk cId="4224598626" sldId="552"/>
            <ac:spMk id="21" creationId="{066346BE-FDB4-4772-A696-0719490ABD64}"/>
          </ac:spMkLst>
        </pc:spChg>
        <pc:spChg chg="add">
          <ac:chgData name="Aiymgul Kerimray" userId="dbc0b184-529b-4890-a917-649cfd2aeca5" providerId="ADAL" clId="{80AC460E-239A-4555-AA1D-5D0FFEC81D3E}" dt="2023-09-11T17:20:42.809" v="22" actId="26606"/>
          <ac:spMkLst>
            <pc:docMk/>
            <pc:sldMk cId="4224598626" sldId="552"/>
            <ac:spMk id="22" creationId="{FB92FFCE-0C90-454E-AA25-D4EE9A6C39C5}"/>
          </ac:spMkLst>
        </pc:spChg>
        <pc:grpChg chg="add del">
          <ac:chgData name="Aiymgul Kerimray" userId="dbc0b184-529b-4890-a917-649cfd2aeca5" providerId="ADAL" clId="{80AC460E-239A-4555-AA1D-5D0FFEC81D3E}" dt="2023-09-11T17:20:42.733" v="21" actId="26606"/>
          <ac:grpSpMkLst>
            <pc:docMk/>
            <pc:sldMk cId="4224598626" sldId="552"/>
            <ac:grpSpMk id="11" creationId="{AE1C45F0-260A-458C-96ED-C1F6D2151219}"/>
          </ac:grpSpMkLst>
        </pc:grpChg>
        <pc:graphicFrameChg chg="mod modGraphic">
          <ac:chgData name="Aiymgul Kerimray" userId="dbc0b184-529b-4890-a917-649cfd2aeca5" providerId="ADAL" clId="{80AC460E-239A-4555-AA1D-5D0FFEC81D3E}" dt="2023-09-11T17:21:22.305" v="31" actId="404"/>
          <ac:graphicFrameMkLst>
            <pc:docMk/>
            <pc:sldMk cId="4224598626" sldId="552"/>
            <ac:graphicFrameMk id="4" creationId="{5DD0D420-260A-BAB7-245E-1E5F96F04800}"/>
          </ac:graphicFrameMkLst>
        </pc:graphicFrameChg>
        <pc:cxnChg chg="add del">
          <ac:chgData name="Aiymgul Kerimray" userId="dbc0b184-529b-4890-a917-649cfd2aeca5" providerId="ADAL" clId="{80AC460E-239A-4555-AA1D-5D0FFEC81D3E}" dt="2023-09-11T17:20:42.733" v="21" actId="26606"/>
          <ac:cxnSpMkLst>
            <pc:docMk/>
            <pc:sldMk cId="4224598626" sldId="552"/>
            <ac:cxnSpMk id="18" creationId="{6CF1BAF6-AD41-4082-B212-8A1F9A2E8779}"/>
          </ac:cxnSpMkLst>
        </pc:cxnChg>
      </pc:sldChg>
      <pc:sldChg chg="del">
        <pc:chgData name="Aiymgul Kerimray" userId="dbc0b184-529b-4890-a917-649cfd2aeca5" providerId="ADAL" clId="{80AC460E-239A-4555-AA1D-5D0FFEC81D3E}" dt="2023-09-11T17:18:01.932" v="5" actId="47"/>
        <pc:sldMkLst>
          <pc:docMk/>
          <pc:sldMk cId="4001683103" sldId="553"/>
        </pc:sldMkLst>
      </pc:sldChg>
      <pc:sldChg chg="modSp mod">
        <pc:chgData name="Aiymgul Kerimray" userId="dbc0b184-529b-4890-a917-649cfd2aeca5" providerId="ADAL" clId="{80AC460E-239A-4555-AA1D-5D0FFEC81D3E}" dt="2023-09-11T17:30:46.698" v="78" actId="20577"/>
        <pc:sldMkLst>
          <pc:docMk/>
          <pc:sldMk cId="1293982945" sldId="555"/>
        </pc:sldMkLst>
        <pc:spChg chg="mod">
          <ac:chgData name="Aiymgul Kerimray" userId="dbc0b184-529b-4890-a917-649cfd2aeca5" providerId="ADAL" clId="{80AC460E-239A-4555-AA1D-5D0FFEC81D3E}" dt="2023-09-11T17:30:35.266" v="68" actId="20577"/>
          <ac:spMkLst>
            <pc:docMk/>
            <pc:sldMk cId="1293982945" sldId="555"/>
            <ac:spMk id="2" creationId="{4D9F0B46-848C-CB8D-F78A-87FB41A3539A}"/>
          </ac:spMkLst>
        </pc:spChg>
        <pc:graphicFrameChg chg="mod">
          <ac:chgData name="Aiymgul Kerimray" userId="dbc0b184-529b-4890-a917-649cfd2aeca5" providerId="ADAL" clId="{80AC460E-239A-4555-AA1D-5D0FFEC81D3E}" dt="2023-09-11T17:30:46.698" v="78" actId="20577"/>
          <ac:graphicFrameMkLst>
            <pc:docMk/>
            <pc:sldMk cId="1293982945" sldId="555"/>
            <ac:graphicFrameMk id="22" creationId="{B572A808-F470-BECC-C999-9BBFE4322BFC}"/>
          </ac:graphicFrameMkLst>
        </pc:graphicFrameChg>
      </pc:sldChg>
      <pc:sldChg chg="modSp mod">
        <pc:chgData name="Aiymgul Kerimray" userId="dbc0b184-529b-4890-a917-649cfd2aeca5" providerId="ADAL" clId="{80AC460E-239A-4555-AA1D-5D0FFEC81D3E}" dt="2023-09-11T18:58:20.691" v="754" actId="20577"/>
        <pc:sldMkLst>
          <pc:docMk/>
          <pc:sldMk cId="641886193" sldId="556"/>
        </pc:sldMkLst>
        <pc:spChg chg="mod">
          <ac:chgData name="Aiymgul Kerimray" userId="dbc0b184-529b-4890-a917-649cfd2aeca5" providerId="ADAL" clId="{80AC460E-239A-4555-AA1D-5D0FFEC81D3E}" dt="2023-09-11T18:58:20.691" v="754" actId="20577"/>
          <ac:spMkLst>
            <pc:docMk/>
            <pc:sldMk cId="641886193" sldId="556"/>
            <ac:spMk id="2" creationId="{29BFA2B8-026F-4C59-95FD-05B081645FA5}"/>
          </ac:spMkLst>
        </pc:spChg>
      </pc:sldChg>
      <pc:sldChg chg="del">
        <pc:chgData name="Aiymgul Kerimray" userId="dbc0b184-529b-4890-a917-649cfd2aeca5" providerId="ADAL" clId="{80AC460E-239A-4555-AA1D-5D0FFEC81D3E}" dt="2023-09-11T17:17:52.346" v="2" actId="47"/>
        <pc:sldMkLst>
          <pc:docMk/>
          <pc:sldMk cId="134782196" sldId="557"/>
        </pc:sldMkLst>
      </pc:sldChg>
      <pc:sldChg chg="addSp delSp modSp new mod setBg modNotesTx">
        <pc:chgData name="Aiymgul Kerimray" userId="dbc0b184-529b-4890-a917-649cfd2aeca5" providerId="ADAL" clId="{80AC460E-239A-4555-AA1D-5D0FFEC81D3E}" dt="2023-09-11T18:48:55.868" v="587" actId="207"/>
        <pc:sldMkLst>
          <pc:docMk/>
          <pc:sldMk cId="706289058" sldId="557"/>
        </pc:sldMkLst>
        <pc:spChg chg="mod">
          <ac:chgData name="Aiymgul Kerimray" userId="dbc0b184-529b-4890-a917-649cfd2aeca5" providerId="ADAL" clId="{80AC460E-239A-4555-AA1D-5D0FFEC81D3E}" dt="2023-09-11T18:13:41.325" v="416" actId="26606"/>
          <ac:spMkLst>
            <pc:docMk/>
            <pc:sldMk cId="706289058" sldId="557"/>
            <ac:spMk id="2" creationId="{E15860CA-75EB-06D4-2072-3858BA355909}"/>
          </ac:spMkLst>
        </pc:spChg>
        <pc:spChg chg="del">
          <ac:chgData name="Aiymgul Kerimray" userId="dbc0b184-529b-4890-a917-649cfd2aeca5" providerId="ADAL" clId="{80AC460E-239A-4555-AA1D-5D0FFEC81D3E}" dt="2023-09-11T17:29:50.834" v="33" actId="3680"/>
          <ac:spMkLst>
            <pc:docMk/>
            <pc:sldMk cId="706289058" sldId="557"/>
            <ac:spMk id="3" creationId="{70AD935F-6EED-3F36-7D87-D3FA024C2CFB}"/>
          </ac:spMkLst>
        </pc:spChg>
        <pc:spChg chg="add mod">
          <ac:chgData name="Aiymgul Kerimray" userId="dbc0b184-529b-4890-a917-649cfd2aeca5" providerId="ADAL" clId="{80AC460E-239A-4555-AA1D-5D0FFEC81D3E}" dt="2023-09-11T18:48:55.868" v="587" actId="207"/>
          <ac:spMkLst>
            <pc:docMk/>
            <pc:sldMk cId="706289058" sldId="557"/>
            <ac:spMk id="6" creationId="{1ADF297B-5208-49C5-A4BE-7D63085F61B1}"/>
          </ac:spMkLst>
        </pc:spChg>
        <pc:spChg chg="add del">
          <ac:chgData name="Aiymgul Kerimray" userId="dbc0b184-529b-4890-a917-649cfd2aeca5" providerId="ADAL" clId="{80AC460E-239A-4555-AA1D-5D0FFEC81D3E}" dt="2023-09-11T17:33:47.371" v="223" actId="26606"/>
          <ac:spMkLst>
            <pc:docMk/>
            <pc:sldMk cId="706289058" sldId="557"/>
            <ac:spMk id="9" creationId="{56E9B3E6-E277-4D68-BA48-9CB43FFBD6E2}"/>
          </ac:spMkLst>
        </pc:spChg>
        <pc:spChg chg="add del">
          <ac:chgData name="Aiymgul Kerimray" userId="dbc0b184-529b-4890-a917-649cfd2aeca5" providerId="ADAL" clId="{80AC460E-239A-4555-AA1D-5D0FFEC81D3E}" dt="2023-09-11T17:33:47.371" v="223" actId="26606"/>
          <ac:spMkLst>
            <pc:docMk/>
            <pc:sldMk cId="706289058" sldId="557"/>
            <ac:spMk id="16" creationId="{D5B0017B-2ECA-49AF-B397-DC140825DF8D}"/>
          </ac:spMkLst>
        </pc:spChg>
        <pc:spChg chg="add del">
          <ac:chgData name="Aiymgul Kerimray" userId="dbc0b184-529b-4890-a917-649cfd2aeca5" providerId="ADAL" clId="{80AC460E-239A-4555-AA1D-5D0FFEC81D3E}" dt="2023-09-11T18:13:41.208" v="415" actId="26606"/>
          <ac:spMkLst>
            <pc:docMk/>
            <pc:sldMk cId="706289058" sldId="557"/>
            <ac:spMk id="25" creationId="{2550BE34-C2B8-49B8-8519-67A8CAD51AE9}"/>
          </ac:spMkLst>
        </pc:spChg>
        <pc:spChg chg="add del">
          <ac:chgData name="Aiymgul Kerimray" userId="dbc0b184-529b-4890-a917-649cfd2aeca5" providerId="ADAL" clId="{80AC460E-239A-4555-AA1D-5D0FFEC81D3E}" dt="2023-09-11T18:13:41.208" v="415" actId="26606"/>
          <ac:spMkLst>
            <pc:docMk/>
            <pc:sldMk cId="706289058" sldId="557"/>
            <ac:spMk id="27" creationId="{A7457DD9-5A45-400A-AB4B-4B4EDECA25F1}"/>
          </ac:spMkLst>
        </pc:spChg>
        <pc:spChg chg="add del">
          <ac:chgData name="Aiymgul Kerimray" userId="dbc0b184-529b-4890-a917-649cfd2aeca5" providerId="ADAL" clId="{80AC460E-239A-4555-AA1D-5D0FFEC81D3E}" dt="2023-09-11T18:13:41.208" v="415" actId="26606"/>
          <ac:spMkLst>
            <pc:docMk/>
            <pc:sldMk cId="706289058" sldId="557"/>
            <ac:spMk id="29" creationId="{441CF7D6-A660-431A-B0BB-140A0D5556B6}"/>
          </ac:spMkLst>
        </pc:spChg>
        <pc:spChg chg="add del">
          <ac:chgData name="Aiymgul Kerimray" userId="dbc0b184-529b-4890-a917-649cfd2aeca5" providerId="ADAL" clId="{80AC460E-239A-4555-AA1D-5D0FFEC81D3E}" dt="2023-09-11T18:13:41.208" v="415" actId="26606"/>
          <ac:spMkLst>
            <pc:docMk/>
            <pc:sldMk cId="706289058" sldId="557"/>
            <ac:spMk id="31" creationId="{0570A85B-3810-4F95-97B0-CBF4CCDB381C}"/>
          </ac:spMkLst>
        </pc:spChg>
        <pc:spChg chg="add">
          <ac:chgData name="Aiymgul Kerimray" userId="dbc0b184-529b-4890-a917-649cfd2aeca5" providerId="ADAL" clId="{80AC460E-239A-4555-AA1D-5D0FFEC81D3E}" dt="2023-09-11T18:13:41.325" v="416" actId="26606"/>
          <ac:spMkLst>
            <pc:docMk/>
            <pc:sldMk cId="706289058" sldId="557"/>
            <ac:spMk id="33" creationId="{32AEEBC8-9D30-42EF-95F2-386C2653FBF0}"/>
          </ac:spMkLst>
        </pc:spChg>
        <pc:spChg chg="add">
          <ac:chgData name="Aiymgul Kerimray" userId="dbc0b184-529b-4890-a917-649cfd2aeca5" providerId="ADAL" clId="{80AC460E-239A-4555-AA1D-5D0FFEC81D3E}" dt="2023-09-11T18:13:41.325" v="416" actId="26606"/>
          <ac:spMkLst>
            <pc:docMk/>
            <pc:sldMk cId="706289058" sldId="557"/>
            <ac:spMk id="34" creationId="{2E92FA66-67D7-4CB4-94D3-E643A9AD4757}"/>
          </ac:spMkLst>
        </pc:spChg>
        <pc:grpChg chg="add del">
          <ac:chgData name="Aiymgul Kerimray" userId="dbc0b184-529b-4890-a917-649cfd2aeca5" providerId="ADAL" clId="{80AC460E-239A-4555-AA1D-5D0FFEC81D3E}" dt="2023-09-11T17:33:47.371" v="223" actId="26606"/>
          <ac:grpSpMkLst>
            <pc:docMk/>
            <pc:sldMk cId="706289058" sldId="557"/>
            <ac:grpSpMk id="11" creationId="{AE1C45F0-260A-458C-96ED-C1F6D2151219}"/>
          </ac:grpSpMkLst>
        </pc:grpChg>
        <pc:graphicFrameChg chg="add mod ord modGraphic">
          <ac:chgData name="Aiymgul Kerimray" userId="dbc0b184-529b-4890-a917-649cfd2aeca5" providerId="ADAL" clId="{80AC460E-239A-4555-AA1D-5D0FFEC81D3E}" dt="2023-09-11T18:14:09.511" v="421" actId="207"/>
          <ac:graphicFrameMkLst>
            <pc:docMk/>
            <pc:sldMk cId="706289058" sldId="557"/>
            <ac:graphicFrameMk id="4" creationId="{EA5FF920-C3AB-D689-1752-E664C04F8F91}"/>
          </ac:graphicFrameMkLst>
        </pc:graphicFrameChg>
        <pc:cxnChg chg="add del">
          <ac:chgData name="Aiymgul Kerimray" userId="dbc0b184-529b-4890-a917-649cfd2aeca5" providerId="ADAL" clId="{80AC460E-239A-4555-AA1D-5D0FFEC81D3E}" dt="2023-09-11T17:33:47.371" v="223" actId="26606"/>
          <ac:cxnSpMkLst>
            <pc:docMk/>
            <pc:sldMk cId="706289058" sldId="557"/>
            <ac:cxnSpMk id="18" creationId="{6CF1BAF6-AD41-4082-B212-8A1F9A2E8779}"/>
          </ac:cxnSpMkLst>
        </pc:cxnChg>
        <pc:cxnChg chg="add del">
          <ac:chgData name="Aiymgul Kerimray" userId="dbc0b184-529b-4890-a917-649cfd2aeca5" providerId="ADAL" clId="{80AC460E-239A-4555-AA1D-5D0FFEC81D3E}" dt="2023-09-11T18:13:41.325" v="416" actId="26606"/>
          <ac:cxnSpMkLst>
            <pc:docMk/>
            <pc:sldMk cId="706289058" sldId="557"/>
            <ac:cxnSpMk id="20" creationId="{D2C4353C-C927-1758-0BEF-21E9E0D81614}"/>
          </ac:cxnSpMkLst>
        </pc:cxnChg>
      </pc:sldChg>
      <pc:sldChg chg="del">
        <pc:chgData name="Aiymgul Kerimray" userId="dbc0b184-529b-4890-a917-649cfd2aeca5" providerId="ADAL" clId="{80AC460E-239A-4555-AA1D-5D0FFEC81D3E}" dt="2023-09-11T17:17:55.253" v="3" actId="47"/>
        <pc:sldMkLst>
          <pc:docMk/>
          <pc:sldMk cId="3526363240" sldId="558"/>
        </pc:sldMkLst>
      </pc:sldChg>
      <pc:sldChg chg="modSp new del mod">
        <pc:chgData name="Aiymgul Kerimray" userId="dbc0b184-529b-4890-a917-649cfd2aeca5" providerId="ADAL" clId="{80AC460E-239A-4555-AA1D-5D0FFEC81D3E}" dt="2023-09-11T18:49:05.943" v="588" actId="47"/>
        <pc:sldMkLst>
          <pc:docMk/>
          <pc:sldMk cId="4141171048" sldId="558"/>
        </pc:sldMkLst>
        <pc:spChg chg="mod">
          <ac:chgData name="Aiymgul Kerimray" userId="dbc0b184-529b-4890-a917-649cfd2aeca5" providerId="ADAL" clId="{80AC460E-239A-4555-AA1D-5D0FFEC81D3E}" dt="2023-09-11T18:12:56.585" v="395" actId="21"/>
          <ac:spMkLst>
            <pc:docMk/>
            <pc:sldMk cId="4141171048" sldId="558"/>
            <ac:spMk id="3" creationId="{0D8FC8E2-B460-8AC3-9DCF-43AA51DECCEB}"/>
          </ac:spMkLst>
        </pc:spChg>
      </pc:sldChg>
      <pc:sldChg chg="addSp delSp modSp new mod ord setBg">
        <pc:chgData name="Aiymgul Kerimray" userId="dbc0b184-529b-4890-a917-649cfd2aeca5" providerId="ADAL" clId="{80AC460E-239A-4555-AA1D-5D0FFEC81D3E}" dt="2023-09-11T18:57:54.139" v="727" actId="207"/>
        <pc:sldMkLst>
          <pc:docMk/>
          <pc:sldMk cId="707841686" sldId="559"/>
        </pc:sldMkLst>
        <pc:spChg chg="mod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2" creationId="{BB2469D8-B8F7-9AA0-0D03-8B6E47C76F66}"/>
          </ac:spMkLst>
        </pc:spChg>
        <pc:spChg chg="add del mod">
          <ac:chgData name="Aiymgul Kerimray" userId="dbc0b184-529b-4890-a917-649cfd2aeca5" providerId="ADAL" clId="{80AC460E-239A-4555-AA1D-5D0FFEC81D3E}" dt="2023-09-11T18:57:54.139" v="727" actId="207"/>
          <ac:spMkLst>
            <pc:docMk/>
            <pc:sldMk cId="707841686" sldId="559"/>
            <ac:spMk id="3" creationId="{843B4C9B-6559-6F15-FFE8-57107064FEA2}"/>
          </ac:spMkLst>
        </pc:spChg>
        <pc:spChg chg="add del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10" creationId="{2550BE34-C2B8-49B8-8519-67A8CAD51AE9}"/>
          </ac:spMkLst>
        </pc:spChg>
        <pc:spChg chg="add del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12" creationId="{A7457DD9-5A45-400A-AB4B-4B4EDECA25F1}"/>
          </ac:spMkLst>
        </pc:spChg>
        <pc:spChg chg="add del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14" creationId="{441CF7D6-A660-431A-B0BB-140A0D5556B6}"/>
          </ac:spMkLst>
        </pc:spChg>
        <pc:spChg chg="add del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16" creationId="{0570A85B-3810-4F95-97B0-CBF4CCDB381C}"/>
          </ac:spMkLst>
        </pc:spChg>
        <pc:spChg chg="add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21" creationId="{DAF1966E-FD40-4A4A-B61B-C4DF7FA05F06}"/>
          </ac:spMkLst>
        </pc:spChg>
        <pc:spChg chg="add del">
          <ac:chgData name="Aiymgul Kerimray" userId="dbc0b184-529b-4890-a917-649cfd2aeca5" providerId="ADAL" clId="{80AC460E-239A-4555-AA1D-5D0FFEC81D3E}" dt="2023-09-11T18:48:07.859" v="579" actId="26606"/>
          <ac:spMkLst>
            <pc:docMk/>
            <pc:sldMk cId="707841686" sldId="559"/>
            <ac:spMk id="22" creationId="{2659FDB4-FCBE-4A89-B46D-43D4FA54464D}"/>
          </ac:spMkLst>
        </pc:spChg>
        <pc:spChg chg="add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23" creationId="{047BFA19-D45E-416B-A404-7AF2F3F27017}"/>
          </ac:spMkLst>
        </pc:spChg>
        <pc:spChg chg="add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25" creationId="{8E0105E7-23DB-4CF2-8258-FF47C7620F6E}"/>
          </ac:spMkLst>
        </pc:spChg>
        <pc:spChg chg="add">
          <ac:chgData name="Aiymgul Kerimray" userId="dbc0b184-529b-4890-a917-649cfd2aeca5" providerId="ADAL" clId="{80AC460E-239A-4555-AA1D-5D0FFEC81D3E}" dt="2023-09-11T18:48:17.006" v="580" actId="26606"/>
          <ac:spMkLst>
            <pc:docMk/>
            <pc:sldMk cId="707841686" sldId="559"/>
            <ac:spMk id="27" creationId="{074B4F7D-14B2-478B-8BF5-01E4E0C5D263}"/>
          </ac:spMkLst>
        </pc:spChg>
        <pc:graphicFrameChg chg="add del">
          <ac:chgData name="Aiymgul Kerimray" userId="dbc0b184-529b-4890-a917-649cfd2aeca5" providerId="ADAL" clId="{80AC460E-239A-4555-AA1D-5D0FFEC81D3E}" dt="2023-09-11T18:48:07.859" v="579" actId="26606"/>
          <ac:graphicFrameMkLst>
            <pc:docMk/>
            <pc:sldMk cId="707841686" sldId="559"/>
            <ac:graphicFrameMk id="18" creationId="{77CE15D6-16A9-F786-FF18-3779B87CAEBA}"/>
          </ac:graphicFrameMkLst>
        </pc:graphicFrameChg>
        <pc:picChg chg="add del">
          <ac:chgData name="Aiymgul Kerimray" userId="dbc0b184-529b-4890-a917-649cfd2aeca5" providerId="ADAL" clId="{80AC460E-239A-4555-AA1D-5D0FFEC81D3E}" dt="2023-09-11T18:47:59.639" v="577" actId="478"/>
          <ac:picMkLst>
            <pc:docMk/>
            <pc:sldMk cId="707841686" sldId="559"/>
            <ac:picMk id="7" creationId="{9B49DF40-146C-8605-9FCE-327FCD149AE7}"/>
          </ac:picMkLst>
        </pc:picChg>
        <pc:cxnChg chg="add del">
          <ac:chgData name="Aiymgul Kerimray" userId="dbc0b184-529b-4890-a917-649cfd2aeca5" providerId="ADAL" clId="{80AC460E-239A-4555-AA1D-5D0FFEC81D3E}" dt="2023-09-11T18:48:07.859" v="579" actId="26606"/>
          <ac:cxnSpMkLst>
            <pc:docMk/>
            <pc:sldMk cId="707841686" sldId="559"/>
            <ac:cxnSpMk id="24" creationId="{C8F51B3F-8331-4E4A-AE96-D47B1006EEAD}"/>
          </ac:cxnSpMkLst>
        </pc:cxnChg>
      </pc:sldChg>
      <pc:sldChg chg="new del">
        <pc:chgData name="Aiymgul Kerimray" userId="dbc0b184-529b-4890-a917-649cfd2aeca5" providerId="ADAL" clId="{80AC460E-239A-4555-AA1D-5D0FFEC81D3E}" dt="2023-09-11T18:12:06.983" v="391" actId="47"/>
        <pc:sldMkLst>
          <pc:docMk/>
          <pc:sldMk cId="3072906848" sldId="560"/>
        </pc:sldMkLst>
      </pc:sldChg>
      <pc:sldChg chg="addSp delSp modSp new del mod modClrScheme chgLayout">
        <pc:chgData name="Aiymgul Kerimray" userId="dbc0b184-529b-4890-a917-649cfd2aeca5" providerId="ADAL" clId="{80AC460E-239A-4555-AA1D-5D0FFEC81D3E}" dt="2023-09-11T18:12:26.063" v="394" actId="47"/>
        <pc:sldMkLst>
          <pc:docMk/>
          <pc:sldMk cId="4256764961" sldId="560"/>
        </pc:sldMkLst>
        <pc:spChg chg="del mod ord">
          <ac:chgData name="Aiymgul Kerimray" userId="dbc0b184-529b-4890-a917-649cfd2aeca5" providerId="ADAL" clId="{80AC460E-239A-4555-AA1D-5D0FFEC81D3E}" dt="2023-09-11T18:12:22.302" v="393" actId="700"/>
          <ac:spMkLst>
            <pc:docMk/>
            <pc:sldMk cId="4256764961" sldId="560"/>
            <ac:spMk id="2" creationId="{B94A666E-53F5-2940-21CC-8D6F0BFA518C}"/>
          </ac:spMkLst>
        </pc:spChg>
        <pc:spChg chg="del mod ord">
          <ac:chgData name="Aiymgul Kerimray" userId="dbc0b184-529b-4890-a917-649cfd2aeca5" providerId="ADAL" clId="{80AC460E-239A-4555-AA1D-5D0FFEC81D3E}" dt="2023-09-11T18:12:22.302" v="393" actId="700"/>
          <ac:spMkLst>
            <pc:docMk/>
            <pc:sldMk cId="4256764961" sldId="560"/>
            <ac:spMk id="3" creationId="{1489E2DA-A190-0252-7282-6134A8E62CA0}"/>
          </ac:spMkLst>
        </pc:spChg>
        <pc:spChg chg="add mod ord">
          <ac:chgData name="Aiymgul Kerimray" userId="dbc0b184-529b-4890-a917-649cfd2aeca5" providerId="ADAL" clId="{80AC460E-239A-4555-AA1D-5D0FFEC81D3E}" dt="2023-09-11T18:12:22.302" v="393" actId="700"/>
          <ac:spMkLst>
            <pc:docMk/>
            <pc:sldMk cId="4256764961" sldId="560"/>
            <ac:spMk id="4" creationId="{2CC9F169-F781-07A4-EDA6-1DE8162855BE}"/>
          </ac:spMkLst>
        </pc:spChg>
        <pc:spChg chg="add mod ord">
          <ac:chgData name="Aiymgul Kerimray" userId="dbc0b184-529b-4890-a917-649cfd2aeca5" providerId="ADAL" clId="{80AC460E-239A-4555-AA1D-5D0FFEC81D3E}" dt="2023-09-11T18:12:22.302" v="393" actId="700"/>
          <ac:spMkLst>
            <pc:docMk/>
            <pc:sldMk cId="4256764961" sldId="560"/>
            <ac:spMk id="5" creationId="{28BA2A15-0C5F-EF3E-DAD2-B1CDC12C23CE}"/>
          </ac:spMkLst>
        </pc:spChg>
        <pc:spChg chg="add mod ord">
          <ac:chgData name="Aiymgul Kerimray" userId="dbc0b184-529b-4890-a917-649cfd2aeca5" providerId="ADAL" clId="{80AC460E-239A-4555-AA1D-5D0FFEC81D3E}" dt="2023-09-11T18:12:22.302" v="393" actId="700"/>
          <ac:spMkLst>
            <pc:docMk/>
            <pc:sldMk cId="4256764961" sldId="560"/>
            <ac:spMk id="6" creationId="{A94DD774-561B-8C97-897B-B7C48F65B4BC}"/>
          </ac:spMkLst>
        </pc:spChg>
      </pc:sldChg>
      <pc:sldChg chg="del">
        <pc:chgData name="Aiymgul Kerimray" userId="dbc0b184-529b-4890-a917-649cfd2aeca5" providerId="ADAL" clId="{80AC460E-239A-4555-AA1D-5D0FFEC81D3E}" dt="2023-09-11T17:17:49.061" v="1" actId="47"/>
        <pc:sldMkLst>
          <pc:docMk/>
          <pc:sldMk cId="276836290" sldId="565"/>
        </pc:sldMkLst>
      </pc:sldChg>
      <pc:sldChg chg="addSp delSp modSp add del mod">
        <pc:chgData name="Aiymgul Kerimray" userId="dbc0b184-529b-4890-a917-649cfd2aeca5" providerId="ADAL" clId="{80AC460E-239A-4555-AA1D-5D0FFEC81D3E}" dt="2023-09-11T18:20:01.300" v="470" actId="47"/>
        <pc:sldMkLst>
          <pc:docMk/>
          <pc:sldMk cId="1575431422" sldId="565"/>
        </pc:sldMkLst>
        <pc:spChg chg="del mod">
          <ac:chgData name="Aiymgul Kerimray" userId="dbc0b184-529b-4890-a917-649cfd2aeca5" providerId="ADAL" clId="{80AC460E-239A-4555-AA1D-5D0FFEC81D3E}" dt="2023-09-11T18:15:41.815" v="426" actId="478"/>
          <ac:spMkLst>
            <pc:docMk/>
            <pc:sldMk cId="1575431422" sldId="565"/>
            <ac:spMk id="2" creationId="{3E17CB66-10BD-5663-41E7-86F36CE6412C}"/>
          </ac:spMkLst>
        </pc:spChg>
        <pc:spChg chg="add mod">
          <ac:chgData name="Aiymgul Kerimray" userId="dbc0b184-529b-4890-a917-649cfd2aeca5" providerId="ADAL" clId="{80AC460E-239A-4555-AA1D-5D0FFEC81D3E}" dt="2023-09-11T18:15:41.815" v="426" actId="478"/>
          <ac:spMkLst>
            <pc:docMk/>
            <pc:sldMk cId="1575431422" sldId="565"/>
            <ac:spMk id="4" creationId="{C65BA83D-0655-3BCE-FCAE-CB9D384E81DC}"/>
          </ac:spMkLst>
        </pc:spChg>
        <pc:graphicFrameChg chg="mod modGraphic">
          <ac:chgData name="Aiymgul Kerimray" userId="dbc0b184-529b-4890-a917-649cfd2aeca5" providerId="ADAL" clId="{80AC460E-239A-4555-AA1D-5D0FFEC81D3E}" dt="2023-09-11T18:15:46.758" v="427" actId="478"/>
          <ac:graphicFrameMkLst>
            <pc:docMk/>
            <pc:sldMk cId="1575431422" sldId="565"/>
            <ac:graphicFrameMk id="14" creationId="{7936DA82-11C3-011F-82BA-9F20E79CE2B6}"/>
          </ac:graphicFrameMkLst>
        </pc:graphicFrameChg>
      </pc:sldChg>
      <pc:sldChg chg="addSp delSp modSp new mod setBg">
        <pc:chgData name="Aiymgul Kerimray" userId="dbc0b184-529b-4890-a917-649cfd2aeca5" providerId="ADAL" clId="{80AC460E-239A-4555-AA1D-5D0FFEC81D3E}" dt="2023-09-11T18:25:24.519" v="534" actId="14100"/>
        <pc:sldMkLst>
          <pc:docMk/>
          <pc:sldMk cId="2705974596" sldId="566"/>
        </pc:sldMkLst>
        <pc:spChg chg="mod">
          <ac:chgData name="Aiymgul Kerimray" userId="dbc0b184-529b-4890-a917-649cfd2aeca5" providerId="ADAL" clId="{80AC460E-239A-4555-AA1D-5D0FFEC81D3E}" dt="2023-09-11T18:24:42.592" v="519" actId="26606"/>
          <ac:spMkLst>
            <pc:docMk/>
            <pc:sldMk cId="2705974596" sldId="566"/>
            <ac:spMk id="2" creationId="{D2F54998-0020-7F14-7EA6-AF3C2B845F6D}"/>
          </ac:spMkLst>
        </pc:spChg>
        <pc:spChg chg="del mod">
          <ac:chgData name="Aiymgul Kerimray" userId="dbc0b184-529b-4890-a917-649cfd2aeca5" providerId="ADAL" clId="{80AC460E-239A-4555-AA1D-5D0FFEC81D3E}" dt="2023-09-11T18:17:23.828" v="441" actId="1032"/>
          <ac:spMkLst>
            <pc:docMk/>
            <pc:sldMk cId="2705974596" sldId="566"/>
            <ac:spMk id="3" creationId="{425E6C24-C790-5D40-3A5F-BADF39D96696}"/>
          </ac:spMkLst>
        </pc:spChg>
        <pc:spChg chg="add">
          <ac:chgData name="Aiymgul Kerimray" userId="dbc0b184-529b-4890-a917-649cfd2aeca5" providerId="ADAL" clId="{80AC460E-239A-4555-AA1D-5D0FFEC81D3E}" dt="2023-09-11T18:24:42.592" v="519" actId="26606"/>
          <ac:spMkLst>
            <pc:docMk/>
            <pc:sldMk cId="2705974596" sldId="566"/>
            <ac:spMk id="12" creationId="{7301F447-EEF7-48F5-AF73-7566EE7F64AD}"/>
          </ac:spMkLst>
        </pc:spChg>
        <pc:spChg chg="add">
          <ac:chgData name="Aiymgul Kerimray" userId="dbc0b184-529b-4890-a917-649cfd2aeca5" providerId="ADAL" clId="{80AC460E-239A-4555-AA1D-5D0FFEC81D3E}" dt="2023-09-11T18:24:42.592" v="519" actId="26606"/>
          <ac:spMkLst>
            <pc:docMk/>
            <pc:sldMk cId="2705974596" sldId="566"/>
            <ac:spMk id="14" creationId="{F7117410-A2A4-4085-9ADC-46744551DBDE}"/>
          </ac:spMkLst>
        </pc:spChg>
        <pc:spChg chg="add">
          <ac:chgData name="Aiymgul Kerimray" userId="dbc0b184-529b-4890-a917-649cfd2aeca5" providerId="ADAL" clId="{80AC460E-239A-4555-AA1D-5D0FFEC81D3E}" dt="2023-09-11T18:24:42.592" v="519" actId="26606"/>
          <ac:spMkLst>
            <pc:docMk/>
            <pc:sldMk cId="2705974596" sldId="566"/>
            <ac:spMk id="16" creationId="{99F74EB5-E547-4FB4-95F5-BCC788F3C4A0}"/>
          </ac:spMkLst>
        </pc:spChg>
        <pc:graphicFrameChg chg="add mod modGraphic">
          <ac:chgData name="Aiymgul Kerimray" userId="dbc0b184-529b-4890-a917-649cfd2aeca5" providerId="ADAL" clId="{80AC460E-239A-4555-AA1D-5D0FFEC81D3E}" dt="2023-09-11T18:25:24.519" v="534" actId="14100"/>
          <ac:graphicFrameMkLst>
            <pc:docMk/>
            <pc:sldMk cId="2705974596" sldId="566"/>
            <ac:graphicFrameMk id="4" creationId="{7F2EFFA8-D16C-CC73-ABC7-6094D1269A8E}"/>
          </ac:graphicFrameMkLst>
        </pc:graphicFrameChg>
        <pc:graphicFrameChg chg="add del mod modGraphic">
          <ac:chgData name="Aiymgul Kerimray" userId="dbc0b184-529b-4890-a917-649cfd2aeca5" providerId="ADAL" clId="{80AC460E-239A-4555-AA1D-5D0FFEC81D3E}" dt="2023-09-11T18:19:44.878" v="466" actId="478"/>
          <ac:graphicFrameMkLst>
            <pc:docMk/>
            <pc:sldMk cId="2705974596" sldId="566"/>
            <ac:graphicFrameMk id="5" creationId="{66D8BBEF-4622-D142-479F-21F0A8A30A0A}"/>
          </ac:graphicFrameMkLst>
        </pc:graphicFrameChg>
        <pc:graphicFrameChg chg="add del mod">
          <ac:chgData name="Aiymgul Kerimray" userId="dbc0b184-529b-4890-a917-649cfd2aeca5" providerId="ADAL" clId="{80AC460E-239A-4555-AA1D-5D0FFEC81D3E}" dt="2023-09-11T18:20:29.108" v="476" actId="478"/>
          <ac:graphicFrameMkLst>
            <pc:docMk/>
            <pc:sldMk cId="2705974596" sldId="566"/>
            <ac:graphicFrameMk id="6" creationId="{88A8FEF0-3AF9-3802-9D6D-C3B77F9FA618}"/>
          </ac:graphicFrameMkLst>
        </pc:graphicFrameChg>
        <pc:graphicFrameChg chg="add mod">
          <ac:chgData name="Aiymgul Kerimray" userId="dbc0b184-529b-4890-a917-649cfd2aeca5" providerId="ADAL" clId="{80AC460E-239A-4555-AA1D-5D0FFEC81D3E}" dt="2023-09-11T18:25:21.292" v="533" actId="14100"/>
          <ac:graphicFrameMkLst>
            <pc:docMk/>
            <pc:sldMk cId="2705974596" sldId="566"/>
            <ac:graphicFrameMk id="7" creationId="{F6EF7D3C-E627-EFD9-BF44-BFB4BE39F676}"/>
          </ac:graphicFrameMkLst>
        </pc:graphicFrameChg>
      </pc:sldChg>
      <pc:sldChg chg="addSp delSp modSp add mod setBg delDesignElem">
        <pc:chgData name="Aiymgul Kerimray" userId="dbc0b184-529b-4890-a917-649cfd2aeca5" providerId="ADAL" clId="{80AC460E-239A-4555-AA1D-5D0FFEC81D3E}" dt="2023-09-11T18:47:02.583" v="567" actId="404"/>
        <pc:sldMkLst>
          <pc:docMk/>
          <pc:sldMk cId="1967458179" sldId="567"/>
        </pc:sldMkLst>
        <pc:spChg chg="mod">
          <ac:chgData name="Aiymgul Kerimray" userId="dbc0b184-529b-4890-a917-649cfd2aeca5" providerId="ADAL" clId="{80AC460E-239A-4555-AA1D-5D0FFEC81D3E}" dt="2023-09-11T18:47:02.583" v="567" actId="404"/>
          <ac:spMkLst>
            <pc:docMk/>
            <pc:sldMk cId="1967458179" sldId="567"/>
            <ac:spMk id="2" creationId="{D2F54998-0020-7F14-7EA6-AF3C2B845F6D}"/>
          </ac:spMkLst>
        </pc:spChg>
        <pc:spChg chg="add del mod">
          <ac:chgData name="Aiymgul Kerimray" userId="dbc0b184-529b-4890-a917-649cfd2aeca5" providerId="ADAL" clId="{80AC460E-239A-4555-AA1D-5D0FFEC81D3E}" dt="2023-09-11T18:27:08.327" v="552" actId="478"/>
          <ac:spMkLst>
            <pc:docMk/>
            <pc:sldMk cId="1967458179" sldId="567"/>
            <ac:spMk id="5" creationId="{904612D8-F5BA-1C6B-6810-E90D75864E0F}"/>
          </ac:spMkLst>
        </pc:spChg>
        <pc:spChg chg="add del">
          <ac:chgData name="Aiymgul Kerimray" userId="dbc0b184-529b-4890-a917-649cfd2aeca5" providerId="ADAL" clId="{80AC460E-239A-4555-AA1D-5D0FFEC81D3E}" dt="2023-09-11T18:27:46.158" v="558" actId="26606"/>
          <ac:spMkLst>
            <pc:docMk/>
            <pc:sldMk cId="1967458179" sldId="567"/>
            <ac:spMk id="11" creationId="{BCED4D40-4B67-4331-AC48-79B82B4A47D8}"/>
          </ac:spMkLst>
        </pc:spChg>
        <pc:spChg chg="del">
          <ac:chgData name="Aiymgul Kerimray" userId="dbc0b184-529b-4890-a917-649cfd2aeca5" providerId="ADAL" clId="{80AC460E-239A-4555-AA1D-5D0FFEC81D3E}" dt="2023-09-11T18:26:02.219" v="537"/>
          <ac:spMkLst>
            <pc:docMk/>
            <pc:sldMk cId="1967458179" sldId="567"/>
            <ac:spMk id="12" creationId="{7301F447-EEF7-48F5-AF73-7566EE7F64AD}"/>
          </ac:spMkLst>
        </pc:spChg>
        <pc:spChg chg="add del">
          <ac:chgData name="Aiymgul Kerimray" userId="dbc0b184-529b-4890-a917-649cfd2aeca5" providerId="ADAL" clId="{80AC460E-239A-4555-AA1D-5D0FFEC81D3E}" dt="2023-09-11T18:27:46.158" v="558" actId="26606"/>
          <ac:spMkLst>
            <pc:docMk/>
            <pc:sldMk cId="1967458179" sldId="567"/>
            <ac:spMk id="13" creationId="{670CEDEF-4F34-412E-84EE-329C1E936AF5}"/>
          </ac:spMkLst>
        </pc:spChg>
        <pc:spChg chg="del">
          <ac:chgData name="Aiymgul Kerimray" userId="dbc0b184-529b-4890-a917-649cfd2aeca5" providerId="ADAL" clId="{80AC460E-239A-4555-AA1D-5D0FFEC81D3E}" dt="2023-09-11T18:26:02.219" v="537"/>
          <ac:spMkLst>
            <pc:docMk/>
            <pc:sldMk cId="1967458179" sldId="567"/>
            <ac:spMk id="14" creationId="{F7117410-A2A4-4085-9ADC-46744551DBDE}"/>
          </ac:spMkLst>
        </pc:spChg>
        <pc:spChg chg="del">
          <ac:chgData name="Aiymgul Kerimray" userId="dbc0b184-529b-4890-a917-649cfd2aeca5" providerId="ADAL" clId="{80AC460E-239A-4555-AA1D-5D0FFEC81D3E}" dt="2023-09-11T18:26:02.219" v="537"/>
          <ac:spMkLst>
            <pc:docMk/>
            <pc:sldMk cId="1967458179" sldId="567"/>
            <ac:spMk id="16" creationId="{99F74EB5-E547-4FB4-95F5-BCC788F3C4A0}"/>
          </ac:spMkLst>
        </pc:spChg>
        <pc:graphicFrameChg chg="del">
          <ac:chgData name="Aiymgul Kerimray" userId="dbc0b184-529b-4890-a917-649cfd2aeca5" providerId="ADAL" clId="{80AC460E-239A-4555-AA1D-5D0FFEC81D3E}" dt="2023-09-11T18:26:08.015" v="538" actId="478"/>
          <ac:graphicFrameMkLst>
            <pc:docMk/>
            <pc:sldMk cId="1967458179" sldId="567"/>
            <ac:graphicFrameMk id="4" creationId="{7F2EFFA8-D16C-CC73-ABC7-6094D1269A8E}"/>
          </ac:graphicFrameMkLst>
        </pc:graphicFrameChg>
        <pc:graphicFrameChg chg="add mod modGraphic">
          <ac:chgData name="Aiymgul Kerimray" userId="dbc0b184-529b-4890-a917-649cfd2aeca5" providerId="ADAL" clId="{80AC460E-239A-4555-AA1D-5D0FFEC81D3E}" dt="2023-09-11T18:46:42.948" v="564" actId="1076"/>
          <ac:graphicFrameMkLst>
            <pc:docMk/>
            <pc:sldMk cId="1967458179" sldId="567"/>
            <ac:graphicFrameMk id="6" creationId="{EF6164EA-C893-8003-6491-B1536312ED5B}"/>
          </ac:graphicFrameMkLst>
        </pc:graphicFrameChg>
        <pc:graphicFrameChg chg="del">
          <ac:chgData name="Aiymgul Kerimray" userId="dbc0b184-529b-4890-a917-649cfd2aeca5" providerId="ADAL" clId="{80AC460E-239A-4555-AA1D-5D0FFEC81D3E}" dt="2023-09-11T18:26:10.441" v="539" actId="478"/>
          <ac:graphicFrameMkLst>
            <pc:docMk/>
            <pc:sldMk cId="1967458179" sldId="567"/>
            <ac:graphicFrameMk id="7" creationId="{F6EF7D3C-E627-EFD9-BF44-BFB4BE39F676}"/>
          </ac:graphicFrameMkLst>
        </pc:graphicFrameChg>
      </pc:sldChg>
      <pc:sldChg chg="del">
        <pc:chgData name="Aiymgul Kerimray" userId="dbc0b184-529b-4890-a917-649cfd2aeca5" providerId="ADAL" clId="{80AC460E-239A-4555-AA1D-5D0FFEC81D3E}" dt="2023-09-11T17:18:04.390" v="6" actId="47"/>
        <pc:sldMkLst>
          <pc:docMk/>
          <pc:sldMk cId="3634236495" sldId="567"/>
        </pc:sldMkLst>
      </pc:sldChg>
      <pc:sldChg chg="addSp delSp modSp new del mod">
        <pc:chgData name="Aiymgul Kerimray" userId="dbc0b184-529b-4890-a917-649cfd2aeca5" providerId="ADAL" clId="{80AC460E-239A-4555-AA1D-5D0FFEC81D3E}" dt="2023-09-11T18:25:50.975" v="535" actId="47"/>
        <pc:sldMkLst>
          <pc:docMk/>
          <pc:sldMk cId="3761594883" sldId="567"/>
        </pc:sldMkLst>
        <pc:spChg chg="del">
          <ac:chgData name="Aiymgul Kerimray" userId="dbc0b184-529b-4890-a917-649cfd2aeca5" providerId="ADAL" clId="{80AC460E-239A-4555-AA1D-5D0FFEC81D3E}" dt="2023-09-11T18:20:46.542" v="478"/>
          <ac:spMkLst>
            <pc:docMk/>
            <pc:sldMk cId="3761594883" sldId="567"/>
            <ac:spMk id="3" creationId="{76F489D9-DAD9-399B-36A9-F40D7AAD99D2}"/>
          </ac:spMkLst>
        </pc:spChg>
        <pc:graphicFrameChg chg="add mod">
          <ac:chgData name="Aiymgul Kerimray" userId="dbc0b184-529b-4890-a917-649cfd2aeca5" providerId="ADAL" clId="{80AC460E-239A-4555-AA1D-5D0FFEC81D3E}" dt="2023-09-11T18:20:50.028" v="479" actId="1076"/>
          <ac:graphicFrameMkLst>
            <pc:docMk/>
            <pc:sldMk cId="3761594883" sldId="567"/>
            <ac:graphicFrameMk id="4" creationId="{AF6F0C97-0C46-93AB-D0CF-14349948BFF4}"/>
          </ac:graphicFrameMkLst>
        </pc:graphicFrameChg>
      </pc:sldChg>
      <pc:sldChg chg="addSp delSp add del setBg delDesignElem">
        <pc:chgData name="Aiymgul Kerimray" userId="dbc0b184-529b-4890-a917-649cfd2aeca5" providerId="ADAL" clId="{80AC460E-239A-4555-AA1D-5D0FFEC81D3E}" dt="2023-09-11T18:26:28.711" v="542"/>
        <pc:sldMkLst>
          <pc:docMk/>
          <pc:sldMk cId="2017846602" sldId="568"/>
        </pc:sldMkLst>
        <pc:spChg chg="add del">
          <ac:chgData name="Aiymgul Kerimray" userId="dbc0b184-529b-4890-a917-649cfd2aeca5" providerId="ADAL" clId="{80AC460E-239A-4555-AA1D-5D0FFEC81D3E}" dt="2023-09-11T18:26:28.711" v="542"/>
          <ac:spMkLst>
            <pc:docMk/>
            <pc:sldMk cId="2017846602" sldId="568"/>
            <ac:spMk id="12" creationId="{7301F447-EEF7-48F5-AF73-7566EE7F64AD}"/>
          </ac:spMkLst>
        </pc:spChg>
        <pc:spChg chg="add del">
          <ac:chgData name="Aiymgul Kerimray" userId="dbc0b184-529b-4890-a917-649cfd2aeca5" providerId="ADAL" clId="{80AC460E-239A-4555-AA1D-5D0FFEC81D3E}" dt="2023-09-11T18:26:28.711" v="542"/>
          <ac:spMkLst>
            <pc:docMk/>
            <pc:sldMk cId="2017846602" sldId="568"/>
            <ac:spMk id="14" creationId="{F7117410-A2A4-4085-9ADC-46744551DBDE}"/>
          </ac:spMkLst>
        </pc:spChg>
        <pc:spChg chg="add del">
          <ac:chgData name="Aiymgul Kerimray" userId="dbc0b184-529b-4890-a917-649cfd2aeca5" providerId="ADAL" clId="{80AC460E-239A-4555-AA1D-5D0FFEC81D3E}" dt="2023-09-11T18:26:28.711" v="542"/>
          <ac:spMkLst>
            <pc:docMk/>
            <pc:sldMk cId="2017846602" sldId="568"/>
            <ac:spMk id="16" creationId="{99F74EB5-E547-4FB4-95F5-BCC788F3C4A0}"/>
          </ac:spMkLst>
        </pc:spChg>
      </pc:sldChg>
      <pc:sldChg chg="del">
        <pc:chgData name="Aiymgul Kerimray" userId="dbc0b184-529b-4890-a917-649cfd2aeca5" providerId="ADAL" clId="{80AC460E-239A-4555-AA1D-5D0FFEC81D3E}" dt="2023-09-11T17:17:56.689" v="4" actId="47"/>
        <pc:sldMkLst>
          <pc:docMk/>
          <pc:sldMk cId="3174571412" sldId="568"/>
        </pc:sldMkLst>
      </pc:sldChg>
      <pc:sldChg chg="addSp delSp modSp new mod setBg modClrScheme chgLayout">
        <pc:chgData name="Aiymgul Kerimray" userId="dbc0b184-529b-4890-a917-649cfd2aeca5" providerId="ADAL" clId="{80AC460E-239A-4555-AA1D-5D0FFEC81D3E}" dt="2023-09-11T18:54:02.913" v="726" actId="20577"/>
        <pc:sldMkLst>
          <pc:docMk/>
          <pc:sldMk cId="3251843492" sldId="568"/>
        </pc:sldMkLst>
        <pc:spChg chg="del mod ord">
          <ac:chgData name="Aiymgul Kerimray" userId="dbc0b184-529b-4890-a917-649cfd2aeca5" providerId="ADAL" clId="{80AC460E-239A-4555-AA1D-5D0FFEC81D3E}" dt="2023-09-11T18:52:05.950" v="607" actId="700"/>
          <ac:spMkLst>
            <pc:docMk/>
            <pc:sldMk cId="3251843492" sldId="568"/>
            <ac:spMk id="2" creationId="{87238136-974B-5220-B63C-F45A39546594}"/>
          </ac:spMkLst>
        </pc:spChg>
        <pc:spChg chg="del mod ord">
          <ac:chgData name="Aiymgul Kerimray" userId="dbc0b184-529b-4890-a917-649cfd2aeca5" providerId="ADAL" clId="{80AC460E-239A-4555-AA1D-5D0FFEC81D3E}" dt="2023-09-11T18:52:05.950" v="607" actId="700"/>
          <ac:spMkLst>
            <pc:docMk/>
            <pc:sldMk cId="3251843492" sldId="568"/>
            <ac:spMk id="3" creationId="{CCA5D98E-238A-A279-7188-DDDB688573EB}"/>
          </ac:spMkLst>
        </pc:spChg>
        <pc:spChg chg="add mod ord">
          <ac:chgData name="Aiymgul Kerimray" userId="dbc0b184-529b-4890-a917-649cfd2aeca5" providerId="ADAL" clId="{80AC460E-239A-4555-AA1D-5D0FFEC81D3E}" dt="2023-09-11T18:53:34.458" v="696" actId="26606"/>
          <ac:spMkLst>
            <pc:docMk/>
            <pc:sldMk cId="3251843492" sldId="568"/>
            <ac:spMk id="4" creationId="{F1755434-BC45-A85D-D4B3-D27A179BF686}"/>
          </ac:spMkLst>
        </pc:spChg>
        <pc:spChg chg="add del mod ord">
          <ac:chgData name="Aiymgul Kerimray" userId="dbc0b184-529b-4890-a917-649cfd2aeca5" providerId="ADAL" clId="{80AC460E-239A-4555-AA1D-5D0FFEC81D3E}" dt="2023-09-11T18:52:54.818" v="693" actId="26606"/>
          <ac:spMkLst>
            <pc:docMk/>
            <pc:sldMk cId="3251843492" sldId="568"/>
            <ac:spMk id="5" creationId="{2155CE13-B58D-2B05-41B8-6FB9A1EACB48}"/>
          </ac:spMkLst>
        </pc:spChg>
        <pc:spChg chg="add del">
          <ac:chgData name="Aiymgul Kerimray" userId="dbc0b184-529b-4890-a917-649cfd2aeca5" providerId="ADAL" clId="{80AC460E-239A-4555-AA1D-5D0FFEC81D3E}" dt="2023-09-11T18:53:34.390" v="695" actId="26606"/>
          <ac:spMkLst>
            <pc:docMk/>
            <pc:sldMk cId="3251843492" sldId="568"/>
            <ac:spMk id="9" creationId="{5C8908E2-EE49-44D2-9428-A28D2312A8D5}"/>
          </ac:spMkLst>
        </pc:spChg>
        <pc:spChg chg="add del">
          <ac:chgData name="Aiymgul Kerimray" userId="dbc0b184-529b-4890-a917-649cfd2aeca5" providerId="ADAL" clId="{80AC460E-239A-4555-AA1D-5D0FFEC81D3E}" dt="2023-09-11T18:52:54.695" v="692" actId="26606"/>
          <ac:spMkLst>
            <pc:docMk/>
            <pc:sldMk cId="3251843492" sldId="568"/>
            <ac:spMk id="10" creationId="{DAF1966E-FD40-4A4A-B61B-C4DF7FA05F06}"/>
          </ac:spMkLst>
        </pc:spChg>
        <pc:spChg chg="add del">
          <ac:chgData name="Aiymgul Kerimray" userId="dbc0b184-529b-4890-a917-649cfd2aeca5" providerId="ADAL" clId="{80AC460E-239A-4555-AA1D-5D0FFEC81D3E}" dt="2023-09-11T18:52:54.695" v="692" actId="26606"/>
          <ac:spMkLst>
            <pc:docMk/>
            <pc:sldMk cId="3251843492" sldId="568"/>
            <ac:spMk id="12" creationId="{047BFA19-D45E-416B-A404-7AF2F3F27017}"/>
          </ac:spMkLst>
        </pc:spChg>
        <pc:spChg chg="add del">
          <ac:chgData name="Aiymgul Kerimray" userId="dbc0b184-529b-4890-a917-649cfd2aeca5" providerId="ADAL" clId="{80AC460E-239A-4555-AA1D-5D0FFEC81D3E}" dt="2023-09-11T18:52:54.695" v="692" actId="26606"/>
          <ac:spMkLst>
            <pc:docMk/>
            <pc:sldMk cId="3251843492" sldId="568"/>
            <ac:spMk id="14" creationId="{8E0105E7-23DB-4CF2-8258-FF47C7620F6E}"/>
          </ac:spMkLst>
        </pc:spChg>
        <pc:spChg chg="add del">
          <ac:chgData name="Aiymgul Kerimray" userId="dbc0b184-529b-4890-a917-649cfd2aeca5" providerId="ADAL" clId="{80AC460E-239A-4555-AA1D-5D0FFEC81D3E}" dt="2023-09-11T18:52:54.695" v="692" actId="26606"/>
          <ac:spMkLst>
            <pc:docMk/>
            <pc:sldMk cId="3251843492" sldId="568"/>
            <ac:spMk id="16" creationId="{074B4F7D-14B2-478B-8BF5-01E4E0C5D263}"/>
          </ac:spMkLst>
        </pc:spChg>
        <pc:spChg chg="add del">
          <ac:chgData name="Aiymgul Kerimray" userId="dbc0b184-529b-4890-a917-649cfd2aeca5" providerId="ADAL" clId="{80AC460E-239A-4555-AA1D-5D0FFEC81D3E}" dt="2023-09-11T18:53:34.390" v="695" actId="26606"/>
          <ac:spMkLst>
            <pc:docMk/>
            <pc:sldMk cId="3251843492" sldId="568"/>
            <ac:spMk id="18" creationId="{7449A6C7-D15F-4AA5-BFA5-71A404B47016}"/>
          </ac:spMkLst>
        </pc:spChg>
        <pc:spChg chg="add">
          <ac:chgData name="Aiymgul Kerimray" userId="dbc0b184-529b-4890-a917-649cfd2aeca5" providerId="ADAL" clId="{80AC460E-239A-4555-AA1D-5D0FFEC81D3E}" dt="2023-09-11T18:53:34.458" v="696" actId="26606"/>
          <ac:spMkLst>
            <pc:docMk/>
            <pc:sldMk cId="3251843492" sldId="568"/>
            <ac:spMk id="19" creationId="{D5B0017B-2ECA-49AF-B397-DC140825DF8D}"/>
          </ac:spMkLst>
        </pc:spChg>
        <pc:spChg chg="add del">
          <ac:chgData name="Aiymgul Kerimray" userId="dbc0b184-529b-4890-a917-649cfd2aeca5" providerId="ADAL" clId="{80AC460E-239A-4555-AA1D-5D0FFEC81D3E}" dt="2023-09-11T18:53:34.390" v="695" actId="26606"/>
          <ac:spMkLst>
            <pc:docMk/>
            <pc:sldMk cId="3251843492" sldId="568"/>
            <ac:spMk id="20" creationId="{ED888B23-07FA-482A-96DF-47E31AF1A603}"/>
          </ac:spMkLst>
        </pc:spChg>
        <pc:spChg chg="add">
          <ac:chgData name="Aiymgul Kerimray" userId="dbc0b184-529b-4890-a917-649cfd2aeca5" providerId="ADAL" clId="{80AC460E-239A-4555-AA1D-5D0FFEC81D3E}" dt="2023-09-11T18:53:34.458" v="696" actId="26606"/>
          <ac:spMkLst>
            <pc:docMk/>
            <pc:sldMk cId="3251843492" sldId="568"/>
            <ac:spMk id="22" creationId="{56E9B3E6-E277-4D68-BA48-9CB43FFBD6E2}"/>
          </ac:spMkLst>
        </pc:spChg>
        <pc:grpChg chg="add del">
          <ac:chgData name="Aiymgul Kerimray" userId="dbc0b184-529b-4890-a917-649cfd2aeca5" providerId="ADAL" clId="{80AC460E-239A-4555-AA1D-5D0FFEC81D3E}" dt="2023-09-11T18:53:34.390" v="695" actId="26606"/>
          <ac:grpSpMkLst>
            <pc:docMk/>
            <pc:sldMk cId="3251843492" sldId="568"/>
            <ac:grpSpMk id="11" creationId="{05314994-6337-4875-8CF5-652CAFE8342C}"/>
          </ac:grpSpMkLst>
        </pc:grpChg>
        <pc:grpChg chg="add">
          <ac:chgData name="Aiymgul Kerimray" userId="dbc0b184-529b-4890-a917-649cfd2aeca5" providerId="ADAL" clId="{80AC460E-239A-4555-AA1D-5D0FFEC81D3E}" dt="2023-09-11T18:53:34.458" v="696" actId="26606"/>
          <ac:grpSpMkLst>
            <pc:docMk/>
            <pc:sldMk cId="3251843492" sldId="568"/>
            <ac:grpSpMk id="23" creationId="{AE1C45F0-260A-458C-96ED-C1F6D2151219}"/>
          </ac:grpSpMkLst>
        </pc:grpChg>
        <pc:graphicFrameChg chg="add mod modGraphic">
          <ac:chgData name="Aiymgul Kerimray" userId="dbc0b184-529b-4890-a917-649cfd2aeca5" providerId="ADAL" clId="{80AC460E-239A-4555-AA1D-5D0FFEC81D3E}" dt="2023-09-11T18:54:02.913" v="726" actId="20577"/>
          <ac:graphicFrameMkLst>
            <pc:docMk/>
            <pc:sldMk cId="3251843492" sldId="568"/>
            <ac:graphicFrameMk id="7" creationId="{D0F9F5DA-2AF3-3517-738E-194599A6DC0A}"/>
          </ac:graphicFrameMkLst>
        </pc:graphicFrameChg>
        <pc:cxnChg chg="add">
          <ac:chgData name="Aiymgul Kerimray" userId="dbc0b184-529b-4890-a917-649cfd2aeca5" providerId="ADAL" clId="{80AC460E-239A-4555-AA1D-5D0FFEC81D3E}" dt="2023-09-11T18:53:34.458" v="696" actId="26606"/>
          <ac:cxnSpMkLst>
            <pc:docMk/>
            <pc:sldMk cId="3251843492" sldId="568"/>
            <ac:cxnSpMk id="21" creationId="{6CF1BAF6-AD41-4082-B212-8A1F9A2E8779}"/>
          </ac:cxnSpMkLst>
        </pc:cxnChg>
      </pc:sldChg>
      <pc:sldChg chg="addSp delSp modSp add mod setBg delDesignElem">
        <pc:chgData name="Aiymgul Kerimray" userId="dbc0b184-529b-4890-a917-649cfd2aeca5" providerId="ADAL" clId="{80AC460E-239A-4555-AA1D-5D0FFEC81D3E}" dt="2023-09-11T19:04:26.803" v="828" actId="403"/>
        <pc:sldMkLst>
          <pc:docMk/>
          <pc:sldMk cId="3352349623" sldId="569"/>
        </pc:sldMkLst>
        <pc:spChg chg="mod">
          <ac:chgData name="Aiymgul Kerimray" userId="dbc0b184-529b-4890-a917-649cfd2aeca5" providerId="ADAL" clId="{80AC460E-239A-4555-AA1D-5D0FFEC81D3E}" dt="2023-09-11T19:03:49.994" v="820" actId="404"/>
          <ac:spMkLst>
            <pc:docMk/>
            <pc:sldMk cId="3352349623" sldId="569"/>
            <ac:spMk id="6" creationId="{590CB06D-38A9-AA5D-F4CE-0308039C7D22}"/>
          </ac:spMkLst>
        </pc:spChg>
        <pc:spChg chg="mod">
          <ac:chgData name="Aiymgul Kerimray" userId="dbc0b184-529b-4890-a917-649cfd2aeca5" providerId="ADAL" clId="{80AC460E-239A-4555-AA1D-5D0FFEC81D3E}" dt="2023-09-11T19:03:49.994" v="820" actId="404"/>
          <ac:spMkLst>
            <pc:docMk/>
            <pc:sldMk cId="3352349623" sldId="569"/>
            <ac:spMk id="7" creationId="{383F6CF6-B391-A6FE-2B3C-AAE72F8375AF}"/>
          </ac:spMkLst>
        </pc:spChg>
        <pc:spChg chg="mod">
          <ac:chgData name="Aiymgul Kerimray" userId="dbc0b184-529b-4890-a917-649cfd2aeca5" providerId="ADAL" clId="{80AC460E-239A-4555-AA1D-5D0FFEC81D3E}" dt="2023-09-11T19:03:49.994" v="820" actId="404"/>
          <ac:spMkLst>
            <pc:docMk/>
            <pc:sldMk cId="3352349623" sldId="569"/>
            <ac:spMk id="10" creationId="{2CFBDDCB-1DB7-0814-F1FD-F8193243B5C2}"/>
          </ac:spMkLst>
        </pc:spChg>
        <pc:spChg chg="mod">
          <ac:chgData name="Aiymgul Kerimray" userId="dbc0b184-529b-4890-a917-649cfd2aeca5" providerId="ADAL" clId="{80AC460E-239A-4555-AA1D-5D0FFEC81D3E}" dt="2023-09-11T19:03:49.994" v="820" actId="404"/>
          <ac:spMkLst>
            <pc:docMk/>
            <pc:sldMk cId="3352349623" sldId="569"/>
            <ac:spMk id="12" creationId="{0713E4BE-6EA4-CC06-B070-95FD0DFA4C53}"/>
          </ac:spMkLst>
        </pc:spChg>
        <pc:spChg chg="mod">
          <ac:chgData name="Aiymgul Kerimray" userId="dbc0b184-529b-4890-a917-649cfd2aeca5" providerId="ADAL" clId="{80AC460E-239A-4555-AA1D-5D0FFEC81D3E}" dt="2023-09-11T19:03:49.994" v="820" actId="404"/>
          <ac:spMkLst>
            <pc:docMk/>
            <pc:sldMk cId="3352349623" sldId="569"/>
            <ac:spMk id="14" creationId="{3124F13C-F37D-DBD0-138A-5684EA1F3B73}"/>
          </ac:spMkLst>
        </pc:spChg>
        <pc:spChg chg="mod">
          <ac:chgData name="Aiymgul Kerimray" userId="dbc0b184-529b-4890-a917-649cfd2aeca5" providerId="ADAL" clId="{80AC460E-239A-4555-AA1D-5D0FFEC81D3E}" dt="2023-09-11T19:04:26.803" v="828" actId="403"/>
          <ac:spMkLst>
            <pc:docMk/>
            <pc:sldMk cId="3352349623" sldId="569"/>
            <ac:spMk id="25" creationId="{61403F7F-6342-6B01-B4DF-DA3DDEAF437A}"/>
          </ac:spMkLst>
        </pc:spChg>
        <pc:spChg chg="mod">
          <ac:chgData name="Aiymgul Kerimray" userId="dbc0b184-529b-4890-a917-649cfd2aeca5" providerId="ADAL" clId="{80AC460E-239A-4555-AA1D-5D0FFEC81D3E}" dt="2023-09-11T19:04:12.670" v="823" actId="26606"/>
          <ac:spMkLst>
            <pc:docMk/>
            <pc:sldMk cId="3352349623" sldId="569"/>
            <ac:spMk id="27" creationId="{5CB14E31-83D9-D116-B527-E908C32DD06F}"/>
          </ac:spMkLst>
        </pc:spChg>
        <pc:spChg chg="add del">
          <ac:chgData name="Aiymgul Kerimray" userId="dbc0b184-529b-4890-a917-649cfd2aeca5" providerId="ADAL" clId="{80AC460E-239A-4555-AA1D-5D0FFEC81D3E}" dt="2023-09-11T19:04:12.670" v="823" actId="26606"/>
          <ac:spMkLst>
            <pc:docMk/>
            <pc:sldMk cId="3352349623" sldId="569"/>
            <ac:spMk id="32" creationId="{9D25F302-27C5-414F-97F8-6EA0A6C028BA}"/>
          </ac:spMkLst>
        </pc:spChg>
        <pc:spChg chg="add del">
          <ac:chgData name="Aiymgul Kerimray" userId="dbc0b184-529b-4890-a917-649cfd2aeca5" providerId="ADAL" clId="{80AC460E-239A-4555-AA1D-5D0FFEC81D3E}" dt="2023-09-11T19:04:12.670" v="823" actId="26606"/>
          <ac:spMkLst>
            <pc:docMk/>
            <pc:sldMk cId="3352349623" sldId="569"/>
            <ac:spMk id="34" creationId="{830A36F8-48C2-4842-A87B-8CE8DF4E7FD2}"/>
          </ac:spMkLst>
        </pc:spChg>
        <pc:spChg chg="add del">
          <ac:chgData name="Aiymgul Kerimray" userId="dbc0b184-529b-4890-a917-649cfd2aeca5" providerId="ADAL" clId="{80AC460E-239A-4555-AA1D-5D0FFEC81D3E}" dt="2023-09-11T19:04:12.670" v="823" actId="26606"/>
          <ac:spMkLst>
            <pc:docMk/>
            <pc:sldMk cId="3352349623" sldId="569"/>
            <ac:spMk id="36" creationId="{086A5A31-B10A-4793-84D4-D785959AE5B8}"/>
          </ac:spMkLst>
        </pc:spChg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3352349623" sldId="569"/>
            <ac:spMk id="39" creationId="{743AA782-23D1-4521-8CAD-47662984AA08}"/>
          </ac:spMkLst>
        </pc:spChg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3352349623" sldId="569"/>
            <ac:spMk id="40" creationId="{650D18FE-0824-4A46-B22C-A86B52E5780A}"/>
          </ac:spMkLst>
        </pc:spChg>
        <pc:grpChg chg="add mod">
          <ac:chgData name="Aiymgul Kerimray" userId="dbc0b184-529b-4890-a917-649cfd2aeca5" providerId="ADAL" clId="{80AC460E-239A-4555-AA1D-5D0FFEC81D3E}" dt="2023-09-11T19:04:12.670" v="823" actId="26606"/>
          <ac:grpSpMkLst>
            <pc:docMk/>
            <pc:sldMk cId="3352349623" sldId="569"/>
            <ac:grpSpMk id="5" creationId="{59DEFD96-2F58-B07B-C8CE-DED211C19BA2}"/>
          </ac:grpSpMkLst>
        </pc:grpChg>
      </pc:sldChg>
      <pc:sldChg chg="del">
        <pc:chgData name="Aiymgul Kerimray" userId="dbc0b184-529b-4890-a917-649cfd2aeca5" providerId="ADAL" clId="{80AC460E-239A-4555-AA1D-5D0FFEC81D3E}" dt="2023-09-11T17:17:48.024" v="0" actId="47"/>
        <pc:sldMkLst>
          <pc:docMk/>
          <pc:sldMk cId="567564991" sldId="570"/>
        </pc:sldMkLst>
      </pc:sldChg>
      <pc:sldChg chg="addSp delSp modSp add mod setBg delDesignElem">
        <pc:chgData name="Aiymgul Kerimray" userId="dbc0b184-529b-4890-a917-649cfd2aeca5" providerId="ADAL" clId="{80AC460E-239A-4555-AA1D-5D0FFEC81D3E}" dt="2023-09-11T19:05:42.050" v="851" actId="27636"/>
        <pc:sldMkLst>
          <pc:docMk/>
          <pc:sldMk cId="642726897" sldId="570"/>
        </pc:sldMkLst>
        <pc:spChg chg="mod">
          <ac:chgData name="Aiymgul Kerimray" userId="dbc0b184-529b-4890-a917-649cfd2aeca5" providerId="ADAL" clId="{80AC460E-239A-4555-AA1D-5D0FFEC81D3E}" dt="2023-09-11T19:05:16.633" v="844" actId="1076"/>
          <ac:spMkLst>
            <pc:docMk/>
            <pc:sldMk cId="642726897" sldId="570"/>
            <ac:spMk id="2" creationId="{A7C86D98-A1FC-6E2D-9CBC-A158FA31990B}"/>
          </ac:spMkLst>
        </pc:spChg>
        <pc:spChg chg="mod">
          <ac:chgData name="Aiymgul Kerimray" userId="dbc0b184-529b-4890-a917-649cfd2aeca5" providerId="ADAL" clId="{80AC460E-239A-4555-AA1D-5D0FFEC81D3E}" dt="2023-09-11T19:05:42.050" v="851" actId="27636"/>
          <ac:spMkLst>
            <pc:docMk/>
            <pc:sldMk cId="642726897" sldId="570"/>
            <ac:spMk id="3" creationId="{61702069-01B1-1B8C-551D-E780EB9612BA}"/>
          </ac:spMkLst>
        </pc:spChg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642726897" sldId="570"/>
            <ac:spMk id="10" creationId="{B210AC1D-4063-4C6E-9528-FA9C4C0C18E6}"/>
          </ac:spMkLst>
        </pc:spChg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642726897" sldId="570"/>
            <ac:spMk id="12" creationId="{02F8C595-E68C-4306-AED8-DC7826A0A506}"/>
          </ac:spMkLst>
        </pc:spChg>
        <pc:grpChg chg="add">
          <ac:chgData name="Aiymgul Kerimray" userId="dbc0b184-529b-4890-a917-649cfd2aeca5" providerId="ADAL" clId="{80AC460E-239A-4555-AA1D-5D0FFEC81D3E}" dt="2023-09-11T19:05:10.735" v="843" actId="26606"/>
          <ac:grpSpMkLst>
            <pc:docMk/>
            <pc:sldMk cId="642726897" sldId="570"/>
            <ac:grpSpMk id="7" creationId="{C54A2A4D-19EF-3552-F383-6AD9587C8AFC}"/>
          </ac:grpSpMkLst>
        </pc:grpChg>
        <pc:picChg chg="mod ord">
          <ac:chgData name="Aiymgul Kerimray" userId="dbc0b184-529b-4890-a917-649cfd2aeca5" providerId="ADAL" clId="{80AC460E-239A-4555-AA1D-5D0FFEC81D3E}" dt="2023-09-11T19:05:10.735" v="843" actId="26606"/>
          <ac:picMkLst>
            <pc:docMk/>
            <pc:sldMk cId="642726897" sldId="570"/>
            <ac:picMk id="5" creationId="{90B09784-64EF-F262-0053-6A1852B90059}"/>
          </ac:picMkLst>
        </pc:picChg>
      </pc:sldChg>
      <pc:sldChg chg="delSp modSp add mod ord setBg delDesignElem">
        <pc:chgData name="Aiymgul Kerimray" userId="dbc0b184-529b-4890-a917-649cfd2aeca5" providerId="ADAL" clId="{80AC460E-239A-4555-AA1D-5D0FFEC81D3E}" dt="2023-09-11T23:32:19.579" v="1057"/>
        <pc:sldMkLst>
          <pc:docMk/>
          <pc:sldMk cId="686146998" sldId="571"/>
        </pc:sldMkLst>
        <pc:spChg chg="mod">
          <ac:chgData name="Aiymgul Kerimray" userId="dbc0b184-529b-4890-a917-649cfd2aeca5" providerId="ADAL" clId="{80AC460E-239A-4555-AA1D-5D0FFEC81D3E}" dt="2023-09-11T19:06:19.934" v="855" actId="20577"/>
          <ac:spMkLst>
            <pc:docMk/>
            <pc:sldMk cId="686146998" sldId="571"/>
            <ac:spMk id="2" creationId="{3060D6CC-E3F0-44C2-9C53-9CD0BE3FB8D9}"/>
          </ac:spMkLst>
        </pc:spChg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686146998" sldId="571"/>
            <ac:spMk id="22" creationId="{738F59A4-4431-460D-8E49-6E65C189A566}"/>
          </ac:spMkLst>
        </pc:spChg>
        <pc:grpChg chg="del">
          <ac:chgData name="Aiymgul Kerimray" userId="dbc0b184-529b-4890-a917-649cfd2aeca5" providerId="ADAL" clId="{80AC460E-239A-4555-AA1D-5D0FFEC81D3E}" dt="2023-09-11T19:03:30.065" v="812"/>
          <ac:grpSpMkLst>
            <pc:docMk/>
            <pc:sldMk cId="686146998" sldId="571"/>
            <ac:grpSpMk id="23" creationId="{8A919B9C-5C01-47E4-B2F2-45F589208ABF}"/>
          </ac:grpSpMkLst>
        </pc:grpChg>
        <pc:graphicFrameChg chg="modGraphic">
          <ac:chgData name="Aiymgul Kerimray" userId="dbc0b184-529b-4890-a917-649cfd2aeca5" providerId="ADAL" clId="{80AC460E-239A-4555-AA1D-5D0FFEC81D3E}" dt="2023-09-11T19:13:25.235" v="897" actId="207"/>
          <ac:graphicFrameMkLst>
            <pc:docMk/>
            <pc:sldMk cId="686146998" sldId="571"/>
            <ac:graphicFrameMk id="5" creationId="{E7719AF5-387D-075E-916E-7D03595FDE93}"/>
          </ac:graphicFrameMkLst>
        </pc:graphicFrameChg>
      </pc:sldChg>
      <pc:sldChg chg="delSp modSp add mod ord setBg delDesignElem">
        <pc:chgData name="Aiymgul Kerimray" userId="dbc0b184-529b-4890-a917-649cfd2aeca5" providerId="ADAL" clId="{80AC460E-239A-4555-AA1D-5D0FFEC81D3E}" dt="2023-09-11T19:10:44.578" v="884"/>
        <pc:sldMkLst>
          <pc:docMk/>
          <pc:sldMk cId="1665115514" sldId="572"/>
        </pc:sldMkLst>
        <pc:spChg chg="mod">
          <ac:chgData name="Aiymgul Kerimray" userId="dbc0b184-529b-4890-a917-649cfd2aeca5" providerId="ADAL" clId="{80AC460E-239A-4555-AA1D-5D0FFEC81D3E}" dt="2023-09-11T19:09:18.321" v="873" actId="1076"/>
          <ac:spMkLst>
            <pc:docMk/>
            <pc:sldMk cId="1665115514" sldId="572"/>
            <ac:spMk id="2" creationId="{A5C8345A-1F39-0A12-CC01-2FC5E6BB2B2A}"/>
          </ac:spMkLst>
        </pc:spChg>
        <pc:spChg chg="mod">
          <ac:chgData name="Aiymgul Kerimray" userId="dbc0b184-529b-4890-a917-649cfd2aeca5" providerId="ADAL" clId="{80AC460E-239A-4555-AA1D-5D0FFEC81D3E}" dt="2023-09-11T19:09:57.495" v="882" actId="14100"/>
          <ac:spMkLst>
            <pc:docMk/>
            <pc:sldMk cId="1665115514" sldId="572"/>
            <ac:spMk id="4" creationId="{B2A88CA2-0E0E-14BA-1D47-E3D77BB51FE3}"/>
          </ac:spMkLst>
        </pc:spChg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1665115514" sldId="572"/>
            <ac:spMk id="16" creationId="{FFB60E8C-7224-44A4-87A0-46A1711DD2ED}"/>
          </ac:spMkLst>
        </pc:spChg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1665115514" sldId="572"/>
            <ac:spMk id="18" creationId="{5DA32751-37A2-45C0-BE94-63D375E27003}"/>
          </ac:spMkLst>
        </pc:spChg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1665115514" sldId="572"/>
            <ac:spMk id="20" creationId="{E659831F-0D9A-4C63-9EBB-8435B85A440F}"/>
          </ac:spMkLst>
        </pc:spChg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1665115514" sldId="572"/>
            <ac:spMk id="22" creationId="{5A55FBCD-CD42-40F5-8A1B-3203F9CAEEAA}"/>
          </ac:spMkLst>
        </pc:spChg>
        <pc:picChg chg="mod">
          <ac:chgData name="Aiymgul Kerimray" userId="dbc0b184-529b-4890-a917-649cfd2aeca5" providerId="ADAL" clId="{80AC460E-239A-4555-AA1D-5D0FFEC81D3E}" dt="2023-09-11T19:09:23.416" v="875" actId="14100"/>
          <ac:picMkLst>
            <pc:docMk/>
            <pc:sldMk cId="1665115514" sldId="572"/>
            <ac:picMk id="11" creationId="{2E37D971-B199-6C70-8A92-3C9A2B558662}"/>
          </ac:picMkLst>
        </pc:picChg>
      </pc:sldChg>
      <pc:sldChg chg="delSp modSp add del mod setBg delDesignElem">
        <pc:chgData name="Aiymgul Kerimray" userId="dbc0b184-529b-4890-a917-649cfd2aeca5" providerId="ADAL" clId="{80AC460E-239A-4555-AA1D-5D0FFEC81D3E}" dt="2023-09-11T19:07:14.948" v="863" actId="47"/>
        <pc:sldMkLst>
          <pc:docMk/>
          <pc:sldMk cId="3267205359" sldId="572"/>
        </pc:sldMkLst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3267205359" sldId="572"/>
            <ac:spMk id="14" creationId="{91DC6ABD-215C-4EA8-A483-CEF5B99AB385}"/>
          </ac:spMkLst>
        </pc:spChg>
        <pc:spChg chg="del">
          <ac:chgData name="Aiymgul Kerimray" userId="dbc0b184-529b-4890-a917-649cfd2aeca5" providerId="ADAL" clId="{80AC460E-239A-4555-AA1D-5D0FFEC81D3E}" dt="2023-09-11T19:03:30.065" v="812"/>
          <ac:spMkLst>
            <pc:docMk/>
            <pc:sldMk cId="3267205359" sldId="572"/>
            <ac:spMk id="20" creationId="{04357C93-F0CB-4A1C-8F77-4E9063789819}"/>
          </ac:spMkLst>
        </pc:spChg>
        <pc:grpChg chg="del">
          <ac:chgData name="Aiymgul Kerimray" userId="dbc0b184-529b-4890-a917-649cfd2aeca5" providerId="ADAL" clId="{80AC460E-239A-4555-AA1D-5D0FFEC81D3E}" dt="2023-09-11T19:03:30.065" v="812"/>
          <ac:grpSpMkLst>
            <pc:docMk/>
            <pc:sldMk cId="3267205359" sldId="572"/>
            <ac:grpSpMk id="16" creationId="{3AF6A671-C637-4547-85F4-51B6D1881399}"/>
          </ac:grpSpMkLst>
        </pc:grpChg>
        <pc:picChg chg="mod">
          <ac:chgData name="Aiymgul Kerimray" userId="dbc0b184-529b-4890-a917-649cfd2aeca5" providerId="ADAL" clId="{80AC460E-239A-4555-AA1D-5D0FFEC81D3E}" dt="2023-09-11T19:06:52.529" v="860" actId="14100"/>
          <ac:picMkLst>
            <pc:docMk/>
            <pc:sldMk cId="3267205359" sldId="572"/>
            <ac:picMk id="9" creationId="{BBC9A373-5930-3559-CE16-423DEDFC35EF}"/>
          </ac:picMkLst>
        </pc:picChg>
      </pc:sldChg>
      <pc:sldChg chg="delSp add del setBg delDesignElem">
        <pc:chgData name="Aiymgul Kerimray" userId="dbc0b184-529b-4890-a917-649cfd2aeca5" providerId="ADAL" clId="{80AC460E-239A-4555-AA1D-5D0FFEC81D3E}" dt="2023-09-11T19:11:02.757" v="887" actId="47"/>
        <pc:sldMkLst>
          <pc:docMk/>
          <pc:sldMk cId="3212408579" sldId="573"/>
        </pc:sldMkLst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3212408579" sldId="573"/>
            <ac:spMk id="20" creationId="{B81933D1-5615-42C7-9C0B-4EB7105CCE2D}"/>
          </ac:spMkLst>
        </pc:spChg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3212408579" sldId="573"/>
            <ac:spMk id="22" creationId="{19C9EAEA-39D0-4B0E-A0EB-51E7B26740B1}"/>
          </ac:spMkLst>
        </pc:spChg>
        <pc:spChg chg="del">
          <ac:chgData name="Aiymgul Kerimray" userId="dbc0b184-529b-4890-a917-649cfd2aeca5" providerId="ADAL" clId="{80AC460E-239A-4555-AA1D-5D0FFEC81D3E}" dt="2023-09-11T19:08:54.812" v="871"/>
          <ac:spMkLst>
            <pc:docMk/>
            <pc:sldMk cId="3212408579" sldId="573"/>
            <ac:spMk id="24" creationId="{47942995-B07F-4636-9A06-C6A104B260A8}"/>
          </ac:spMkLst>
        </pc:spChg>
        <pc:grpChg chg="del">
          <ac:chgData name="Aiymgul Kerimray" userId="dbc0b184-529b-4890-a917-649cfd2aeca5" providerId="ADAL" clId="{80AC460E-239A-4555-AA1D-5D0FFEC81D3E}" dt="2023-09-11T19:08:54.812" v="871"/>
          <ac:grpSpMkLst>
            <pc:docMk/>
            <pc:sldMk cId="3212408579" sldId="573"/>
            <ac:grpSpMk id="25" creationId="{032D8612-31EB-44CF-A1D0-14FD4C705424}"/>
          </ac:grpSpMkLst>
        </pc:grpChg>
      </pc:sldChg>
      <pc:sldChg chg="addSp delSp modSp new mod setBg">
        <pc:chgData name="Aiymgul Kerimray" userId="dbc0b184-529b-4890-a917-649cfd2aeca5" providerId="ADAL" clId="{80AC460E-239A-4555-AA1D-5D0FFEC81D3E}" dt="2023-09-11T19:16:40.786" v="1054" actId="26606"/>
        <pc:sldMkLst>
          <pc:docMk/>
          <pc:sldMk cId="3307911794" sldId="573"/>
        </pc:sldMkLst>
        <pc:spChg chg="mod">
          <ac:chgData name="Aiymgul Kerimray" userId="dbc0b184-529b-4890-a917-649cfd2aeca5" providerId="ADAL" clId="{80AC460E-239A-4555-AA1D-5D0FFEC81D3E}" dt="2023-09-11T19:16:40.786" v="1054" actId="26606"/>
          <ac:spMkLst>
            <pc:docMk/>
            <pc:sldMk cId="3307911794" sldId="573"/>
            <ac:spMk id="2" creationId="{A27E664F-D1AD-76D1-8E20-DD90768793CC}"/>
          </ac:spMkLst>
        </pc:spChg>
        <pc:spChg chg="mod">
          <ac:chgData name="Aiymgul Kerimray" userId="dbc0b184-529b-4890-a917-649cfd2aeca5" providerId="ADAL" clId="{80AC460E-239A-4555-AA1D-5D0FFEC81D3E}" dt="2023-09-11T19:16:40.786" v="1054" actId="26606"/>
          <ac:spMkLst>
            <pc:docMk/>
            <pc:sldMk cId="3307911794" sldId="573"/>
            <ac:spMk id="3" creationId="{CC53BD3B-6FF5-F443-DB25-96134C1F8859}"/>
          </ac:spMkLst>
        </pc:spChg>
        <pc:spChg chg="add">
          <ac:chgData name="Aiymgul Kerimray" userId="dbc0b184-529b-4890-a917-649cfd2aeca5" providerId="ADAL" clId="{80AC460E-239A-4555-AA1D-5D0FFEC81D3E}" dt="2023-09-11T19:16:40.786" v="1054" actId="26606"/>
          <ac:spMkLst>
            <pc:docMk/>
            <pc:sldMk cId="3307911794" sldId="573"/>
            <ac:spMk id="8" creationId="{081EA652-8C6A-4E69-BEB9-170809474553}"/>
          </ac:spMkLst>
        </pc:spChg>
        <pc:spChg chg="add">
          <ac:chgData name="Aiymgul Kerimray" userId="dbc0b184-529b-4890-a917-649cfd2aeca5" providerId="ADAL" clId="{80AC460E-239A-4555-AA1D-5D0FFEC81D3E}" dt="2023-09-11T19:16:40.786" v="1054" actId="26606"/>
          <ac:spMkLst>
            <pc:docMk/>
            <pc:sldMk cId="3307911794" sldId="573"/>
            <ac:spMk id="10" creationId="{5298780A-33B9-4EA2-8F67-DE68AD62841B}"/>
          </ac:spMkLst>
        </pc:spChg>
        <pc:spChg chg="add">
          <ac:chgData name="Aiymgul Kerimray" userId="dbc0b184-529b-4890-a917-649cfd2aeca5" providerId="ADAL" clId="{80AC460E-239A-4555-AA1D-5D0FFEC81D3E}" dt="2023-09-11T19:16:40.786" v="1054" actId="26606"/>
          <ac:spMkLst>
            <pc:docMk/>
            <pc:sldMk cId="3307911794" sldId="573"/>
            <ac:spMk id="12" creationId="{7F488E8B-4E1E-4402-8935-D4E6C02615C7}"/>
          </ac:spMkLst>
        </pc:spChg>
        <pc:picChg chg="add del mod">
          <ac:chgData name="Aiymgul Kerimray" userId="dbc0b184-529b-4890-a917-649cfd2aeca5" providerId="ADAL" clId="{80AC460E-239A-4555-AA1D-5D0FFEC81D3E}" dt="2023-09-11T19:16:36.129" v="1053" actId="478"/>
          <ac:picMkLst>
            <pc:docMk/>
            <pc:sldMk cId="3307911794" sldId="573"/>
            <ac:picMk id="4" creationId="{F7EA4A78-D054-87EE-E686-A0C8CAD32F53}"/>
          </ac:picMkLst>
        </pc:picChg>
        <pc:cxnChg chg="add">
          <ac:chgData name="Aiymgul Kerimray" userId="dbc0b184-529b-4890-a917-649cfd2aeca5" providerId="ADAL" clId="{80AC460E-239A-4555-AA1D-5D0FFEC81D3E}" dt="2023-09-11T19:16:40.786" v="1054" actId="26606"/>
          <ac:cxnSpMkLst>
            <pc:docMk/>
            <pc:sldMk cId="3307911794" sldId="573"/>
            <ac:cxnSpMk id="14" creationId="{23AAC9B5-8015-485C-ACF9-A750390E9A5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4DCD1-B166-42BD-B989-FF346D99A10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6BBDDD-DC3D-441D-AD68-31D897B5347D}">
      <dgm:prSet/>
      <dgm:spPr/>
      <dgm:t>
        <a:bodyPr/>
        <a:lstStyle/>
        <a:p>
          <a:r>
            <a:rPr lang="en-US" b="0" i="0" baseline="0" dirty="0"/>
            <a:t>Exercise 1 with filling in CTF Table 5: Mitigation policies and measures, actions and plans</a:t>
          </a:r>
          <a:endParaRPr lang="en-US" dirty="0"/>
        </a:p>
      </dgm:t>
    </dgm:pt>
    <dgm:pt modelId="{F6533DCE-E3B8-45EE-A826-29B91D401977}" type="parTrans" cxnId="{82913D99-E8E2-4AAE-8DC8-BD3FE4575913}">
      <dgm:prSet/>
      <dgm:spPr/>
      <dgm:t>
        <a:bodyPr/>
        <a:lstStyle/>
        <a:p>
          <a:endParaRPr lang="en-US"/>
        </a:p>
      </dgm:t>
    </dgm:pt>
    <dgm:pt modelId="{11BE1319-B1B3-4477-A050-CCF18BED7D7A}" type="sibTrans" cxnId="{82913D99-E8E2-4AAE-8DC8-BD3FE4575913}">
      <dgm:prSet/>
      <dgm:spPr/>
      <dgm:t>
        <a:bodyPr/>
        <a:lstStyle/>
        <a:p>
          <a:endParaRPr lang="en-US"/>
        </a:p>
      </dgm:t>
    </dgm:pt>
    <dgm:pt modelId="{875AD46F-D6C1-4971-956C-572E773B2DCF}">
      <dgm:prSet/>
      <dgm:spPr/>
      <dgm:t>
        <a:bodyPr/>
        <a:lstStyle/>
        <a:p>
          <a:r>
            <a:rPr lang="en-US" dirty="0"/>
            <a:t>Exercise 2 with estimating CO2 emissions reduction from mitigation measure</a:t>
          </a:r>
        </a:p>
      </dgm:t>
    </dgm:pt>
    <dgm:pt modelId="{96087BCB-FD3A-4338-821F-C4E41F38DE82}" type="parTrans" cxnId="{2E5E1D0B-B3C2-42C7-B9F1-1A0F54C44DE9}">
      <dgm:prSet/>
      <dgm:spPr/>
      <dgm:t>
        <a:bodyPr/>
        <a:lstStyle/>
        <a:p>
          <a:endParaRPr lang="en-US"/>
        </a:p>
      </dgm:t>
    </dgm:pt>
    <dgm:pt modelId="{17B53027-D8A1-4DA5-A2FE-6EA0868CDEA9}" type="sibTrans" cxnId="{2E5E1D0B-B3C2-42C7-B9F1-1A0F54C44DE9}">
      <dgm:prSet/>
      <dgm:spPr/>
      <dgm:t>
        <a:bodyPr/>
        <a:lstStyle/>
        <a:p>
          <a:endParaRPr lang="en-US"/>
        </a:p>
      </dgm:t>
    </dgm:pt>
    <dgm:pt modelId="{F23108E7-6427-4A20-AE16-B8D4089A552C}" type="pres">
      <dgm:prSet presAssocID="{20E4DCD1-B166-42BD-B989-FF346D99A1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14AF2C-1CB8-4D94-A37D-EE544FB08E7D}" type="pres">
      <dgm:prSet presAssocID="{8B6BBDDD-DC3D-441D-AD68-31D897B5347D}" presName="hierRoot1" presStyleCnt="0"/>
      <dgm:spPr/>
    </dgm:pt>
    <dgm:pt modelId="{4574CA97-76E8-408F-AFBC-B538D996E62A}" type="pres">
      <dgm:prSet presAssocID="{8B6BBDDD-DC3D-441D-AD68-31D897B5347D}" presName="composite" presStyleCnt="0"/>
      <dgm:spPr/>
    </dgm:pt>
    <dgm:pt modelId="{78B7676E-1EC4-4CBC-BA6E-588AACC94BB0}" type="pres">
      <dgm:prSet presAssocID="{8B6BBDDD-DC3D-441D-AD68-31D897B5347D}" presName="background" presStyleLbl="node0" presStyleIdx="0" presStyleCnt="2"/>
      <dgm:spPr/>
    </dgm:pt>
    <dgm:pt modelId="{E21B9BCC-404D-4E94-9D18-350C35E25CE6}" type="pres">
      <dgm:prSet presAssocID="{8B6BBDDD-DC3D-441D-AD68-31D897B5347D}" presName="text" presStyleLbl="fgAcc0" presStyleIdx="0" presStyleCnt="2">
        <dgm:presLayoutVars>
          <dgm:chPref val="3"/>
        </dgm:presLayoutVars>
      </dgm:prSet>
      <dgm:spPr/>
    </dgm:pt>
    <dgm:pt modelId="{B270B08B-1649-4319-B603-18755B60098A}" type="pres">
      <dgm:prSet presAssocID="{8B6BBDDD-DC3D-441D-AD68-31D897B5347D}" presName="hierChild2" presStyleCnt="0"/>
      <dgm:spPr/>
    </dgm:pt>
    <dgm:pt modelId="{B1938A4C-C25C-426F-975E-3E7FC5204677}" type="pres">
      <dgm:prSet presAssocID="{875AD46F-D6C1-4971-956C-572E773B2DCF}" presName="hierRoot1" presStyleCnt="0"/>
      <dgm:spPr/>
    </dgm:pt>
    <dgm:pt modelId="{C2433F7A-7096-4DCF-871E-CA56CE7D9EBC}" type="pres">
      <dgm:prSet presAssocID="{875AD46F-D6C1-4971-956C-572E773B2DCF}" presName="composite" presStyleCnt="0"/>
      <dgm:spPr/>
    </dgm:pt>
    <dgm:pt modelId="{3BE3D3D2-D8A1-4BF3-BCD5-9295C39070ED}" type="pres">
      <dgm:prSet presAssocID="{875AD46F-D6C1-4971-956C-572E773B2DCF}" presName="background" presStyleLbl="node0" presStyleIdx="1" presStyleCnt="2"/>
      <dgm:spPr/>
    </dgm:pt>
    <dgm:pt modelId="{300744F6-D0CF-4917-9EF6-F32B8B2638AF}" type="pres">
      <dgm:prSet presAssocID="{875AD46F-D6C1-4971-956C-572E773B2DCF}" presName="text" presStyleLbl="fgAcc0" presStyleIdx="1" presStyleCnt="2">
        <dgm:presLayoutVars>
          <dgm:chPref val="3"/>
        </dgm:presLayoutVars>
      </dgm:prSet>
      <dgm:spPr/>
    </dgm:pt>
    <dgm:pt modelId="{38D37B7A-536D-4E7D-B280-9D679806726A}" type="pres">
      <dgm:prSet presAssocID="{875AD46F-D6C1-4971-956C-572E773B2DCF}" presName="hierChild2" presStyleCnt="0"/>
      <dgm:spPr/>
    </dgm:pt>
  </dgm:ptLst>
  <dgm:cxnLst>
    <dgm:cxn modelId="{2E5E1D0B-B3C2-42C7-B9F1-1A0F54C44DE9}" srcId="{20E4DCD1-B166-42BD-B989-FF346D99A100}" destId="{875AD46F-D6C1-4971-956C-572E773B2DCF}" srcOrd="1" destOrd="0" parTransId="{96087BCB-FD3A-4338-821F-C4E41F38DE82}" sibTransId="{17B53027-D8A1-4DA5-A2FE-6EA0868CDEA9}"/>
    <dgm:cxn modelId="{C8E27732-4F77-4A3F-91DB-7C3A08FCBED2}" type="presOf" srcId="{20E4DCD1-B166-42BD-B989-FF346D99A100}" destId="{F23108E7-6427-4A20-AE16-B8D4089A552C}" srcOrd="0" destOrd="0" presId="urn:microsoft.com/office/officeart/2005/8/layout/hierarchy1"/>
    <dgm:cxn modelId="{971F8F98-1829-4BD4-82AF-A562406E5E2E}" type="presOf" srcId="{875AD46F-D6C1-4971-956C-572E773B2DCF}" destId="{300744F6-D0CF-4917-9EF6-F32B8B2638AF}" srcOrd="0" destOrd="0" presId="urn:microsoft.com/office/officeart/2005/8/layout/hierarchy1"/>
    <dgm:cxn modelId="{82913D99-E8E2-4AAE-8DC8-BD3FE4575913}" srcId="{20E4DCD1-B166-42BD-B989-FF346D99A100}" destId="{8B6BBDDD-DC3D-441D-AD68-31D897B5347D}" srcOrd="0" destOrd="0" parTransId="{F6533DCE-E3B8-45EE-A826-29B91D401977}" sibTransId="{11BE1319-B1B3-4477-A050-CCF18BED7D7A}"/>
    <dgm:cxn modelId="{83A29CDA-045E-4A0A-9071-DDB37BD28E43}" type="presOf" srcId="{8B6BBDDD-DC3D-441D-AD68-31D897B5347D}" destId="{E21B9BCC-404D-4E94-9D18-350C35E25CE6}" srcOrd="0" destOrd="0" presId="urn:microsoft.com/office/officeart/2005/8/layout/hierarchy1"/>
    <dgm:cxn modelId="{B7CB8CD5-554D-4414-8287-41B3146B0BFB}" type="presParOf" srcId="{F23108E7-6427-4A20-AE16-B8D4089A552C}" destId="{5414AF2C-1CB8-4D94-A37D-EE544FB08E7D}" srcOrd="0" destOrd="0" presId="urn:microsoft.com/office/officeart/2005/8/layout/hierarchy1"/>
    <dgm:cxn modelId="{867F1EE6-DA6B-4658-B607-2FB9940EA2D4}" type="presParOf" srcId="{5414AF2C-1CB8-4D94-A37D-EE544FB08E7D}" destId="{4574CA97-76E8-408F-AFBC-B538D996E62A}" srcOrd="0" destOrd="0" presId="urn:microsoft.com/office/officeart/2005/8/layout/hierarchy1"/>
    <dgm:cxn modelId="{61CB217A-C39E-4E94-9E91-C818D20E103F}" type="presParOf" srcId="{4574CA97-76E8-408F-AFBC-B538D996E62A}" destId="{78B7676E-1EC4-4CBC-BA6E-588AACC94BB0}" srcOrd="0" destOrd="0" presId="urn:microsoft.com/office/officeart/2005/8/layout/hierarchy1"/>
    <dgm:cxn modelId="{F1764C28-F9D2-4303-A345-2852721CF22F}" type="presParOf" srcId="{4574CA97-76E8-408F-AFBC-B538D996E62A}" destId="{E21B9BCC-404D-4E94-9D18-350C35E25CE6}" srcOrd="1" destOrd="0" presId="urn:microsoft.com/office/officeart/2005/8/layout/hierarchy1"/>
    <dgm:cxn modelId="{64FAC70B-101C-4B31-9D9B-36BB8E703824}" type="presParOf" srcId="{5414AF2C-1CB8-4D94-A37D-EE544FB08E7D}" destId="{B270B08B-1649-4319-B603-18755B60098A}" srcOrd="1" destOrd="0" presId="urn:microsoft.com/office/officeart/2005/8/layout/hierarchy1"/>
    <dgm:cxn modelId="{3F71F51B-8A96-4412-BBAA-13F68B15E516}" type="presParOf" srcId="{F23108E7-6427-4A20-AE16-B8D4089A552C}" destId="{B1938A4C-C25C-426F-975E-3E7FC5204677}" srcOrd="1" destOrd="0" presId="urn:microsoft.com/office/officeart/2005/8/layout/hierarchy1"/>
    <dgm:cxn modelId="{B0B098C0-6026-44AE-9C50-04B9339EC0B4}" type="presParOf" srcId="{B1938A4C-C25C-426F-975E-3E7FC5204677}" destId="{C2433F7A-7096-4DCF-871E-CA56CE7D9EBC}" srcOrd="0" destOrd="0" presId="urn:microsoft.com/office/officeart/2005/8/layout/hierarchy1"/>
    <dgm:cxn modelId="{07CC6733-A737-42B5-BA9E-9CD2B04B8874}" type="presParOf" srcId="{C2433F7A-7096-4DCF-871E-CA56CE7D9EBC}" destId="{3BE3D3D2-D8A1-4BF3-BCD5-9295C39070ED}" srcOrd="0" destOrd="0" presId="urn:microsoft.com/office/officeart/2005/8/layout/hierarchy1"/>
    <dgm:cxn modelId="{8627EAFF-2533-4306-9832-0E06849C0853}" type="presParOf" srcId="{C2433F7A-7096-4DCF-871E-CA56CE7D9EBC}" destId="{300744F6-D0CF-4917-9EF6-F32B8B2638AF}" srcOrd="1" destOrd="0" presId="urn:microsoft.com/office/officeart/2005/8/layout/hierarchy1"/>
    <dgm:cxn modelId="{7CBA2882-374A-4DB4-A27A-DB1EBF95BCB5}" type="presParOf" srcId="{B1938A4C-C25C-426F-975E-3E7FC5204677}" destId="{38D37B7A-536D-4E7D-B280-9D67980672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FAB1F-8131-4774-84BE-0661F8C4DFD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2EDCE52D-257F-404B-A384-855755C3DF4B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b="1" dirty="0">
              <a:ea typeface="+mn-ea"/>
              <a:cs typeface="+mn-cs"/>
            </a:rPr>
            <a:t>Appendix: </a:t>
          </a:r>
          <a:r>
            <a:rPr lang="en-US" b="0" dirty="0">
              <a:ea typeface="+mn-ea"/>
              <a:cs typeface="+mn-cs"/>
            </a:rPr>
            <a:t>Description of a Party´s NDC</a:t>
          </a:r>
          <a:endParaRPr lang="en-GB" dirty="0"/>
        </a:p>
      </dgm:t>
    </dgm:pt>
    <dgm:pt modelId="{4012BE69-61B3-4C97-96D6-311C52C49AE4}" type="parTrans" cxnId="{B59C6258-F027-469C-8C40-F067103AC50B}">
      <dgm:prSet/>
      <dgm:spPr/>
      <dgm:t>
        <a:bodyPr/>
        <a:lstStyle/>
        <a:p>
          <a:endParaRPr lang="en-GB"/>
        </a:p>
      </dgm:t>
    </dgm:pt>
    <dgm:pt modelId="{6334EA03-9CAA-43BB-9B6C-B046D5E0417E}" type="sibTrans" cxnId="{B59C6258-F027-469C-8C40-F067103AC50B}">
      <dgm:prSet/>
      <dgm:spPr/>
      <dgm:t>
        <a:bodyPr/>
        <a:lstStyle/>
        <a:p>
          <a:endParaRPr lang="en-GB"/>
        </a:p>
      </dgm:t>
    </dgm:pt>
    <dgm:pt modelId="{7CBAD8D0-E456-4038-AB3E-A6C48857587C}">
      <dgm:prSet/>
      <dgm:spPr/>
      <dgm:t>
        <a:bodyPr/>
        <a:lstStyle/>
        <a:p>
          <a:r>
            <a:rPr lang="en-US" b="1">
              <a:ea typeface="+mn-ea"/>
              <a:cs typeface="+mn-cs"/>
            </a:rPr>
            <a:t>Table 1: </a:t>
          </a:r>
          <a:r>
            <a:rPr lang="en-US" b="0">
              <a:ea typeface="+mn-ea"/>
              <a:cs typeface="+mn-cs"/>
            </a:rPr>
            <a:t>Description of selected indicators</a:t>
          </a:r>
          <a:endParaRPr lang="en-US" b="0" dirty="0">
            <a:ea typeface="+mn-ea"/>
            <a:cs typeface="+mn-cs"/>
          </a:endParaRPr>
        </a:p>
      </dgm:t>
    </dgm:pt>
    <dgm:pt modelId="{8A06AE73-8090-406A-AE71-30539D8CA0E5}" type="parTrans" cxnId="{BAE58557-EAED-4DCB-967F-727D1DCD3B98}">
      <dgm:prSet/>
      <dgm:spPr/>
      <dgm:t>
        <a:bodyPr/>
        <a:lstStyle/>
        <a:p>
          <a:endParaRPr lang="en-GB"/>
        </a:p>
      </dgm:t>
    </dgm:pt>
    <dgm:pt modelId="{86E0BA65-C95C-4481-88B9-3A7F4EF7128F}" type="sibTrans" cxnId="{BAE58557-EAED-4DCB-967F-727D1DCD3B98}">
      <dgm:prSet/>
      <dgm:spPr/>
      <dgm:t>
        <a:bodyPr/>
        <a:lstStyle/>
        <a:p>
          <a:endParaRPr lang="en-GB"/>
        </a:p>
      </dgm:t>
    </dgm:pt>
    <dgm:pt modelId="{A572A66D-1295-4C68-BD64-692570FD8FE8}">
      <dgm:prSet/>
      <dgm:spPr/>
      <dgm:t>
        <a:bodyPr/>
        <a:lstStyle/>
        <a:p>
          <a:r>
            <a:rPr lang="en-US" b="1" dirty="0">
              <a:ea typeface="+mn-ea"/>
              <a:cs typeface="+mn-cs"/>
            </a:rPr>
            <a:t>Table 2: </a:t>
          </a:r>
          <a:r>
            <a:rPr lang="en-US" b="0" dirty="0">
              <a:ea typeface="+mn-ea"/>
              <a:cs typeface="+mn-cs"/>
            </a:rPr>
            <a:t>Definitions needed to understand the NDC</a:t>
          </a:r>
        </a:p>
      </dgm:t>
    </dgm:pt>
    <dgm:pt modelId="{5D62B100-49A8-492B-B2CD-A453D4B7B0B3}" type="parTrans" cxnId="{08295F67-FB02-46D3-ACBC-2540898392F6}">
      <dgm:prSet/>
      <dgm:spPr/>
      <dgm:t>
        <a:bodyPr/>
        <a:lstStyle/>
        <a:p>
          <a:endParaRPr lang="en-GB"/>
        </a:p>
      </dgm:t>
    </dgm:pt>
    <dgm:pt modelId="{6FD84FC2-D811-4723-8836-7738D120C111}" type="sibTrans" cxnId="{08295F67-FB02-46D3-ACBC-2540898392F6}">
      <dgm:prSet/>
      <dgm:spPr/>
      <dgm:t>
        <a:bodyPr/>
        <a:lstStyle/>
        <a:p>
          <a:endParaRPr lang="en-GB"/>
        </a:p>
      </dgm:t>
    </dgm:pt>
    <dgm:pt modelId="{A0B56183-6595-4174-80F9-1D91C0A9BAC6}">
      <dgm:prSet/>
      <dgm:spPr/>
      <dgm:t>
        <a:bodyPr/>
        <a:lstStyle/>
        <a:p>
          <a:r>
            <a:rPr lang="en-US" b="1">
              <a:ea typeface="+mn-ea"/>
              <a:cs typeface="+mn-cs"/>
            </a:rPr>
            <a:t>Table 3: </a:t>
          </a:r>
          <a:r>
            <a:rPr lang="en-US" b="0">
              <a:ea typeface="+mn-ea"/>
              <a:cs typeface="+mn-cs"/>
            </a:rPr>
            <a:t>Methodologies and accounting approaches</a:t>
          </a:r>
          <a:endParaRPr lang="en-US" b="0" dirty="0">
            <a:ea typeface="+mn-ea"/>
            <a:cs typeface="+mn-cs"/>
          </a:endParaRPr>
        </a:p>
      </dgm:t>
    </dgm:pt>
    <dgm:pt modelId="{ECCFC68D-D623-432E-B7E9-5B3D72633C24}" type="parTrans" cxnId="{2DE06590-0768-4120-9DE6-0EB0A3804DC4}">
      <dgm:prSet/>
      <dgm:spPr/>
      <dgm:t>
        <a:bodyPr/>
        <a:lstStyle/>
        <a:p>
          <a:endParaRPr lang="en-GB"/>
        </a:p>
      </dgm:t>
    </dgm:pt>
    <dgm:pt modelId="{5B937570-C752-45B4-8B67-BA34DAB23B2D}" type="sibTrans" cxnId="{2DE06590-0768-4120-9DE6-0EB0A3804DC4}">
      <dgm:prSet/>
      <dgm:spPr/>
      <dgm:t>
        <a:bodyPr/>
        <a:lstStyle/>
        <a:p>
          <a:endParaRPr lang="en-GB"/>
        </a:p>
      </dgm:t>
    </dgm:pt>
    <dgm:pt modelId="{07A9302E-CAA1-45E9-BC01-02B02AD0ECC7}">
      <dgm:prSet/>
      <dgm:spPr/>
      <dgm:t>
        <a:bodyPr/>
        <a:lstStyle/>
        <a:p>
          <a:r>
            <a:rPr lang="en-US" b="1">
              <a:ea typeface="+mn-ea"/>
              <a:cs typeface="+mn-cs"/>
            </a:rPr>
            <a:t>Table 4: </a:t>
          </a:r>
          <a:r>
            <a:rPr lang="en-US" b="0">
              <a:ea typeface="+mn-ea"/>
              <a:cs typeface="+mn-cs"/>
            </a:rPr>
            <a:t>Tracking progress</a:t>
          </a:r>
          <a:endParaRPr lang="en-US" dirty="0"/>
        </a:p>
      </dgm:t>
    </dgm:pt>
    <dgm:pt modelId="{1DE06DF1-8470-4E21-81D9-B190E4CFC633}" type="parTrans" cxnId="{538389BA-99DC-401A-AF74-28873F89A9D2}">
      <dgm:prSet/>
      <dgm:spPr/>
      <dgm:t>
        <a:bodyPr/>
        <a:lstStyle/>
        <a:p>
          <a:endParaRPr lang="en-GB"/>
        </a:p>
      </dgm:t>
    </dgm:pt>
    <dgm:pt modelId="{4EBE475C-0B97-4215-B441-63E2C0ED9AB2}" type="sibTrans" cxnId="{538389BA-99DC-401A-AF74-28873F89A9D2}">
      <dgm:prSet/>
      <dgm:spPr/>
      <dgm:t>
        <a:bodyPr/>
        <a:lstStyle/>
        <a:p>
          <a:endParaRPr lang="en-GB"/>
        </a:p>
      </dgm:t>
    </dgm:pt>
    <dgm:pt modelId="{78B5C96A-83DC-425A-8275-A28DEC1FFBA3}">
      <dgm:prSet/>
      <dgm:spPr>
        <a:solidFill>
          <a:schemeClr val="accent2"/>
        </a:solidFill>
      </dgm:spPr>
      <dgm:t>
        <a:bodyPr/>
        <a:lstStyle/>
        <a:p>
          <a:r>
            <a:rPr lang="en-US" b="1" dirty="0">
              <a:ea typeface="+mn-ea"/>
              <a:cs typeface="+mn-cs"/>
            </a:rPr>
            <a:t>Table 5: </a:t>
          </a:r>
          <a:r>
            <a:rPr lang="en-US" b="0" dirty="0">
              <a:ea typeface="+mn-ea"/>
              <a:cs typeface="+mn-cs"/>
            </a:rPr>
            <a:t>Mitigation policies, measures, actions and plans</a:t>
          </a:r>
        </a:p>
      </dgm:t>
    </dgm:pt>
    <dgm:pt modelId="{DA9C779E-B6B5-4E3A-A15C-8AB628543A00}" type="parTrans" cxnId="{C7CBC244-6286-4700-BC35-597F54686BEA}">
      <dgm:prSet/>
      <dgm:spPr/>
      <dgm:t>
        <a:bodyPr/>
        <a:lstStyle/>
        <a:p>
          <a:endParaRPr lang="en-GB"/>
        </a:p>
      </dgm:t>
    </dgm:pt>
    <dgm:pt modelId="{FD9842CA-B6B6-4510-8DD3-ECBF5B572975}" type="sibTrans" cxnId="{C7CBC244-6286-4700-BC35-597F54686BEA}">
      <dgm:prSet/>
      <dgm:spPr/>
      <dgm:t>
        <a:bodyPr/>
        <a:lstStyle/>
        <a:p>
          <a:endParaRPr lang="en-GB"/>
        </a:p>
      </dgm:t>
    </dgm:pt>
    <dgm:pt modelId="{8D9C2448-B418-4DC2-84DB-9D7341A9BDC3}" type="pres">
      <dgm:prSet presAssocID="{121FAB1F-8131-4774-84BE-0661F8C4DFDA}" presName="Name0" presStyleCnt="0">
        <dgm:presLayoutVars>
          <dgm:dir/>
          <dgm:resizeHandles val="exact"/>
        </dgm:presLayoutVars>
      </dgm:prSet>
      <dgm:spPr/>
    </dgm:pt>
    <dgm:pt modelId="{ACD64AEC-CBCD-4D92-9313-9B79CF17D499}" type="pres">
      <dgm:prSet presAssocID="{2EDCE52D-257F-404B-A384-855755C3DF4B}" presName="node" presStyleLbl="node1" presStyleIdx="0" presStyleCnt="6">
        <dgm:presLayoutVars>
          <dgm:bulletEnabled val="1"/>
        </dgm:presLayoutVars>
      </dgm:prSet>
      <dgm:spPr/>
    </dgm:pt>
    <dgm:pt modelId="{9352AF64-B7F6-4339-A908-BC8BDFE55177}" type="pres">
      <dgm:prSet presAssocID="{6334EA03-9CAA-43BB-9B6C-B046D5E0417E}" presName="sibTrans" presStyleLbl="sibTrans2D1" presStyleIdx="0" presStyleCnt="5"/>
      <dgm:spPr/>
    </dgm:pt>
    <dgm:pt modelId="{E327833A-3D6A-4D69-8305-D1E14DE1BF1D}" type="pres">
      <dgm:prSet presAssocID="{6334EA03-9CAA-43BB-9B6C-B046D5E0417E}" presName="connectorText" presStyleLbl="sibTrans2D1" presStyleIdx="0" presStyleCnt="5"/>
      <dgm:spPr/>
    </dgm:pt>
    <dgm:pt modelId="{CF9BA2F5-2DC1-43F3-8787-397E9E6690CF}" type="pres">
      <dgm:prSet presAssocID="{7CBAD8D0-E456-4038-AB3E-A6C48857587C}" presName="node" presStyleLbl="node1" presStyleIdx="1" presStyleCnt="6">
        <dgm:presLayoutVars>
          <dgm:bulletEnabled val="1"/>
        </dgm:presLayoutVars>
      </dgm:prSet>
      <dgm:spPr/>
    </dgm:pt>
    <dgm:pt modelId="{79C37BEF-A907-4F79-B623-80C2405EAC5F}" type="pres">
      <dgm:prSet presAssocID="{86E0BA65-C95C-4481-88B9-3A7F4EF7128F}" presName="sibTrans" presStyleLbl="sibTrans2D1" presStyleIdx="1" presStyleCnt="5"/>
      <dgm:spPr/>
    </dgm:pt>
    <dgm:pt modelId="{34E4EAE0-14C0-4211-8CFB-6572EDA30C16}" type="pres">
      <dgm:prSet presAssocID="{86E0BA65-C95C-4481-88B9-3A7F4EF7128F}" presName="connectorText" presStyleLbl="sibTrans2D1" presStyleIdx="1" presStyleCnt="5"/>
      <dgm:spPr/>
    </dgm:pt>
    <dgm:pt modelId="{BC07225F-3B90-4262-AD07-FEDC28DC570B}" type="pres">
      <dgm:prSet presAssocID="{A572A66D-1295-4C68-BD64-692570FD8FE8}" presName="node" presStyleLbl="node1" presStyleIdx="2" presStyleCnt="6">
        <dgm:presLayoutVars>
          <dgm:bulletEnabled val="1"/>
        </dgm:presLayoutVars>
      </dgm:prSet>
      <dgm:spPr/>
    </dgm:pt>
    <dgm:pt modelId="{866ABC47-A0A6-411E-9856-E1F7D03059DD}" type="pres">
      <dgm:prSet presAssocID="{6FD84FC2-D811-4723-8836-7738D120C111}" presName="sibTrans" presStyleLbl="sibTrans2D1" presStyleIdx="2" presStyleCnt="5"/>
      <dgm:spPr/>
    </dgm:pt>
    <dgm:pt modelId="{9B477965-0BF3-42D8-85EC-E650193421AD}" type="pres">
      <dgm:prSet presAssocID="{6FD84FC2-D811-4723-8836-7738D120C111}" presName="connectorText" presStyleLbl="sibTrans2D1" presStyleIdx="2" presStyleCnt="5"/>
      <dgm:spPr/>
    </dgm:pt>
    <dgm:pt modelId="{01E6396A-B682-483D-9CFC-C5F853C48F7C}" type="pres">
      <dgm:prSet presAssocID="{A0B56183-6595-4174-80F9-1D91C0A9BAC6}" presName="node" presStyleLbl="node1" presStyleIdx="3" presStyleCnt="6">
        <dgm:presLayoutVars>
          <dgm:bulletEnabled val="1"/>
        </dgm:presLayoutVars>
      </dgm:prSet>
      <dgm:spPr/>
    </dgm:pt>
    <dgm:pt modelId="{1DBE7A9A-BE49-4493-A1F9-779B588979E9}" type="pres">
      <dgm:prSet presAssocID="{5B937570-C752-45B4-8B67-BA34DAB23B2D}" presName="sibTrans" presStyleLbl="sibTrans2D1" presStyleIdx="3" presStyleCnt="5"/>
      <dgm:spPr/>
    </dgm:pt>
    <dgm:pt modelId="{2C2B0309-2788-4E27-80C1-D91A3E28CE16}" type="pres">
      <dgm:prSet presAssocID="{5B937570-C752-45B4-8B67-BA34DAB23B2D}" presName="connectorText" presStyleLbl="sibTrans2D1" presStyleIdx="3" presStyleCnt="5"/>
      <dgm:spPr/>
    </dgm:pt>
    <dgm:pt modelId="{4E31DBEA-CAFC-467F-9898-6A1410221A2E}" type="pres">
      <dgm:prSet presAssocID="{07A9302E-CAA1-45E9-BC01-02B02AD0ECC7}" presName="node" presStyleLbl="node1" presStyleIdx="4" presStyleCnt="6">
        <dgm:presLayoutVars>
          <dgm:bulletEnabled val="1"/>
        </dgm:presLayoutVars>
      </dgm:prSet>
      <dgm:spPr/>
    </dgm:pt>
    <dgm:pt modelId="{0CCC3886-53D4-4507-AA3E-43CA8C7B60C7}" type="pres">
      <dgm:prSet presAssocID="{4EBE475C-0B97-4215-B441-63E2C0ED9AB2}" presName="sibTrans" presStyleLbl="sibTrans2D1" presStyleIdx="4" presStyleCnt="5"/>
      <dgm:spPr/>
    </dgm:pt>
    <dgm:pt modelId="{810951E1-5FAE-4495-A14A-C3DB6830055D}" type="pres">
      <dgm:prSet presAssocID="{4EBE475C-0B97-4215-B441-63E2C0ED9AB2}" presName="connectorText" presStyleLbl="sibTrans2D1" presStyleIdx="4" presStyleCnt="5"/>
      <dgm:spPr/>
    </dgm:pt>
    <dgm:pt modelId="{27A2BBDD-F9A4-4357-8655-657D78D303AE}" type="pres">
      <dgm:prSet presAssocID="{78B5C96A-83DC-425A-8275-A28DEC1FFBA3}" presName="node" presStyleLbl="node1" presStyleIdx="5" presStyleCnt="6">
        <dgm:presLayoutVars>
          <dgm:bulletEnabled val="1"/>
        </dgm:presLayoutVars>
      </dgm:prSet>
      <dgm:spPr/>
    </dgm:pt>
  </dgm:ptLst>
  <dgm:cxnLst>
    <dgm:cxn modelId="{B588E901-2222-4DBC-ADF3-E98EF19C2557}" type="presOf" srcId="{6334EA03-9CAA-43BB-9B6C-B046D5E0417E}" destId="{9352AF64-B7F6-4339-A908-BC8BDFE55177}" srcOrd="0" destOrd="0" presId="urn:microsoft.com/office/officeart/2005/8/layout/process1"/>
    <dgm:cxn modelId="{7DDAE106-7A9E-441B-9BA1-F25A02D0ACDD}" type="presOf" srcId="{7CBAD8D0-E456-4038-AB3E-A6C48857587C}" destId="{CF9BA2F5-2DC1-43F3-8787-397E9E6690CF}" srcOrd="0" destOrd="0" presId="urn:microsoft.com/office/officeart/2005/8/layout/process1"/>
    <dgm:cxn modelId="{747D3E08-05C0-4C25-A122-65CD12EBD85B}" type="presOf" srcId="{6FD84FC2-D811-4723-8836-7738D120C111}" destId="{866ABC47-A0A6-411E-9856-E1F7D03059DD}" srcOrd="0" destOrd="0" presId="urn:microsoft.com/office/officeart/2005/8/layout/process1"/>
    <dgm:cxn modelId="{15DDA910-F79C-44F6-BE25-4850F333BFD5}" type="presOf" srcId="{4EBE475C-0B97-4215-B441-63E2C0ED9AB2}" destId="{0CCC3886-53D4-4507-AA3E-43CA8C7B60C7}" srcOrd="0" destOrd="0" presId="urn:microsoft.com/office/officeart/2005/8/layout/process1"/>
    <dgm:cxn modelId="{C8D21719-E1F4-46D2-AE77-426BE40B0C0F}" type="presOf" srcId="{A572A66D-1295-4C68-BD64-692570FD8FE8}" destId="{BC07225F-3B90-4262-AD07-FEDC28DC570B}" srcOrd="0" destOrd="0" presId="urn:microsoft.com/office/officeart/2005/8/layout/process1"/>
    <dgm:cxn modelId="{4994E21E-9F9B-4C2D-A62E-134A5764C49D}" type="presOf" srcId="{5B937570-C752-45B4-8B67-BA34DAB23B2D}" destId="{1DBE7A9A-BE49-4493-A1F9-779B588979E9}" srcOrd="0" destOrd="0" presId="urn:microsoft.com/office/officeart/2005/8/layout/process1"/>
    <dgm:cxn modelId="{5C101524-A79C-401A-BF77-CB1C8DF9D530}" type="presOf" srcId="{86E0BA65-C95C-4481-88B9-3A7F4EF7128F}" destId="{34E4EAE0-14C0-4211-8CFB-6572EDA30C16}" srcOrd="1" destOrd="0" presId="urn:microsoft.com/office/officeart/2005/8/layout/process1"/>
    <dgm:cxn modelId="{3A701B2F-48B7-432F-9B71-3AAEAC3C66D7}" type="presOf" srcId="{6334EA03-9CAA-43BB-9B6C-B046D5E0417E}" destId="{E327833A-3D6A-4D69-8305-D1E14DE1BF1D}" srcOrd="1" destOrd="0" presId="urn:microsoft.com/office/officeart/2005/8/layout/process1"/>
    <dgm:cxn modelId="{ED13D533-5CFF-4732-BCF3-94D776BA517C}" type="presOf" srcId="{86E0BA65-C95C-4481-88B9-3A7F4EF7128F}" destId="{79C37BEF-A907-4F79-B623-80C2405EAC5F}" srcOrd="0" destOrd="0" presId="urn:microsoft.com/office/officeart/2005/8/layout/process1"/>
    <dgm:cxn modelId="{E4248436-4F3D-43D5-B443-5ACF9121EB21}" type="presOf" srcId="{5B937570-C752-45B4-8B67-BA34DAB23B2D}" destId="{2C2B0309-2788-4E27-80C1-D91A3E28CE16}" srcOrd="1" destOrd="0" presId="urn:microsoft.com/office/officeart/2005/8/layout/process1"/>
    <dgm:cxn modelId="{3BCA1161-DDA3-4D14-875B-20A6D437483D}" type="presOf" srcId="{A0B56183-6595-4174-80F9-1D91C0A9BAC6}" destId="{01E6396A-B682-483D-9CFC-C5F853C48F7C}" srcOrd="0" destOrd="0" presId="urn:microsoft.com/office/officeart/2005/8/layout/process1"/>
    <dgm:cxn modelId="{C7CBC244-6286-4700-BC35-597F54686BEA}" srcId="{121FAB1F-8131-4774-84BE-0661F8C4DFDA}" destId="{78B5C96A-83DC-425A-8275-A28DEC1FFBA3}" srcOrd="5" destOrd="0" parTransId="{DA9C779E-B6B5-4E3A-A15C-8AB628543A00}" sibTransId="{FD9842CA-B6B6-4510-8DD3-ECBF5B572975}"/>
    <dgm:cxn modelId="{08295F67-FB02-46D3-ACBC-2540898392F6}" srcId="{121FAB1F-8131-4774-84BE-0661F8C4DFDA}" destId="{A572A66D-1295-4C68-BD64-692570FD8FE8}" srcOrd="2" destOrd="0" parTransId="{5D62B100-49A8-492B-B2CD-A453D4B7B0B3}" sibTransId="{6FD84FC2-D811-4723-8836-7738D120C111}"/>
    <dgm:cxn modelId="{33C2426F-89BE-4342-9381-DDC66B36FEBE}" type="presOf" srcId="{121FAB1F-8131-4774-84BE-0661F8C4DFDA}" destId="{8D9C2448-B418-4DC2-84DB-9D7341A9BDC3}" srcOrd="0" destOrd="0" presId="urn:microsoft.com/office/officeart/2005/8/layout/process1"/>
    <dgm:cxn modelId="{BAE58557-EAED-4DCB-967F-727D1DCD3B98}" srcId="{121FAB1F-8131-4774-84BE-0661F8C4DFDA}" destId="{7CBAD8D0-E456-4038-AB3E-A6C48857587C}" srcOrd="1" destOrd="0" parTransId="{8A06AE73-8090-406A-AE71-30539D8CA0E5}" sibTransId="{86E0BA65-C95C-4481-88B9-3A7F4EF7128F}"/>
    <dgm:cxn modelId="{B59C6258-F027-469C-8C40-F067103AC50B}" srcId="{121FAB1F-8131-4774-84BE-0661F8C4DFDA}" destId="{2EDCE52D-257F-404B-A384-855755C3DF4B}" srcOrd="0" destOrd="0" parTransId="{4012BE69-61B3-4C97-96D6-311C52C49AE4}" sibTransId="{6334EA03-9CAA-43BB-9B6C-B046D5E0417E}"/>
    <dgm:cxn modelId="{C9AB9A8F-0F08-419E-BD9B-933719E6F068}" type="presOf" srcId="{78B5C96A-83DC-425A-8275-A28DEC1FFBA3}" destId="{27A2BBDD-F9A4-4357-8655-657D78D303AE}" srcOrd="0" destOrd="0" presId="urn:microsoft.com/office/officeart/2005/8/layout/process1"/>
    <dgm:cxn modelId="{2DE06590-0768-4120-9DE6-0EB0A3804DC4}" srcId="{121FAB1F-8131-4774-84BE-0661F8C4DFDA}" destId="{A0B56183-6595-4174-80F9-1D91C0A9BAC6}" srcOrd="3" destOrd="0" parTransId="{ECCFC68D-D623-432E-B7E9-5B3D72633C24}" sibTransId="{5B937570-C752-45B4-8B67-BA34DAB23B2D}"/>
    <dgm:cxn modelId="{BD1CCAB4-7835-4F68-9AEA-C4E0CD208C61}" type="presOf" srcId="{4EBE475C-0B97-4215-B441-63E2C0ED9AB2}" destId="{810951E1-5FAE-4495-A14A-C3DB6830055D}" srcOrd="1" destOrd="0" presId="urn:microsoft.com/office/officeart/2005/8/layout/process1"/>
    <dgm:cxn modelId="{538389BA-99DC-401A-AF74-28873F89A9D2}" srcId="{121FAB1F-8131-4774-84BE-0661F8C4DFDA}" destId="{07A9302E-CAA1-45E9-BC01-02B02AD0ECC7}" srcOrd="4" destOrd="0" parTransId="{1DE06DF1-8470-4E21-81D9-B190E4CFC633}" sibTransId="{4EBE475C-0B97-4215-B441-63E2C0ED9AB2}"/>
    <dgm:cxn modelId="{9418A4DF-16CE-4267-A272-4373BD21C411}" type="presOf" srcId="{6FD84FC2-D811-4723-8836-7738D120C111}" destId="{9B477965-0BF3-42D8-85EC-E650193421AD}" srcOrd="1" destOrd="0" presId="urn:microsoft.com/office/officeart/2005/8/layout/process1"/>
    <dgm:cxn modelId="{561EF7E4-6E55-4BD4-9DA8-73B474717A02}" type="presOf" srcId="{07A9302E-CAA1-45E9-BC01-02B02AD0ECC7}" destId="{4E31DBEA-CAFC-467F-9898-6A1410221A2E}" srcOrd="0" destOrd="0" presId="urn:microsoft.com/office/officeart/2005/8/layout/process1"/>
    <dgm:cxn modelId="{E88417F2-DFCB-4046-978E-47BC6817A7EF}" type="presOf" srcId="{2EDCE52D-257F-404B-A384-855755C3DF4B}" destId="{ACD64AEC-CBCD-4D92-9313-9B79CF17D499}" srcOrd="0" destOrd="0" presId="urn:microsoft.com/office/officeart/2005/8/layout/process1"/>
    <dgm:cxn modelId="{282B731E-4CE6-4ACD-835E-F1B077EAE697}" type="presParOf" srcId="{8D9C2448-B418-4DC2-84DB-9D7341A9BDC3}" destId="{ACD64AEC-CBCD-4D92-9313-9B79CF17D499}" srcOrd="0" destOrd="0" presId="urn:microsoft.com/office/officeart/2005/8/layout/process1"/>
    <dgm:cxn modelId="{1DBCAA86-5384-49BB-8630-D4E63C3962F6}" type="presParOf" srcId="{8D9C2448-B418-4DC2-84DB-9D7341A9BDC3}" destId="{9352AF64-B7F6-4339-A908-BC8BDFE55177}" srcOrd="1" destOrd="0" presId="urn:microsoft.com/office/officeart/2005/8/layout/process1"/>
    <dgm:cxn modelId="{ABCA7C33-1248-44EB-8979-A1754ACEEAC6}" type="presParOf" srcId="{9352AF64-B7F6-4339-A908-BC8BDFE55177}" destId="{E327833A-3D6A-4D69-8305-D1E14DE1BF1D}" srcOrd="0" destOrd="0" presId="urn:microsoft.com/office/officeart/2005/8/layout/process1"/>
    <dgm:cxn modelId="{B9A23A27-4AB6-498C-BBAE-9762FC567602}" type="presParOf" srcId="{8D9C2448-B418-4DC2-84DB-9D7341A9BDC3}" destId="{CF9BA2F5-2DC1-43F3-8787-397E9E6690CF}" srcOrd="2" destOrd="0" presId="urn:microsoft.com/office/officeart/2005/8/layout/process1"/>
    <dgm:cxn modelId="{63B1B0D0-7F34-4F31-9CC6-FD92B09239B9}" type="presParOf" srcId="{8D9C2448-B418-4DC2-84DB-9D7341A9BDC3}" destId="{79C37BEF-A907-4F79-B623-80C2405EAC5F}" srcOrd="3" destOrd="0" presId="urn:microsoft.com/office/officeart/2005/8/layout/process1"/>
    <dgm:cxn modelId="{2D724AC8-9ECC-4577-8CEB-25EF1B6E5ADF}" type="presParOf" srcId="{79C37BEF-A907-4F79-B623-80C2405EAC5F}" destId="{34E4EAE0-14C0-4211-8CFB-6572EDA30C16}" srcOrd="0" destOrd="0" presId="urn:microsoft.com/office/officeart/2005/8/layout/process1"/>
    <dgm:cxn modelId="{1E4C75D0-1FEC-4E16-A29D-01DCB66471F2}" type="presParOf" srcId="{8D9C2448-B418-4DC2-84DB-9D7341A9BDC3}" destId="{BC07225F-3B90-4262-AD07-FEDC28DC570B}" srcOrd="4" destOrd="0" presId="urn:microsoft.com/office/officeart/2005/8/layout/process1"/>
    <dgm:cxn modelId="{F05D1F45-86AE-4C00-A650-2F7462CD889D}" type="presParOf" srcId="{8D9C2448-B418-4DC2-84DB-9D7341A9BDC3}" destId="{866ABC47-A0A6-411E-9856-E1F7D03059DD}" srcOrd="5" destOrd="0" presId="urn:microsoft.com/office/officeart/2005/8/layout/process1"/>
    <dgm:cxn modelId="{1748428F-718E-46BA-8FFC-6B3A0EFE9DA3}" type="presParOf" srcId="{866ABC47-A0A6-411E-9856-E1F7D03059DD}" destId="{9B477965-0BF3-42D8-85EC-E650193421AD}" srcOrd="0" destOrd="0" presId="urn:microsoft.com/office/officeart/2005/8/layout/process1"/>
    <dgm:cxn modelId="{59E5233B-D1BB-454E-BA82-89368779D319}" type="presParOf" srcId="{8D9C2448-B418-4DC2-84DB-9D7341A9BDC3}" destId="{01E6396A-B682-483D-9CFC-C5F853C48F7C}" srcOrd="6" destOrd="0" presId="urn:microsoft.com/office/officeart/2005/8/layout/process1"/>
    <dgm:cxn modelId="{23546F6C-AA04-492D-8FAE-5A4DC6748039}" type="presParOf" srcId="{8D9C2448-B418-4DC2-84DB-9D7341A9BDC3}" destId="{1DBE7A9A-BE49-4493-A1F9-779B588979E9}" srcOrd="7" destOrd="0" presId="urn:microsoft.com/office/officeart/2005/8/layout/process1"/>
    <dgm:cxn modelId="{92C61445-0251-45B0-8754-84F1F985D48E}" type="presParOf" srcId="{1DBE7A9A-BE49-4493-A1F9-779B588979E9}" destId="{2C2B0309-2788-4E27-80C1-D91A3E28CE16}" srcOrd="0" destOrd="0" presId="urn:microsoft.com/office/officeart/2005/8/layout/process1"/>
    <dgm:cxn modelId="{75142C99-7AFF-48C9-9054-CF6329330C7B}" type="presParOf" srcId="{8D9C2448-B418-4DC2-84DB-9D7341A9BDC3}" destId="{4E31DBEA-CAFC-467F-9898-6A1410221A2E}" srcOrd="8" destOrd="0" presId="urn:microsoft.com/office/officeart/2005/8/layout/process1"/>
    <dgm:cxn modelId="{257A1E86-CDC9-48D6-80FB-8A913A43BE00}" type="presParOf" srcId="{8D9C2448-B418-4DC2-84DB-9D7341A9BDC3}" destId="{0CCC3886-53D4-4507-AA3E-43CA8C7B60C7}" srcOrd="9" destOrd="0" presId="urn:microsoft.com/office/officeart/2005/8/layout/process1"/>
    <dgm:cxn modelId="{9DD0FC4E-BFBE-4CA8-B5DD-16745BE7F3D2}" type="presParOf" srcId="{0CCC3886-53D4-4507-AA3E-43CA8C7B60C7}" destId="{810951E1-5FAE-4495-A14A-C3DB6830055D}" srcOrd="0" destOrd="0" presId="urn:microsoft.com/office/officeart/2005/8/layout/process1"/>
    <dgm:cxn modelId="{1D9F1AD1-ADB3-4711-AEAF-F621E1FE3250}" type="presParOf" srcId="{8D9C2448-B418-4DC2-84DB-9D7341A9BDC3}" destId="{27A2BBDD-F9A4-4357-8655-657D78D303A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FAB1F-8131-4774-84BE-0661F8C4DFD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B310F4D-B5F9-4043-A1C0-AA5BBC7A45B3}">
      <dgm:prSet/>
      <dgm:spPr/>
      <dgm:t>
        <a:bodyPr/>
        <a:lstStyle/>
        <a:p>
          <a:r>
            <a:rPr lang="en-US" b="1" dirty="0">
              <a:ea typeface="+mn-ea"/>
              <a:cs typeface="+mn-cs"/>
            </a:rPr>
            <a:t>Table 6: </a:t>
          </a:r>
          <a:r>
            <a:rPr lang="en-US" b="0" dirty="0">
              <a:ea typeface="+mn-ea"/>
              <a:cs typeface="+mn-cs"/>
            </a:rPr>
            <a:t>Inventory summary</a:t>
          </a:r>
        </a:p>
      </dgm:t>
    </dgm:pt>
    <dgm:pt modelId="{221416CF-AEBA-4776-BAA0-2F7945262A86}" type="parTrans" cxnId="{AA383FE6-E3F0-4B6B-999E-86576E0B4B7E}">
      <dgm:prSet/>
      <dgm:spPr/>
      <dgm:t>
        <a:bodyPr/>
        <a:lstStyle/>
        <a:p>
          <a:endParaRPr lang="en-GB"/>
        </a:p>
      </dgm:t>
    </dgm:pt>
    <dgm:pt modelId="{A4351AB7-6C7B-47EF-BE16-B924BB51FAD1}" type="sibTrans" cxnId="{AA383FE6-E3F0-4B6B-999E-86576E0B4B7E}">
      <dgm:prSet/>
      <dgm:spPr/>
      <dgm:t>
        <a:bodyPr/>
        <a:lstStyle/>
        <a:p>
          <a:endParaRPr lang="en-GB"/>
        </a:p>
      </dgm:t>
    </dgm:pt>
    <dgm:pt modelId="{04EA8711-1DC2-4503-BDD7-224B0815360A}">
      <dgm:prSet phldrT="[Текст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b="1" dirty="0">
              <a:ea typeface="+mn-ea"/>
              <a:cs typeface="+mn-cs"/>
            </a:rPr>
            <a:t>Table 7: </a:t>
          </a:r>
          <a:r>
            <a:rPr lang="en-US" b="0" dirty="0">
              <a:ea typeface="+mn-ea"/>
              <a:cs typeface="+mn-cs"/>
            </a:rPr>
            <a:t>Projections “with measures” scenario</a:t>
          </a:r>
          <a:endParaRPr lang="en-US" dirty="0"/>
        </a:p>
      </dgm:t>
    </dgm:pt>
    <dgm:pt modelId="{1A027845-31B3-46DF-88F1-50B389D1EB31}" type="parTrans" cxnId="{B9D2ACFA-AAAE-406A-A9B1-78F7D07713E7}">
      <dgm:prSet/>
      <dgm:spPr/>
      <dgm:t>
        <a:bodyPr/>
        <a:lstStyle/>
        <a:p>
          <a:endParaRPr lang="en-GB"/>
        </a:p>
      </dgm:t>
    </dgm:pt>
    <dgm:pt modelId="{249323EB-CC2B-4AE9-BC13-D1102AC41C4B}" type="sibTrans" cxnId="{B9D2ACFA-AAAE-406A-A9B1-78F7D07713E7}">
      <dgm:prSet/>
      <dgm:spPr/>
      <dgm:t>
        <a:bodyPr/>
        <a:lstStyle/>
        <a:p>
          <a:endParaRPr lang="en-GB"/>
        </a:p>
      </dgm:t>
    </dgm:pt>
    <dgm:pt modelId="{BF42B945-DA7D-4CC1-A215-4C475C67152E}">
      <dgm:prSet/>
      <dgm:spPr/>
      <dgm:t>
        <a:bodyPr/>
        <a:lstStyle/>
        <a:p>
          <a:r>
            <a:rPr lang="en-US" b="1" dirty="0">
              <a:ea typeface="+mn-ea"/>
              <a:cs typeface="+mn-cs"/>
            </a:rPr>
            <a:t>Table 8: </a:t>
          </a:r>
          <a:r>
            <a:rPr lang="en-US" b="0" dirty="0">
              <a:ea typeface="+mn-ea"/>
              <a:cs typeface="+mn-cs"/>
            </a:rPr>
            <a:t>Projections “with additional measures” scenario</a:t>
          </a:r>
        </a:p>
      </dgm:t>
    </dgm:pt>
    <dgm:pt modelId="{24A22F98-EDC6-4CC4-9858-EF0E39A36C86}" type="parTrans" cxnId="{0D520A56-D77C-4701-B204-7147AA20C84F}">
      <dgm:prSet/>
      <dgm:spPr/>
      <dgm:t>
        <a:bodyPr/>
        <a:lstStyle/>
        <a:p>
          <a:endParaRPr lang="en-GB"/>
        </a:p>
      </dgm:t>
    </dgm:pt>
    <dgm:pt modelId="{91B8D51B-7A29-4630-AF0E-C68B9AD5C480}" type="sibTrans" cxnId="{0D520A56-D77C-4701-B204-7147AA20C84F}">
      <dgm:prSet/>
      <dgm:spPr/>
      <dgm:t>
        <a:bodyPr/>
        <a:lstStyle/>
        <a:p>
          <a:endParaRPr lang="en-GB"/>
        </a:p>
      </dgm:t>
    </dgm:pt>
    <dgm:pt modelId="{FE973539-BB71-40F1-A955-44F41419CC83}">
      <dgm:prSet/>
      <dgm:spPr/>
      <dgm:t>
        <a:bodyPr/>
        <a:lstStyle/>
        <a:p>
          <a:r>
            <a:rPr lang="en-US" b="1" dirty="0">
              <a:ea typeface="+mn-ea"/>
              <a:cs typeface="+mn-cs"/>
            </a:rPr>
            <a:t>Table 9: </a:t>
          </a:r>
          <a:r>
            <a:rPr lang="en-US" b="0" dirty="0">
              <a:ea typeface="+mn-ea"/>
              <a:cs typeface="+mn-cs"/>
            </a:rPr>
            <a:t>Projections “without measure” scenario</a:t>
          </a:r>
        </a:p>
      </dgm:t>
    </dgm:pt>
    <dgm:pt modelId="{FB7D987E-EC7D-485C-AEAF-EC83C800FF56}" type="parTrans" cxnId="{7DA1E99D-36E2-4FB6-B2BD-A7419489FB3B}">
      <dgm:prSet/>
      <dgm:spPr/>
      <dgm:t>
        <a:bodyPr/>
        <a:lstStyle/>
        <a:p>
          <a:endParaRPr lang="en-GB"/>
        </a:p>
      </dgm:t>
    </dgm:pt>
    <dgm:pt modelId="{2974BF3B-9BCB-4F0B-9B6F-010F5CC3507B}" type="sibTrans" cxnId="{7DA1E99D-36E2-4FB6-B2BD-A7419489FB3B}">
      <dgm:prSet/>
      <dgm:spPr/>
      <dgm:t>
        <a:bodyPr/>
        <a:lstStyle/>
        <a:p>
          <a:endParaRPr lang="en-GB"/>
        </a:p>
      </dgm:t>
    </dgm:pt>
    <dgm:pt modelId="{46DEB49D-5953-4CFF-B867-256786A7955E}">
      <dgm:prSet/>
      <dgm:spPr/>
      <dgm:t>
        <a:bodyPr/>
        <a:lstStyle/>
        <a:p>
          <a:r>
            <a:rPr kumimoji="0" lang="en-US" b="1" i="0" u="none" strike="noStrike" cap="none" spc="0" normalizeH="0" baseline="0" noProof="0" dirty="0">
              <a:effectLst/>
              <a:uLnTx/>
              <a:uFillTx/>
              <a:ea typeface="+mn-ea"/>
              <a:cs typeface="+mn-cs"/>
            </a:rPr>
            <a:t>Table 10: </a:t>
          </a:r>
          <a:r>
            <a:rPr kumimoji="0" lang="en-US" b="0" i="0" u="none" strike="noStrike" cap="none" spc="0" normalizeH="0" baseline="0" noProof="0" dirty="0">
              <a:effectLst/>
              <a:uLnTx/>
              <a:uFillTx/>
              <a:ea typeface="+mn-ea"/>
              <a:cs typeface="+mn-cs"/>
            </a:rPr>
            <a:t>Projections of key indicators</a:t>
          </a:r>
        </a:p>
      </dgm:t>
    </dgm:pt>
    <dgm:pt modelId="{D7226D2B-A348-4C75-9687-50B299C836BA}" type="parTrans" cxnId="{DCE1A233-9074-44C4-AF64-9052C99D3429}">
      <dgm:prSet/>
      <dgm:spPr/>
      <dgm:t>
        <a:bodyPr/>
        <a:lstStyle/>
        <a:p>
          <a:endParaRPr lang="en-GB"/>
        </a:p>
      </dgm:t>
    </dgm:pt>
    <dgm:pt modelId="{FAF738D1-17A9-40A2-9B54-BDE31F4AD2E7}" type="sibTrans" cxnId="{DCE1A233-9074-44C4-AF64-9052C99D3429}">
      <dgm:prSet/>
      <dgm:spPr/>
      <dgm:t>
        <a:bodyPr/>
        <a:lstStyle/>
        <a:p>
          <a:endParaRPr lang="en-GB"/>
        </a:p>
      </dgm:t>
    </dgm:pt>
    <dgm:pt modelId="{854EE8B0-C77F-455E-8641-074441278F9E}">
      <dgm:prSet/>
      <dgm:spPr/>
      <dgm:t>
        <a:bodyPr/>
        <a:lstStyle/>
        <a:p>
          <a:r>
            <a:rPr lang="en-US" b="1" dirty="0">
              <a:ea typeface="+mn-ea"/>
              <a:cs typeface="+mn-cs"/>
            </a:rPr>
            <a:t>Table 11: </a:t>
          </a:r>
          <a:r>
            <a:rPr lang="en-US" b="0" dirty="0">
              <a:ea typeface="+mn-ea"/>
              <a:cs typeface="+mn-cs"/>
            </a:rPr>
            <a:t>Key underlying assumptions and parameters of projections</a:t>
          </a:r>
        </a:p>
      </dgm:t>
    </dgm:pt>
    <dgm:pt modelId="{EDC24F99-D2B4-49EC-8916-B5906ED70030}" type="parTrans" cxnId="{3DF4FE96-8DCF-4694-9867-DC11C044B5B2}">
      <dgm:prSet/>
      <dgm:spPr/>
      <dgm:t>
        <a:bodyPr/>
        <a:lstStyle/>
        <a:p>
          <a:endParaRPr lang="en-GB"/>
        </a:p>
      </dgm:t>
    </dgm:pt>
    <dgm:pt modelId="{A5D703E6-8C96-4D81-A0DC-F2A2AF64134B}" type="sibTrans" cxnId="{3DF4FE96-8DCF-4694-9867-DC11C044B5B2}">
      <dgm:prSet/>
      <dgm:spPr/>
      <dgm:t>
        <a:bodyPr/>
        <a:lstStyle/>
        <a:p>
          <a:endParaRPr lang="en-GB"/>
        </a:p>
      </dgm:t>
    </dgm:pt>
    <dgm:pt modelId="{EB6D02BA-9CD4-4F22-A90D-F8C9AFA7FB0B}">
      <dgm:prSet/>
      <dgm:spPr/>
      <dgm:t>
        <a:bodyPr/>
        <a:lstStyle/>
        <a:p>
          <a:r>
            <a:rPr lang="en-US" b="1" dirty="0"/>
            <a:t>Table 12. </a:t>
          </a:r>
          <a:r>
            <a:rPr lang="en-US" dirty="0"/>
            <a:t>Response measures</a:t>
          </a:r>
        </a:p>
      </dgm:t>
    </dgm:pt>
    <dgm:pt modelId="{B1B0A42F-13C8-47B8-B888-AAB2939F01B5}" type="parTrans" cxnId="{36D051B4-DBEE-4272-9E80-01CCAB45C951}">
      <dgm:prSet/>
      <dgm:spPr/>
      <dgm:t>
        <a:bodyPr/>
        <a:lstStyle/>
        <a:p>
          <a:endParaRPr lang="en-GB"/>
        </a:p>
      </dgm:t>
    </dgm:pt>
    <dgm:pt modelId="{8B597A8F-F749-4B53-83B6-959CBDE39B9E}" type="sibTrans" cxnId="{36D051B4-DBEE-4272-9E80-01CCAB45C951}">
      <dgm:prSet/>
      <dgm:spPr/>
      <dgm:t>
        <a:bodyPr/>
        <a:lstStyle/>
        <a:p>
          <a:endParaRPr lang="en-GB"/>
        </a:p>
      </dgm:t>
    </dgm:pt>
    <dgm:pt modelId="{8D9C2448-B418-4DC2-84DB-9D7341A9BDC3}" type="pres">
      <dgm:prSet presAssocID="{121FAB1F-8131-4774-84BE-0661F8C4DFDA}" presName="Name0" presStyleCnt="0">
        <dgm:presLayoutVars>
          <dgm:dir/>
          <dgm:resizeHandles val="exact"/>
        </dgm:presLayoutVars>
      </dgm:prSet>
      <dgm:spPr/>
    </dgm:pt>
    <dgm:pt modelId="{89E64AF2-DD02-4D68-A36B-FF601ED0BA9F}" type="pres">
      <dgm:prSet presAssocID="{CB310F4D-B5F9-4043-A1C0-AA5BBC7A45B3}" presName="node" presStyleLbl="node1" presStyleIdx="0" presStyleCnt="7">
        <dgm:presLayoutVars>
          <dgm:bulletEnabled val="1"/>
        </dgm:presLayoutVars>
      </dgm:prSet>
      <dgm:spPr/>
    </dgm:pt>
    <dgm:pt modelId="{7451A5EB-E123-41A1-A9DD-2CC97ED910C0}" type="pres">
      <dgm:prSet presAssocID="{A4351AB7-6C7B-47EF-BE16-B924BB51FAD1}" presName="sibTrans" presStyleLbl="sibTrans2D1" presStyleIdx="0" presStyleCnt="6"/>
      <dgm:spPr/>
    </dgm:pt>
    <dgm:pt modelId="{5E223083-6213-48AD-AEB1-05ED87FAC468}" type="pres">
      <dgm:prSet presAssocID="{A4351AB7-6C7B-47EF-BE16-B924BB51FAD1}" presName="connectorText" presStyleLbl="sibTrans2D1" presStyleIdx="0" presStyleCnt="6"/>
      <dgm:spPr/>
    </dgm:pt>
    <dgm:pt modelId="{F58569B2-07C1-4A10-994E-91EE2C766490}" type="pres">
      <dgm:prSet presAssocID="{04EA8711-1DC2-4503-BDD7-224B0815360A}" presName="node" presStyleLbl="node1" presStyleIdx="1" presStyleCnt="7">
        <dgm:presLayoutVars>
          <dgm:bulletEnabled val="1"/>
        </dgm:presLayoutVars>
      </dgm:prSet>
      <dgm:spPr/>
    </dgm:pt>
    <dgm:pt modelId="{6380F062-7A29-4392-B53B-C6279ECB1C4D}" type="pres">
      <dgm:prSet presAssocID="{249323EB-CC2B-4AE9-BC13-D1102AC41C4B}" presName="sibTrans" presStyleLbl="sibTrans2D1" presStyleIdx="1" presStyleCnt="6"/>
      <dgm:spPr/>
    </dgm:pt>
    <dgm:pt modelId="{6DEE31B2-2FB2-4163-AC37-8292AB5FAEC2}" type="pres">
      <dgm:prSet presAssocID="{249323EB-CC2B-4AE9-BC13-D1102AC41C4B}" presName="connectorText" presStyleLbl="sibTrans2D1" presStyleIdx="1" presStyleCnt="6"/>
      <dgm:spPr/>
    </dgm:pt>
    <dgm:pt modelId="{5CC6A7EB-6AB5-4372-AFF3-64E3ECEE0E5B}" type="pres">
      <dgm:prSet presAssocID="{BF42B945-DA7D-4CC1-A215-4C475C67152E}" presName="node" presStyleLbl="node1" presStyleIdx="2" presStyleCnt="7">
        <dgm:presLayoutVars>
          <dgm:bulletEnabled val="1"/>
        </dgm:presLayoutVars>
      </dgm:prSet>
      <dgm:spPr/>
    </dgm:pt>
    <dgm:pt modelId="{56BFC3B9-8EDB-48A3-9E98-51400E7B88D2}" type="pres">
      <dgm:prSet presAssocID="{91B8D51B-7A29-4630-AF0E-C68B9AD5C480}" presName="sibTrans" presStyleLbl="sibTrans2D1" presStyleIdx="2" presStyleCnt="6"/>
      <dgm:spPr/>
    </dgm:pt>
    <dgm:pt modelId="{852ED830-FB97-4AEF-96E3-B3E219AC26DB}" type="pres">
      <dgm:prSet presAssocID="{91B8D51B-7A29-4630-AF0E-C68B9AD5C480}" presName="connectorText" presStyleLbl="sibTrans2D1" presStyleIdx="2" presStyleCnt="6"/>
      <dgm:spPr/>
    </dgm:pt>
    <dgm:pt modelId="{C8D66E25-4A7D-4F4A-A95A-029A167B917D}" type="pres">
      <dgm:prSet presAssocID="{FE973539-BB71-40F1-A955-44F41419CC83}" presName="node" presStyleLbl="node1" presStyleIdx="3" presStyleCnt="7">
        <dgm:presLayoutVars>
          <dgm:bulletEnabled val="1"/>
        </dgm:presLayoutVars>
      </dgm:prSet>
      <dgm:spPr/>
    </dgm:pt>
    <dgm:pt modelId="{C68A07AA-F563-492D-8049-2F9142169A80}" type="pres">
      <dgm:prSet presAssocID="{2974BF3B-9BCB-4F0B-9B6F-010F5CC3507B}" presName="sibTrans" presStyleLbl="sibTrans2D1" presStyleIdx="3" presStyleCnt="6"/>
      <dgm:spPr/>
    </dgm:pt>
    <dgm:pt modelId="{D26BC992-AF49-4D92-A6AC-7AE5CF3930BC}" type="pres">
      <dgm:prSet presAssocID="{2974BF3B-9BCB-4F0B-9B6F-010F5CC3507B}" presName="connectorText" presStyleLbl="sibTrans2D1" presStyleIdx="3" presStyleCnt="6"/>
      <dgm:spPr/>
    </dgm:pt>
    <dgm:pt modelId="{B00CD4AE-9FDA-4CBD-9E65-EF55F46DEA55}" type="pres">
      <dgm:prSet presAssocID="{46DEB49D-5953-4CFF-B867-256786A7955E}" presName="node" presStyleLbl="node1" presStyleIdx="4" presStyleCnt="7">
        <dgm:presLayoutVars>
          <dgm:bulletEnabled val="1"/>
        </dgm:presLayoutVars>
      </dgm:prSet>
      <dgm:spPr/>
    </dgm:pt>
    <dgm:pt modelId="{C55E2A63-BD68-454B-A978-20D39ACC602A}" type="pres">
      <dgm:prSet presAssocID="{FAF738D1-17A9-40A2-9B54-BDE31F4AD2E7}" presName="sibTrans" presStyleLbl="sibTrans2D1" presStyleIdx="4" presStyleCnt="6"/>
      <dgm:spPr/>
    </dgm:pt>
    <dgm:pt modelId="{64A24E84-4E54-468D-86AE-F71A759B23FB}" type="pres">
      <dgm:prSet presAssocID="{FAF738D1-17A9-40A2-9B54-BDE31F4AD2E7}" presName="connectorText" presStyleLbl="sibTrans2D1" presStyleIdx="4" presStyleCnt="6"/>
      <dgm:spPr/>
    </dgm:pt>
    <dgm:pt modelId="{99B16898-E791-4DA3-BFC5-0BDDDFE843A3}" type="pres">
      <dgm:prSet presAssocID="{854EE8B0-C77F-455E-8641-074441278F9E}" presName="node" presStyleLbl="node1" presStyleIdx="5" presStyleCnt="7">
        <dgm:presLayoutVars>
          <dgm:bulletEnabled val="1"/>
        </dgm:presLayoutVars>
      </dgm:prSet>
      <dgm:spPr/>
    </dgm:pt>
    <dgm:pt modelId="{9967CA88-A38B-4019-8AB1-AA81F83CA3BA}" type="pres">
      <dgm:prSet presAssocID="{A5D703E6-8C96-4D81-A0DC-F2A2AF64134B}" presName="sibTrans" presStyleLbl="sibTrans2D1" presStyleIdx="5" presStyleCnt="6"/>
      <dgm:spPr/>
    </dgm:pt>
    <dgm:pt modelId="{22F60FE5-EA60-4E58-A59E-75D7DD465287}" type="pres">
      <dgm:prSet presAssocID="{A5D703E6-8C96-4D81-A0DC-F2A2AF64134B}" presName="connectorText" presStyleLbl="sibTrans2D1" presStyleIdx="5" presStyleCnt="6"/>
      <dgm:spPr/>
    </dgm:pt>
    <dgm:pt modelId="{935D4BA6-5273-4FB4-A338-25FF7D350414}" type="pres">
      <dgm:prSet presAssocID="{EB6D02BA-9CD4-4F22-A90D-F8C9AFA7FB0B}" presName="node" presStyleLbl="node1" presStyleIdx="6" presStyleCnt="7">
        <dgm:presLayoutVars>
          <dgm:bulletEnabled val="1"/>
        </dgm:presLayoutVars>
      </dgm:prSet>
      <dgm:spPr/>
    </dgm:pt>
  </dgm:ptLst>
  <dgm:cxnLst>
    <dgm:cxn modelId="{ABFA240E-617E-40EA-8CC1-4D30EF50A450}" type="presOf" srcId="{91B8D51B-7A29-4630-AF0E-C68B9AD5C480}" destId="{56BFC3B9-8EDB-48A3-9E98-51400E7B88D2}" srcOrd="0" destOrd="0" presId="urn:microsoft.com/office/officeart/2005/8/layout/process1"/>
    <dgm:cxn modelId="{DB69B311-C989-4FE9-B0C8-DE3942225989}" type="presOf" srcId="{2974BF3B-9BCB-4F0B-9B6F-010F5CC3507B}" destId="{D26BC992-AF49-4D92-A6AC-7AE5CF3930BC}" srcOrd="1" destOrd="0" presId="urn:microsoft.com/office/officeart/2005/8/layout/process1"/>
    <dgm:cxn modelId="{DDBB7028-2065-4103-A00B-284F3451FB9A}" type="presOf" srcId="{854EE8B0-C77F-455E-8641-074441278F9E}" destId="{99B16898-E791-4DA3-BFC5-0BDDDFE843A3}" srcOrd="0" destOrd="0" presId="urn:microsoft.com/office/officeart/2005/8/layout/process1"/>
    <dgm:cxn modelId="{8C1B9030-1269-47E1-9F76-AF9E65C49C9B}" type="presOf" srcId="{EB6D02BA-9CD4-4F22-A90D-F8C9AFA7FB0B}" destId="{935D4BA6-5273-4FB4-A338-25FF7D350414}" srcOrd="0" destOrd="0" presId="urn:microsoft.com/office/officeart/2005/8/layout/process1"/>
    <dgm:cxn modelId="{DCE1A233-9074-44C4-AF64-9052C99D3429}" srcId="{121FAB1F-8131-4774-84BE-0661F8C4DFDA}" destId="{46DEB49D-5953-4CFF-B867-256786A7955E}" srcOrd="4" destOrd="0" parTransId="{D7226D2B-A348-4C75-9687-50B299C836BA}" sibTransId="{FAF738D1-17A9-40A2-9B54-BDE31F4AD2E7}"/>
    <dgm:cxn modelId="{96641C37-9CD1-4975-ACBB-73E8CC019F82}" type="presOf" srcId="{FE973539-BB71-40F1-A955-44F41419CC83}" destId="{C8D66E25-4A7D-4F4A-A95A-029A167B917D}" srcOrd="0" destOrd="0" presId="urn:microsoft.com/office/officeart/2005/8/layout/process1"/>
    <dgm:cxn modelId="{802F1C45-E6C2-4B0D-BC97-CF18682976FC}" type="presOf" srcId="{A4351AB7-6C7B-47EF-BE16-B924BB51FAD1}" destId="{5E223083-6213-48AD-AEB1-05ED87FAC468}" srcOrd="1" destOrd="0" presId="urn:microsoft.com/office/officeart/2005/8/layout/process1"/>
    <dgm:cxn modelId="{767A4867-3663-4ACB-92C1-C1D297C187D1}" type="presOf" srcId="{91B8D51B-7A29-4630-AF0E-C68B9AD5C480}" destId="{852ED830-FB97-4AEF-96E3-B3E219AC26DB}" srcOrd="1" destOrd="0" presId="urn:microsoft.com/office/officeart/2005/8/layout/process1"/>
    <dgm:cxn modelId="{C781134A-EC3C-49AF-A366-DA4D8AEE2D0A}" type="presOf" srcId="{2974BF3B-9BCB-4F0B-9B6F-010F5CC3507B}" destId="{C68A07AA-F563-492D-8049-2F9142169A80}" srcOrd="0" destOrd="0" presId="urn:microsoft.com/office/officeart/2005/8/layout/process1"/>
    <dgm:cxn modelId="{33C2426F-89BE-4342-9381-DDC66B36FEBE}" type="presOf" srcId="{121FAB1F-8131-4774-84BE-0661F8C4DFDA}" destId="{8D9C2448-B418-4DC2-84DB-9D7341A9BDC3}" srcOrd="0" destOrd="0" presId="urn:microsoft.com/office/officeart/2005/8/layout/process1"/>
    <dgm:cxn modelId="{892FBE4F-91C6-4B6D-BAB3-77B902D09616}" type="presOf" srcId="{A4351AB7-6C7B-47EF-BE16-B924BB51FAD1}" destId="{7451A5EB-E123-41A1-A9DD-2CC97ED910C0}" srcOrd="0" destOrd="0" presId="urn:microsoft.com/office/officeart/2005/8/layout/process1"/>
    <dgm:cxn modelId="{1A0B6470-B8E6-4819-95D5-61CF24848FFD}" type="presOf" srcId="{249323EB-CC2B-4AE9-BC13-D1102AC41C4B}" destId="{6380F062-7A29-4392-B53B-C6279ECB1C4D}" srcOrd="0" destOrd="0" presId="urn:microsoft.com/office/officeart/2005/8/layout/process1"/>
    <dgm:cxn modelId="{0D520A56-D77C-4701-B204-7147AA20C84F}" srcId="{121FAB1F-8131-4774-84BE-0661F8C4DFDA}" destId="{BF42B945-DA7D-4CC1-A215-4C475C67152E}" srcOrd="2" destOrd="0" parTransId="{24A22F98-EDC6-4CC4-9858-EF0E39A36C86}" sibTransId="{91B8D51B-7A29-4630-AF0E-C68B9AD5C480}"/>
    <dgm:cxn modelId="{B3E54580-1F0B-446E-B149-5D8AFAE20929}" type="presOf" srcId="{CB310F4D-B5F9-4043-A1C0-AA5BBC7A45B3}" destId="{89E64AF2-DD02-4D68-A36B-FF601ED0BA9F}" srcOrd="0" destOrd="0" presId="urn:microsoft.com/office/officeart/2005/8/layout/process1"/>
    <dgm:cxn modelId="{D4A6D290-4A66-44FE-823A-B5D4015EC98C}" type="presOf" srcId="{FAF738D1-17A9-40A2-9B54-BDE31F4AD2E7}" destId="{C55E2A63-BD68-454B-A978-20D39ACC602A}" srcOrd="0" destOrd="0" presId="urn:microsoft.com/office/officeart/2005/8/layout/process1"/>
    <dgm:cxn modelId="{3DF4FE96-8DCF-4694-9867-DC11C044B5B2}" srcId="{121FAB1F-8131-4774-84BE-0661F8C4DFDA}" destId="{854EE8B0-C77F-455E-8641-074441278F9E}" srcOrd="5" destOrd="0" parTransId="{EDC24F99-D2B4-49EC-8916-B5906ED70030}" sibTransId="{A5D703E6-8C96-4D81-A0DC-F2A2AF64134B}"/>
    <dgm:cxn modelId="{7DA1E99D-36E2-4FB6-B2BD-A7419489FB3B}" srcId="{121FAB1F-8131-4774-84BE-0661F8C4DFDA}" destId="{FE973539-BB71-40F1-A955-44F41419CC83}" srcOrd="3" destOrd="0" parTransId="{FB7D987E-EC7D-485C-AEAF-EC83C800FF56}" sibTransId="{2974BF3B-9BCB-4F0B-9B6F-010F5CC3507B}"/>
    <dgm:cxn modelId="{7554B1B0-BAE1-453E-A0C7-AF30DF1BF4A7}" type="presOf" srcId="{FAF738D1-17A9-40A2-9B54-BDE31F4AD2E7}" destId="{64A24E84-4E54-468D-86AE-F71A759B23FB}" srcOrd="1" destOrd="0" presId="urn:microsoft.com/office/officeart/2005/8/layout/process1"/>
    <dgm:cxn modelId="{C1FC88B2-E4F9-4442-87D7-2605C88BC64D}" type="presOf" srcId="{BF42B945-DA7D-4CC1-A215-4C475C67152E}" destId="{5CC6A7EB-6AB5-4372-AFF3-64E3ECEE0E5B}" srcOrd="0" destOrd="0" presId="urn:microsoft.com/office/officeart/2005/8/layout/process1"/>
    <dgm:cxn modelId="{36D051B4-DBEE-4272-9E80-01CCAB45C951}" srcId="{121FAB1F-8131-4774-84BE-0661F8C4DFDA}" destId="{EB6D02BA-9CD4-4F22-A90D-F8C9AFA7FB0B}" srcOrd="6" destOrd="0" parTransId="{B1B0A42F-13C8-47B8-B888-AAB2939F01B5}" sibTransId="{8B597A8F-F749-4B53-83B6-959CBDE39B9E}"/>
    <dgm:cxn modelId="{FCF003BA-924C-490E-8369-D930E29CA5FC}" type="presOf" srcId="{A5D703E6-8C96-4D81-A0DC-F2A2AF64134B}" destId="{22F60FE5-EA60-4E58-A59E-75D7DD465287}" srcOrd="1" destOrd="0" presId="urn:microsoft.com/office/officeart/2005/8/layout/process1"/>
    <dgm:cxn modelId="{ECBF1CBF-4C56-4E78-86F8-65A3E6572B5D}" type="presOf" srcId="{249323EB-CC2B-4AE9-BC13-D1102AC41C4B}" destId="{6DEE31B2-2FB2-4163-AC37-8292AB5FAEC2}" srcOrd="1" destOrd="0" presId="urn:microsoft.com/office/officeart/2005/8/layout/process1"/>
    <dgm:cxn modelId="{861BEAD2-8CF9-4C3C-B551-B9F38B76FB3B}" type="presOf" srcId="{04EA8711-1DC2-4503-BDD7-224B0815360A}" destId="{F58569B2-07C1-4A10-994E-91EE2C766490}" srcOrd="0" destOrd="0" presId="urn:microsoft.com/office/officeart/2005/8/layout/process1"/>
    <dgm:cxn modelId="{AA383FE6-E3F0-4B6B-999E-86576E0B4B7E}" srcId="{121FAB1F-8131-4774-84BE-0661F8C4DFDA}" destId="{CB310F4D-B5F9-4043-A1C0-AA5BBC7A45B3}" srcOrd="0" destOrd="0" parTransId="{221416CF-AEBA-4776-BAA0-2F7945262A86}" sibTransId="{A4351AB7-6C7B-47EF-BE16-B924BB51FAD1}"/>
    <dgm:cxn modelId="{670B46E7-06FB-4475-962C-BA4154A16BE3}" type="presOf" srcId="{A5D703E6-8C96-4D81-A0DC-F2A2AF64134B}" destId="{9967CA88-A38B-4019-8AB1-AA81F83CA3BA}" srcOrd="0" destOrd="0" presId="urn:microsoft.com/office/officeart/2005/8/layout/process1"/>
    <dgm:cxn modelId="{37D248F5-3D14-4EBC-BCDA-E5BEF8626A4F}" type="presOf" srcId="{46DEB49D-5953-4CFF-B867-256786A7955E}" destId="{B00CD4AE-9FDA-4CBD-9E65-EF55F46DEA55}" srcOrd="0" destOrd="0" presId="urn:microsoft.com/office/officeart/2005/8/layout/process1"/>
    <dgm:cxn modelId="{B9D2ACFA-AAAE-406A-A9B1-78F7D07713E7}" srcId="{121FAB1F-8131-4774-84BE-0661F8C4DFDA}" destId="{04EA8711-1DC2-4503-BDD7-224B0815360A}" srcOrd="1" destOrd="0" parTransId="{1A027845-31B3-46DF-88F1-50B389D1EB31}" sibTransId="{249323EB-CC2B-4AE9-BC13-D1102AC41C4B}"/>
    <dgm:cxn modelId="{803BBDE1-C44A-4C57-B54D-D58CE18CFAD2}" type="presParOf" srcId="{8D9C2448-B418-4DC2-84DB-9D7341A9BDC3}" destId="{89E64AF2-DD02-4D68-A36B-FF601ED0BA9F}" srcOrd="0" destOrd="0" presId="urn:microsoft.com/office/officeart/2005/8/layout/process1"/>
    <dgm:cxn modelId="{8ED184B6-C5C0-4778-9874-6B5391676696}" type="presParOf" srcId="{8D9C2448-B418-4DC2-84DB-9D7341A9BDC3}" destId="{7451A5EB-E123-41A1-A9DD-2CC97ED910C0}" srcOrd="1" destOrd="0" presId="urn:microsoft.com/office/officeart/2005/8/layout/process1"/>
    <dgm:cxn modelId="{FB5354DA-9FAA-46BE-9660-79EBD67AA72A}" type="presParOf" srcId="{7451A5EB-E123-41A1-A9DD-2CC97ED910C0}" destId="{5E223083-6213-48AD-AEB1-05ED87FAC468}" srcOrd="0" destOrd="0" presId="urn:microsoft.com/office/officeart/2005/8/layout/process1"/>
    <dgm:cxn modelId="{5CB6DBC6-572C-4DF3-A042-19B0B39065FB}" type="presParOf" srcId="{8D9C2448-B418-4DC2-84DB-9D7341A9BDC3}" destId="{F58569B2-07C1-4A10-994E-91EE2C766490}" srcOrd="2" destOrd="0" presId="urn:microsoft.com/office/officeart/2005/8/layout/process1"/>
    <dgm:cxn modelId="{D53926FF-E668-4A34-AE8B-E74F30791375}" type="presParOf" srcId="{8D9C2448-B418-4DC2-84DB-9D7341A9BDC3}" destId="{6380F062-7A29-4392-B53B-C6279ECB1C4D}" srcOrd="3" destOrd="0" presId="urn:microsoft.com/office/officeart/2005/8/layout/process1"/>
    <dgm:cxn modelId="{2AB8353E-94E5-4BF3-82B6-82144115405C}" type="presParOf" srcId="{6380F062-7A29-4392-B53B-C6279ECB1C4D}" destId="{6DEE31B2-2FB2-4163-AC37-8292AB5FAEC2}" srcOrd="0" destOrd="0" presId="urn:microsoft.com/office/officeart/2005/8/layout/process1"/>
    <dgm:cxn modelId="{016846EE-AF25-4BE7-B83B-8D8585B0A7AD}" type="presParOf" srcId="{8D9C2448-B418-4DC2-84DB-9D7341A9BDC3}" destId="{5CC6A7EB-6AB5-4372-AFF3-64E3ECEE0E5B}" srcOrd="4" destOrd="0" presId="urn:microsoft.com/office/officeart/2005/8/layout/process1"/>
    <dgm:cxn modelId="{9BCCAA52-431B-4484-BD43-EDE495DECF8E}" type="presParOf" srcId="{8D9C2448-B418-4DC2-84DB-9D7341A9BDC3}" destId="{56BFC3B9-8EDB-48A3-9E98-51400E7B88D2}" srcOrd="5" destOrd="0" presId="urn:microsoft.com/office/officeart/2005/8/layout/process1"/>
    <dgm:cxn modelId="{DE3FA0DF-6E0F-4165-86EF-1D63C1CF2DDC}" type="presParOf" srcId="{56BFC3B9-8EDB-48A3-9E98-51400E7B88D2}" destId="{852ED830-FB97-4AEF-96E3-B3E219AC26DB}" srcOrd="0" destOrd="0" presId="urn:microsoft.com/office/officeart/2005/8/layout/process1"/>
    <dgm:cxn modelId="{339A082E-675B-45F7-B73D-2568650E96BF}" type="presParOf" srcId="{8D9C2448-B418-4DC2-84DB-9D7341A9BDC3}" destId="{C8D66E25-4A7D-4F4A-A95A-029A167B917D}" srcOrd="6" destOrd="0" presId="urn:microsoft.com/office/officeart/2005/8/layout/process1"/>
    <dgm:cxn modelId="{C3B0B204-4018-4337-8398-6F58755AF156}" type="presParOf" srcId="{8D9C2448-B418-4DC2-84DB-9D7341A9BDC3}" destId="{C68A07AA-F563-492D-8049-2F9142169A80}" srcOrd="7" destOrd="0" presId="urn:microsoft.com/office/officeart/2005/8/layout/process1"/>
    <dgm:cxn modelId="{9C8FD281-555A-474B-98F4-614AC984FBF7}" type="presParOf" srcId="{C68A07AA-F563-492D-8049-2F9142169A80}" destId="{D26BC992-AF49-4D92-A6AC-7AE5CF3930BC}" srcOrd="0" destOrd="0" presId="urn:microsoft.com/office/officeart/2005/8/layout/process1"/>
    <dgm:cxn modelId="{1C6A37F8-64F2-4029-AD91-C1ACC9324356}" type="presParOf" srcId="{8D9C2448-B418-4DC2-84DB-9D7341A9BDC3}" destId="{B00CD4AE-9FDA-4CBD-9E65-EF55F46DEA55}" srcOrd="8" destOrd="0" presId="urn:microsoft.com/office/officeart/2005/8/layout/process1"/>
    <dgm:cxn modelId="{F4EE4DFB-7482-4B6C-8AE5-367EC16A0F97}" type="presParOf" srcId="{8D9C2448-B418-4DC2-84DB-9D7341A9BDC3}" destId="{C55E2A63-BD68-454B-A978-20D39ACC602A}" srcOrd="9" destOrd="0" presId="urn:microsoft.com/office/officeart/2005/8/layout/process1"/>
    <dgm:cxn modelId="{3277A7BE-428A-4B33-A2B5-FC7E435FE44D}" type="presParOf" srcId="{C55E2A63-BD68-454B-A978-20D39ACC602A}" destId="{64A24E84-4E54-468D-86AE-F71A759B23FB}" srcOrd="0" destOrd="0" presId="urn:microsoft.com/office/officeart/2005/8/layout/process1"/>
    <dgm:cxn modelId="{D658E484-EE16-4546-A308-7B871DE506F1}" type="presParOf" srcId="{8D9C2448-B418-4DC2-84DB-9D7341A9BDC3}" destId="{99B16898-E791-4DA3-BFC5-0BDDDFE843A3}" srcOrd="10" destOrd="0" presId="urn:microsoft.com/office/officeart/2005/8/layout/process1"/>
    <dgm:cxn modelId="{08C08941-6A27-447E-8676-AF8F77BCDEE6}" type="presParOf" srcId="{8D9C2448-B418-4DC2-84DB-9D7341A9BDC3}" destId="{9967CA88-A38B-4019-8AB1-AA81F83CA3BA}" srcOrd="11" destOrd="0" presId="urn:microsoft.com/office/officeart/2005/8/layout/process1"/>
    <dgm:cxn modelId="{DF49DEB9-17B5-4A6B-9F00-F11C0BDE8EBB}" type="presParOf" srcId="{9967CA88-A38B-4019-8AB1-AA81F83CA3BA}" destId="{22F60FE5-EA60-4E58-A59E-75D7DD465287}" srcOrd="0" destOrd="0" presId="urn:microsoft.com/office/officeart/2005/8/layout/process1"/>
    <dgm:cxn modelId="{85CC8985-2D9B-4390-9815-C27FC31BFE19}" type="presParOf" srcId="{8D9C2448-B418-4DC2-84DB-9D7341A9BDC3}" destId="{935D4BA6-5273-4FB4-A338-25FF7D350414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8A9383-3596-4F52-9CF0-B18B5D98E85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4A49699-D3A0-4F2F-B486-5B0CEA5846CB}">
      <dgm:prSet phldrT="[Text]" custT="1"/>
      <dgm:spPr/>
      <dgm:t>
        <a:bodyPr/>
        <a:lstStyle/>
        <a:p>
          <a:r>
            <a:rPr lang="en-US" sz="2400" b="0" i="0" dirty="0"/>
            <a:t>Data for your country Table C "Tables to be filled by participants“, Table C</a:t>
          </a:r>
          <a:endParaRPr lang="en-GB" sz="2400" b="0" dirty="0"/>
        </a:p>
      </dgm:t>
    </dgm:pt>
    <dgm:pt modelId="{7AB40ECB-C36D-43C0-AD29-0112E5923ACD}" type="parTrans" cxnId="{DC8D9AAC-A3DC-411E-A4DC-515935DE3209}">
      <dgm:prSet/>
      <dgm:spPr/>
      <dgm:t>
        <a:bodyPr/>
        <a:lstStyle/>
        <a:p>
          <a:endParaRPr lang="en-GB" sz="6000" b="0">
            <a:solidFill>
              <a:schemeClr val="tx1"/>
            </a:solidFill>
          </a:endParaRPr>
        </a:p>
      </dgm:t>
    </dgm:pt>
    <dgm:pt modelId="{34C7A1A5-F5D0-4C8B-9DEC-CF7CCBEB8FB4}" type="sibTrans" cxnId="{DC8D9AAC-A3DC-411E-A4DC-515935DE3209}">
      <dgm:prSet/>
      <dgm:spPr/>
      <dgm:t>
        <a:bodyPr/>
        <a:lstStyle/>
        <a:p>
          <a:endParaRPr lang="en-GB" sz="2000" b="0">
            <a:solidFill>
              <a:schemeClr val="tx1"/>
            </a:solidFill>
          </a:endParaRPr>
        </a:p>
      </dgm:t>
    </dgm:pt>
    <dgm:pt modelId="{76279811-2A3F-4B06-A5A5-5BEAF8794120}">
      <dgm:prSet phldrT="[Text]" custT="1"/>
      <dgm:spPr/>
      <dgm:t>
        <a:bodyPr/>
        <a:lstStyle/>
        <a:p>
          <a:r>
            <a:rPr lang="en-GB" sz="2400" b="0"/>
            <a:t>Fill in CTF Table 5 </a:t>
          </a:r>
          <a:r>
            <a:rPr lang="en-US" sz="2400" b="0"/>
            <a:t>CTF_Tracking_Progress_NDC_Template_Clean</a:t>
          </a:r>
          <a:endParaRPr lang="en-GB" sz="2400" b="0" dirty="0"/>
        </a:p>
      </dgm:t>
    </dgm:pt>
    <dgm:pt modelId="{6097E6C1-4EF9-44E7-86A0-892C0F704EF1}" type="parTrans" cxnId="{81554C22-510B-4B10-B077-28891D2FEDF8}">
      <dgm:prSet/>
      <dgm:spPr/>
      <dgm:t>
        <a:bodyPr/>
        <a:lstStyle/>
        <a:p>
          <a:endParaRPr lang="en-GB" sz="6000" b="0">
            <a:solidFill>
              <a:schemeClr val="tx1"/>
            </a:solidFill>
          </a:endParaRPr>
        </a:p>
      </dgm:t>
    </dgm:pt>
    <dgm:pt modelId="{2C032662-8D08-4C58-ADBF-4045B2662900}" type="sibTrans" cxnId="{81554C22-510B-4B10-B077-28891D2FEDF8}">
      <dgm:prSet/>
      <dgm:spPr/>
      <dgm:t>
        <a:bodyPr/>
        <a:lstStyle/>
        <a:p>
          <a:endParaRPr lang="en-GB" sz="2000" b="0">
            <a:solidFill>
              <a:schemeClr val="tx1"/>
            </a:solidFill>
          </a:endParaRPr>
        </a:p>
      </dgm:t>
    </dgm:pt>
    <dgm:pt modelId="{3658A156-282D-44CD-9CC6-B3C4DF3EC8C6}">
      <dgm:prSet custT="1"/>
      <dgm:spPr/>
      <dgm:t>
        <a:bodyPr/>
        <a:lstStyle/>
        <a:p>
          <a:r>
            <a:rPr lang="en-GB" sz="2400" b="0" kern="1200">
              <a:latin typeface="Calibri" panose="020F0502020204030204"/>
              <a:ea typeface="+mn-ea"/>
              <a:cs typeface="+mn-cs"/>
            </a:rPr>
            <a:t>Example of Table 5 for Mauritius</a:t>
          </a:r>
        </a:p>
        <a:p>
          <a:r>
            <a:rPr lang="en-GB" sz="2400" b="0" kern="1200">
              <a:latin typeface="Calibri" panose="020F0502020204030204"/>
              <a:ea typeface="+mn-ea"/>
              <a:cs typeface="+mn-cs"/>
            </a:rPr>
            <a:t>Example for Belize</a:t>
          </a:r>
        </a:p>
      </dgm:t>
    </dgm:pt>
    <dgm:pt modelId="{62784697-DA74-4C68-8FEC-7945F3C8E912}" type="parTrans" cxnId="{8AE6B847-0C68-4AC0-9D1C-01DD35DF421F}">
      <dgm:prSet/>
      <dgm:spPr/>
      <dgm:t>
        <a:bodyPr/>
        <a:lstStyle/>
        <a:p>
          <a:endParaRPr lang="en-GB" sz="2000" b="0">
            <a:solidFill>
              <a:schemeClr val="tx1"/>
            </a:solidFill>
          </a:endParaRPr>
        </a:p>
      </dgm:t>
    </dgm:pt>
    <dgm:pt modelId="{A4911419-EF08-47D4-BD7C-5C3EC4A5C46F}" type="sibTrans" cxnId="{8AE6B847-0C68-4AC0-9D1C-01DD35DF421F}">
      <dgm:prSet/>
      <dgm:spPr/>
      <dgm:t>
        <a:bodyPr/>
        <a:lstStyle/>
        <a:p>
          <a:endParaRPr lang="en-GB" sz="2000" b="0">
            <a:solidFill>
              <a:schemeClr val="tx1"/>
            </a:solidFill>
          </a:endParaRPr>
        </a:p>
      </dgm:t>
    </dgm:pt>
    <dgm:pt modelId="{7732B14D-8B89-4592-A412-915524955543}" type="pres">
      <dgm:prSet presAssocID="{158A9383-3596-4F52-9CF0-B18B5D98E856}" presName="linear" presStyleCnt="0">
        <dgm:presLayoutVars>
          <dgm:dir/>
          <dgm:animLvl val="lvl"/>
          <dgm:resizeHandles val="exact"/>
        </dgm:presLayoutVars>
      </dgm:prSet>
      <dgm:spPr/>
    </dgm:pt>
    <dgm:pt modelId="{BDBD72BE-7B11-479C-8BD7-1F0FA1205B37}" type="pres">
      <dgm:prSet presAssocID="{C4A49699-D3A0-4F2F-B486-5B0CEA5846CB}" presName="parentLin" presStyleCnt="0"/>
      <dgm:spPr/>
    </dgm:pt>
    <dgm:pt modelId="{971EF6A9-E478-48B6-BCD3-A9AB8D41C4F7}" type="pres">
      <dgm:prSet presAssocID="{C4A49699-D3A0-4F2F-B486-5B0CEA5846CB}" presName="parentLeftMargin" presStyleLbl="node1" presStyleIdx="0" presStyleCnt="3"/>
      <dgm:spPr/>
    </dgm:pt>
    <dgm:pt modelId="{0AB6D10B-EC14-4719-81A4-6056FAB4CE0A}" type="pres">
      <dgm:prSet presAssocID="{C4A49699-D3A0-4F2F-B486-5B0CEA5846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A6590E-2929-4BE3-ADEB-6800DC1A6568}" type="pres">
      <dgm:prSet presAssocID="{C4A49699-D3A0-4F2F-B486-5B0CEA5846CB}" presName="negativeSpace" presStyleCnt="0"/>
      <dgm:spPr/>
    </dgm:pt>
    <dgm:pt modelId="{6136F6E8-A941-4CA6-99AF-AFF98AF29E90}" type="pres">
      <dgm:prSet presAssocID="{C4A49699-D3A0-4F2F-B486-5B0CEA5846CB}" presName="childText" presStyleLbl="conFgAcc1" presStyleIdx="0" presStyleCnt="3">
        <dgm:presLayoutVars>
          <dgm:bulletEnabled val="1"/>
        </dgm:presLayoutVars>
      </dgm:prSet>
      <dgm:spPr/>
    </dgm:pt>
    <dgm:pt modelId="{FDA2AC50-34F8-48FF-93C6-71CC4C9802E4}" type="pres">
      <dgm:prSet presAssocID="{34C7A1A5-F5D0-4C8B-9DEC-CF7CCBEB8FB4}" presName="spaceBetweenRectangles" presStyleCnt="0"/>
      <dgm:spPr/>
    </dgm:pt>
    <dgm:pt modelId="{C8031DE4-A730-4B2A-9FD4-A7BCB0242448}" type="pres">
      <dgm:prSet presAssocID="{3658A156-282D-44CD-9CC6-B3C4DF3EC8C6}" presName="parentLin" presStyleCnt="0"/>
      <dgm:spPr/>
    </dgm:pt>
    <dgm:pt modelId="{70ABF102-9375-43BE-BD72-D035FB94EA3C}" type="pres">
      <dgm:prSet presAssocID="{3658A156-282D-44CD-9CC6-B3C4DF3EC8C6}" presName="parentLeftMargin" presStyleLbl="node1" presStyleIdx="0" presStyleCnt="3"/>
      <dgm:spPr/>
    </dgm:pt>
    <dgm:pt modelId="{ACEED075-E33A-4A01-ADD8-FE5DF749210B}" type="pres">
      <dgm:prSet presAssocID="{3658A156-282D-44CD-9CC6-B3C4DF3EC8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C22A26-CC9B-4722-9FAB-6C494FD43277}" type="pres">
      <dgm:prSet presAssocID="{3658A156-282D-44CD-9CC6-B3C4DF3EC8C6}" presName="negativeSpace" presStyleCnt="0"/>
      <dgm:spPr/>
    </dgm:pt>
    <dgm:pt modelId="{8B1C2AAB-66EA-4639-9627-59E79C496D54}" type="pres">
      <dgm:prSet presAssocID="{3658A156-282D-44CD-9CC6-B3C4DF3EC8C6}" presName="childText" presStyleLbl="conFgAcc1" presStyleIdx="1" presStyleCnt="3">
        <dgm:presLayoutVars>
          <dgm:bulletEnabled val="1"/>
        </dgm:presLayoutVars>
      </dgm:prSet>
      <dgm:spPr/>
    </dgm:pt>
    <dgm:pt modelId="{5283CA10-AB5C-4519-90E3-7F816D645E04}" type="pres">
      <dgm:prSet presAssocID="{A4911419-EF08-47D4-BD7C-5C3EC4A5C46F}" presName="spaceBetweenRectangles" presStyleCnt="0"/>
      <dgm:spPr/>
    </dgm:pt>
    <dgm:pt modelId="{3F269EC5-BB45-4A96-AA7E-2478DC99FC29}" type="pres">
      <dgm:prSet presAssocID="{76279811-2A3F-4B06-A5A5-5BEAF8794120}" presName="parentLin" presStyleCnt="0"/>
      <dgm:spPr/>
    </dgm:pt>
    <dgm:pt modelId="{B4C1CB82-F28D-41E7-960F-890A344B9D93}" type="pres">
      <dgm:prSet presAssocID="{76279811-2A3F-4B06-A5A5-5BEAF8794120}" presName="parentLeftMargin" presStyleLbl="node1" presStyleIdx="1" presStyleCnt="3"/>
      <dgm:spPr/>
    </dgm:pt>
    <dgm:pt modelId="{292BD740-41EC-4DCB-9713-2A53F3F6BA96}" type="pres">
      <dgm:prSet presAssocID="{76279811-2A3F-4B06-A5A5-5BEAF87941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F181D8E-FAC5-4CD7-A084-782832CF15F1}" type="pres">
      <dgm:prSet presAssocID="{76279811-2A3F-4B06-A5A5-5BEAF8794120}" presName="negativeSpace" presStyleCnt="0"/>
      <dgm:spPr/>
    </dgm:pt>
    <dgm:pt modelId="{FF55B99F-09E9-417E-A3D4-B96C5C71DA86}" type="pres">
      <dgm:prSet presAssocID="{76279811-2A3F-4B06-A5A5-5BEAF87941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554C22-510B-4B10-B077-28891D2FEDF8}" srcId="{158A9383-3596-4F52-9CF0-B18B5D98E856}" destId="{76279811-2A3F-4B06-A5A5-5BEAF8794120}" srcOrd="2" destOrd="0" parTransId="{6097E6C1-4EF9-44E7-86A0-892C0F704EF1}" sibTransId="{2C032662-8D08-4C58-ADBF-4045B2662900}"/>
    <dgm:cxn modelId="{7DDA7825-A70F-4F49-BA84-7B0BF08F999C}" type="presOf" srcId="{C4A49699-D3A0-4F2F-B486-5B0CEA5846CB}" destId="{971EF6A9-E478-48B6-BCD3-A9AB8D41C4F7}" srcOrd="0" destOrd="0" presId="urn:microsoft.com/office/officeart/2005/8/layout/list1"/>
    <dgm:cxn modelId="{F0BCD225-9D29-4DE7-A8D5-DAFD3B99E084}" type="presOf" srcId="{3658A156-282D-44CD-9CC6-B3C4DF3EC8C6}" destId="{ACEED075-E33A-4A01-ADD8-FE5DF749210B}" srcOrd="1" destOrd="0" presId="urn:microsoft.com/office/officeart/2005/8/layout/list1"/>
    <dgm:cxn modelId="{8AE6B847-0C68-4AC0-9D1C-01DD35DF421F}" srcId="{158A9383-3596-4F52-9CF0-B18B5D98E856}" destId="{3658A156-282D-44CD-9CC6-B3C4DF3EC8C6}" srcOrd="1" destOrd="0" parTransId="{62784697-DA74-4C68-8FEC-7945F3C8E912}" sibTransId="{A4911419-EF08-47D4-BD7C-5C3EC4A5C46F}"/>
    <dgm:cxn modelId="{357BE570-FA54-40D0-9D3B-149FFFDB2CF9}" type="presOf" srcId="{3658A156-282D-44CD-9CC6-B3C4DF3EC8C6}" destId="{70ABF102-9375-43BE-BD72-D035FB94EA3C}" srcOrd="0" destOrd="0" presId="urn:microsoft.com/office/officeart/2005/8/layout/list1"/>
    <dgm:cxn modelId="{6B683278-1D97-4D17-8E00-03308655CADA}" type="presOf" srcId="{76279811-2A3F-4B06-A5A5-5BEAF8794120}" destId="{B4C1CB82-F28D-41E7-960F-890A344B9D93}" srcOrd="0" destOrd="0" presId="urn:microsoft.com/office/officeart/2005/8/layout/list1"/>
    <dgm:cxn modelId="{B4EE515A-A340-467E-A764-4C8CC5C5EF2E}" type="presOf" srcId="{C4A49699-D3A0-4F2F-B486-5B0CEA5846CB}" destId="{0AB6D10B-EC14-4719-81A4-6056FAB4CE0A}" srcOrd="1" destOrd="0" presId="urn:microsoft.com/office/officeart/2005/8/layout/list1"/>
    <dgm:cxn modelId="{D9239B9F-1EE1-42D2-BE4E-0393D5D76736}" type="presOf" srcId="{76279811-2A3F-4B06-A5A5-5BEAF8794120}" destId="{292BD740-41EC-4DCB-9713-2A53F3F6BA96}" srcOrd="1" destOrd="0" presId="urn:microsoft.com/office/officeart/2005/8/layout/list1"/>
    <dgm:cxn modelId="{DC8D9AAC-A3DC-411E-A4DC-515935DE3209}" srcId="{158A9383-3596-4F52-9CF0-B18B5D98E856}" destId="{C4A49699-D3A0-4F2F-B486-5B0CEA5846CB}" srcOrd="0" destOrd="0" parTransId="{7AB40ECB-C36D-43C0-AD29-0112E5923ACD}" sibTransId="{34C7A1A5-F5D0-4C8B-9DEC-CF7CCBEB8FB4}"/>
    <dgm:cxn modelId="{8EB68DCA-BFE0-4BA5-9BE7-0FB96FFD2698}" type="presOf" srcId="{158A9383-3596-4F52-9CF0-B18B5D98E856}" destId="{7732B14D-8B89-4592-A412-915524955543}" srcOrd="0" destOrd="0" presId="urn:microsoft.com/office/officeart/2005/8/layout/list1"/>
    <dgm:cxn modelId="{B10DB144-092A-4404-8B89-33CA4F40CCC3}" type="presParOf" srcId="{7732B14D-8B89-4592-A412-915524955543}" destId="{BDBD72BE-7B11-479C-8BD7-1F0FA1205B37}" srcOrd="0" destOrd="0" presId="urn:microsoft.com/office/officeart/2005/8/layout/list1"/>
    <dgm:cxn modelId="{C4BCCAF6-355F-4CD1-A519-5486E2EE0CBC}" type="presParOf" srcId="{BDBD72BE-7B11-479C-8BD7-1F0FA1205B37}" destId="{971EF6A9-E478-48B6-BCD3-A9AB8D41C4F7}" srcOrd="0" destOrd="0" presId="urn:microsoft.com/office/officeart/2005/8/layout/list1"/>
    <dgm:cxn modelId="{7058658A-3ACE-465C-B942-EF3024683E02}" type="presParOf" srcId="{BDBD72BE-7B11-479C-8BD7-1F0FA1205B37}" destId="{0AB6D10B-EC14-4719-81A4-6056FAB4CE0A}" srcOrd="1" destOrd="0" presId="urn:microsoft.com/office/officeart/2005/8/layout/list1"/>
    <dgm:cxn modelId="{46FF4CFE-C5A2-4070-8434-7DBE0A635010}" type="presParOf" srcId="{7732B14D-8B89-4592-A412-915524955543}" destId="{53A6590E-2929-4BE3-ADEB-6800DC1A6568}" srcOrd="1" destOrd="0" presId="urn:microsoft.com/office/officeart/2005/8/layout/list1"/>
    <dgm:cxn modelId="{EF53529A-E94F-4A09-AB82-C69C4A5E4507}" type="presParOf" srcId="{7732B14D-8B89-4592-A412-915524955543}" destId="{6136F6E8-A941-4CA6-99AF-AFF98AF29E90}" srcOrd="2" destOrd="0" presId="urn:microsoft.com/office/officeart/2005/8/layout/list1"/>
    <dgm:cxn modelId="{15B1D9E5-DD99-473E-88AA-19A83B960009}" type="presParOf" srcId="{7732B14D-8B89-4592-A412-915524955543}" destId="{FDA2AC50-34F8-48FF-93C6-71CC4C9802E4}" srcOrd="3" destOrd="0" presId="urn:microsoft.com/office/officeart/2005/8/layout/list1"/>
    <dgm:cxn modelId="{DD67894F-C0C3-4AA8-B842-B70A39DF68B6}" type="presParOf" srcId="{7732B14D-8B89-4592-A412-915524955543}" destId="{C8031DE4-A730-4B2A-9FD4-A7BCB0242448}" srcOrd="4" destOrd="0" presId="urn:microsoft.com/office/officeart/2005/8/layout/list1"/>
    <dgm:cxn modelId="{2A9C8E7B-1FEE-4460-B0BE-2B2517AFF984}" type="presParOf" srcId="{C8031DE4-A730-4B2A-9FD4-A7BCB0242448}" destId="{70ABF102-9375-43BE-BD72-D035FB94EA3C}" srcOrd="0" destOrd="0" presId="urn:microsoft.com/office/officeart/2005/8/layout/list1"/>
    <dgm:cxn modelId="{5ECAE1C7-F901-4681-8D4C-7671F34229DE}" type="presParOf" srcId="{C8031DE4-A730-4B2A-9FD4-A7BCB0242448}" destId="{ACEED075-E33A-4A01-ADD8-FE5DF749210B}" srcOrd="1" destOrd="0" presId="urn:microsoft.com/office/officeart/2005/8/layout/list1"/>
    <dgm:cxn modelId="{1B08098C-4C8F-432C-AA7A-DCDB404C9171}" type="presParOf" srcId="{7732B14D-8B89-4592-A412-915524955543}" destId="{95C22A26-CC9B-4722-9FAB-6C494FD43277}" srcOrd="5" destOrd="0" presId="urn:microsoft.com/office/officeart/2005/8/layout/list1"/>
    <dgm:cxn modelId="{42CFF2B1-C215-4ADE-8531-8A39F88D367C}" type="presParOf" srcId="{7732B14D-8B89-4592-A412-915524955543}" destId="{8B1C2AAB-66EA-4639-9627-59E79C496D54}" srcOrd="6" destOrd="0" presId="urn:microsoft.com/office/officeart/2005/8/layout/list1"/>
    <dgm:cxn modelId="{68CC10C1-F67C-4E79-ACFF-C1D61490BFB3}" type="presParOf" srcId="{7732B14D-8B89-4592-A412-915524955543}" destId="{5283CA10-AB5C-4519-90E3-7F816D645E04}" srcOrd="7" destOrd="0" presId="urn:microsoft.com/office/officeart/2005/8/layout/list1"/>
    <dgm:cxn modelId="{E59A2AB9-D283-404E-A139-C5347F99BC18}" type="presParOf" srcId="{7732B14D-8B89-4592-A412-915524955543}" destId="{3F269EC5-BB45-4A96-AA7E-2478DC99FC29}" srcOrd="8" destOrd="0" presId="urn:microsoft.com/office/officeart/2005/8/layout/list1"/>
    <dgm:cxn modelId="{87227073-5A9B-4D7E-964C-A67B20CA0782}" type="presParOf" srcId="{3F269EC5-BB45-4A96-AA7E-2478DC99FC29}" destId="{B4C1CB82-F28D-41E7-960F-890A344B9D93}" srcOrd="0" destOrd="0" presId="urn:microsoft.com/office/officeart/2005/8/layout/list1"/>
    <dgm:cxn modelId="{BC5E5088-413B-46DE-A892-F5F385CFC873}" type="presParOf" srcId="{3F269EC5-BB45-4A96-AA7E-2478DC99FC29}" destId="{292BD740-41EC-4DCB-9713-2A53F3F6BA96}" srcOrd="1" destOrd="0" presId="urn:microsoft.com/office/officeart/2005/8/layout/list1"/>
    <dgm:cxn modelId="{28875903-5B27-4789-8177-5D6F1A95C037}" type="presParOf" srcId="{7732B14D-8B89-4592-A412-915524955543}" destId="{EF181D8E-FAC5-4CD7-A084-782832CF15F1}" srcOrd="9" destOrd="0" presId="urn:microsoft.com/office/officeart/2005/8/layout/list1"/>
    <dgm:cxn modelId="{44C7107A-12C1-4520-99C5-D1096FC928CA}" type="presParOf" srcId="{7732B14D-8B89-4592-A412-915524955543}" destId="{FF55B99F-09E9-417E-A3D4-B96C5C71DA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7676E-1EC4-4CBC-BA6E-588AACC94BB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B9BCC-404D-4E94-9D18-350C35E25CE6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 dirty="0"/>
            <a:t>Exercise 1 with filling in CTF Table 5: Mitigation policies and measures, actions and plans</a:t>
          </a:r>
          <a:endParaRPr lang="en-US" sz="3300" kern="1200" dirty="0"/>
        </a:p>
      </dsp:txBody>
      <dsp:txXfrm>
        <a:off x="696297" y="538547"/>
        <a:ext cx="4171627" cy="2590157"/>
      </dsp:txXfrm>
    </dsp:sp>
    <dsp:sp modelId="{3BE3D3D2-D8A1-4BF3-BCD5-9295C39070ED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744F6-D0CF-4917-9EF6-F32B8B2638AF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Exercise 2 with estimating CO2 emissions reduction from mitigation measure</a:t>
          </a:r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64AEC-CBCD-4D92-9313-9B79CF17D499}">
      <dsp:nvSpPr>
        <dsp:cNvPr id="0" name=""/>
        <dsp:cNvSpPr/>
      </dsp:nvSpPr>
      <dsp:spPr>
        <a:xfrm>
          <a:off x="0" y="904273"/>
          <a:ext cx="1451396" cy="1480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500" b="1" kern="1200" dirty="0">
              <a:ea typeface="+mn-ea"/>
              <a:cs typeface="+mn-cs"/>
            </a:rPr>
            <a:t>Appendix: </a:t>
          </a:r>
          <a:r>
            <a:rPr lang="en-US" sz="1500" b="0" kern="1200" dirty="0">
              <a:ea typeface="+mn-ea"/>
              <a:cs typeface="+mn-cs"/>
            </a:rPr>
            <a:t>Description of a Party´s NDC</a:t>
          </a:r>
          <a:endParaRPr lang="en-GB" sz="1500" kern="1200" dirty="0"/>
        </a:p>
      </dsp:txBody>
      <dsp:txXfrm>
        <a:off x="42510" y="946783"/>
        <a:ext cx="1366376" cy="1395574"/>
      </dsp:txXfrm>
    </dsp:sp>
    <dsp:sp modelId="{9352AF64-B7F6-4339-A908-BC8BDFE55177}">
      <dsp:nvSpPr>
        <dsp:cNvPr id="0" name=""/>
        <dsp:cNvSpPr/>
      </dsp:nvSpPr>
      <dsp:spPr>
        <a:xfrm>
          <a:off x="1596535" y="1464597"/>
          <a:ext cx="307695" cy="3599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596535" y="1536586"/>
        <a:ext cx="215387" cy="215968"/>
      </dsp:txXfrm>
    </dsp:sp>
    <dsp:sp modelId="{CF9BA2F5-2DC1-43F3-8787-397E9E6690CF}">
      <dsp:nvSpPr>
        <dsp:cNvPr id="0" name=""/>
        <dsp:cNvSpPr/>
      </dsp:nvSpPr>
      <dsp:spPr>
        <a:xfrm>
          <a:off x="2031954" y="904273"/>
          <a:ext cx="1451396" cy="1480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ea typeface="+mn-ea"/>
              <a:cs typeface="+mn-cs"/>
            </a:rPr>
            <a:t>Table 1: </a:t>
          </a:r>
          <a:r>
            <a:rPr lang="en-US" sz="1500" b="0" kern="1200">
              <a:ea typeface="+mn-ea"/>
              <a:cs typeface="+mn-cs"/>
            </a:rPr>
            <a:t>Description of selected indicators</a:t>
          </a:r>
          <a:endParaRPr lang="en-US" sz="1500" b="0" kern="1200" dirty="0">
            <a:ea typeface="+mn-ea"/>
            <a:cs typeface="+mn-cs"/>
          </a:endParaRPr>
        </a:p>
      </dsp:txBody>
      <dsp:txXfrm>
        <a:off x="2074464" y="946783"/>
        <a:ext cx="1366376" cy="1395574"/>
      </dsp:txXfrm>
    </dsp:sp>
    <dsp:sp modelId="{79C37BEF-A907-4F79-B623-80C2405EAC5F}">
      <dsp:nvSpPr>
        <dsp:cNvPr id="0" name=""/>
        <dsp:cNvSpPr/>
      </dsp:nvSpPr>
      <dsp:spPr>
        <a:xfrm>
          <a:off x="3628490" y="1464597"/>
          <a:ext cx="307695" cy="3599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628490" y="1536586"/>
        <a:ext cx="215387" cy="215968"/>
      </dsp:txXfrm>
    </dsp:sp>
    <dsp:sp modelId="{BC07225F-3B90-4262-AD07-FEDC28DC570B}">
      <dsp:nvSpPr>
        <dsp:cNvPr id="0" name=""/>
        <dsp:cNvSpPr/>
      </dsp:nvSpPr>
      <dsp:spPr>
        <a:xfrm>
          <a:off x="4063909" y="904273"/>
          <a:ext cx="1451396" cy="1480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Table 2: </a:t>
          </a:r>
          <a:r>
            <a:rPr lang="en-US" sz="1500" b="0" kern="1200" dirty="0">
              <a:ea typeface="+mn-ea"/>
              <a:cs typeface="+mn-cs"/>
            </a:rPr>
            <a:t>Definitions needed to understand the NDC</a:t>
          </a:r>
        </a:p>
      </dsp:txBody>
      <dsp:txXfrm>
        <a:off x="4106419" y="946783"/>
        <a:ext cx="1366376" cy="1395574"/>
      </dsp:txXfrm>
    </dsp:sp>
    <dsp:sp modelId="{866ABC47-A0A6-411E-9856-E1F7D03059DD}">
      <dsp:nvSpPr>
        <dsp:cNvPr id="0" name=""/>
        <dsp:cNvSpPr/>
      </dsp:nvSpPr>
      <dsp:spPr>
        <a:xfrm>
          <a:off x="5660444" y="1464597"/>
          <a:ext cx="307695" cy="3599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660444" y="1536586"/>
        <a:ext cx="215387" cy="215968"/>
      </dsp:txXfrm>
    </dsp:sp>
    <dsp:sp modelId="{01E6396A-B682-483D-9CFC-C5F853C48F7C}">
      <dsp:nvSpPr>
        <dsp:cNvPr id="0" name=""/>
        <dsp:cNvSpPr/>
      </dsp:nvSpPr>
      <dsp:spPr>
        <a:xfrm>
          <a:off x="6095863" y="904273"/>
          <a:ext cx="1451396" cy="1480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ea typeface="+mn-ea"/>
              <a:cs typeface="+mn-cs"/>
            </a:rPr>
            <a:t>Table 3: </a:t>
          </a:r>
          <a:r>
            <a:rPr lang="en-US" sz="1500" b="0" kern="1200">
              <a:ea typeface="+mn-ea"/>
              <a:cs typeface="+mn-cs"/>
            </a:rPr>
            <a:t>Methodologies and accounting approaches</a:t>
          </a:r>
          <a:endParaRPr lang="en-US" sz="1500" b="0" kern="1200" dirty="0">
            <a:ea typeface="+mn-ea"/>
            <a:cs typeface="+mn-cs"/>
          </a:endParaRPr>
        </a:p>
      </dsp:txBody>
      <dsp:txXfrm>
        <a:off x="6138373" y="946783"/>
        <a:ext cx="1366376" cy="1395574"/>
      </dsp:txXfrm>
    </dsp:sp>
    <dsp:sp modelId="{1DBE7A9A-BE49-4493-A1F9-779B588979E9}">
      <dsp:nvSpPr>
        <dsp:cNvPr id="0" name=""/>
        <dsp:cNvSpPr/>
      </dsp:nvSpPr>
      <dsp:spPr>
        <a:xfrm>
          <a:off x="7692399" y="1464597"/>
          <a:ext cx="307695" cy="3599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692399" y="1536586"/>
        <a:ext cx="215387" cy="215968"/>
      </dsp:txXfrm>
    </dsp:sp>
    <dsp:sp modelId="{4E31DBEA-CAFC-467F-9898-6A1410221A2E}">
      <dsp:nvSpPr>
        <dsp:cNvPr id="0" name=""/>
        <dsp:cNvSpPr/>
      </dsp:nvSpPr>
      <dsp:spPr>
        <a:xfrm>
          <a:off x="8127818" y="904273"/>
          <a:ext cx="1451396" cy="1480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ea typeface="+mn-ea"/>
              <a:cs typeface="+mn-cs"/>
            </a:rPr>
            <a:t>Table 4: </a:t>
          </a:r>
          <a:r>
            <a:rPr lang="en-US" sz="1500" b="0" kern="1200">
              <a:ea typeface="+mn-ea"/>
              <a:cs typeface="+mn-cs"/>
            </a:rPr>
            <a:t>Tracking progress</a:t>
          </a:r>
          <a:endParaRPr lang="en-US" sz="1500" kern="1200" dirty="0"/>
        </a:p>
      </dsp:txBody>
      <dsp:txXfrm>
        <a:off x="8170328" y="946783"/>
        <a:ext cx="1366376" cy="1395574"/>
      </dsp:txXfrm>
    </dsp:sp>
    <dsp:sp modelId="{0CCC3886-53D4-4507-AA3E-43CA8C7B60C7}">
      <dsp:nvSpPr>
        <dsp:cNvPr id="0" name=""/>
        <dsp:cNvSpPr/>
      </dsp:nvSpPr>
      <dsp:spPr>
        <a:xfrm>
          <a:off x="9724354" y="1464597"/>
          <a:ext cx="307695" cy="3599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9724354" y="1536586"/>
        <a:ext cx="215387" cy="215968"/>
      </dsp:txXfrm>
    </dsp:sp>
    <dsp:sp modelId="{27A2BBDD-F9A4-4357-8655-657D78D303AE}">
      <dsp:nvSpPr>
        <dsp:cNvPr id="0" name=""/>
        <dsp:cNvSpPr/>
      </dsp:nvSpPr>
      <dsp:spPr>
        <a:xfrm>
          <a:off x="10159772" y="904273"/>
          <a:ext cx="1451396" cy="14805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Table 5: </a:t>
          </a:r>
          <a:r>
            <a:rPr lang="en-US" sz="1500" b="0" kern="1200" dirty="0">
              <a:ea typeface="+mn-ea"/>
              <a:cs typeface="+mn-cs"/>
            </a:rPr>
            <a:t>Mitigation policies, measures, actions and plans</a:t>
          </a:r>
        </a:p>
      </dsp:txBody>
      <dsp:txXfrm>
        <a:off x="10202282" y="946783"/>
        <a:ext cx="1366376" cy="1395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4AF2-DD02-4D68-A36B-FF601ED0BA9F}">
      <dsp:nvSpPr>
        <dsp:cNvPr id="0" name=""/>
        <dsp:cNvSpPr/>
      </dsp:nvSpPr>
      <dsp:spPr>
        <a:xfrm>
          <a:off x="3259" y="1193609"/>
          <a:ext cx="1234537" cy="1661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Table 6: </a:t>
          </a:r>
          <a:r>
            <a:rPr lang="en-US" sz="1500" b="0" kern="1200" dirty="0">
              <a:ea typeface="+mn-ea"/>
              <a:cs typeface="+mn-cs"/>
            </a:rPr>
            <a:t>Inventory summary</a:t>
          </a:r>
        </a:p>
      </dsp:txBody>
      <dsp:txXfrm>
        <a:off x="39417" y="1229767"/>
        <a:ext cx="1162221" cy="1589236"/>
      </dsp:txXfrm>
    </dsp:sp>
    <dsp:sp modelId="{7451A5EB-E123-41A1-A9DD-2CC97ED910C0}">
      <dsp:nvSpPr>
        <dsp:cNvPr id="0" name=""/>
        <dsp:cNvSpPr/>
      </dsp:nvSpPr>
      <dsp:spPr>
        <a:xfrm>
          <a:off x="1361250" y="1871303"/>
          <a:ext cx="261721" cy="30616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61250" y="1932536"/>
        <a:ext cx="183205" cy="183699"/>
      </dsp:txXfrm>
    </dsp:sp>
    <dsp:sp modelId="{F58569B2-07C1-4A10-994E-91EE2C766490}">
      <dsp:nvSpPr>
        <dsp:cNvPr id="0" name=""/>
        <dsp:cNvSpPr/>
      </dsp:nvSpPr>
      <dsp:spPr>
        <a:xfrm>
          <a:off x="1731611" y="1193609"/>
          <a:ext cx="1234537" cy="1661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500" b="1" kern="1200" dirty="0">
              <a:ea typeface="+mn-ea"/>
              <a:cs typeface="+mn-cs"/>
            </a:rPr>
            <a:t>Table 7: </a:t>
          </a:r>
          <a:r>
            <a:rPr lang="en-US" sz="1500" b="0" kern="1200" dirty="0">
              <a:ea typeface="+mn-ea"/>
              <a:cs typeface="+mn-cs"/>
            </a:rPr>
            <a:t>Projections “with measures” scenario</a:t>
          </a:r>
          <a:endParaRPr lang="en-US" sz="1500" kern="1200" dirty="0"/>
        </a:p>
      </dsp:txBody>
      <dsp:txXfrm>
        <a:off x="1767769" y="1229767"/>
        <a:ext cx="1162221" cy="1589236"/>
      </dsp:txXfrm>
    </dsp:sp>
    <dsp:sp modelId="{6380F062-7A29-4392-B53B-C6279ECB1C4D}">
      <dsp:nvSpPr>
        <dsp:cNvPr id="0" name=""/>
        <dsp:cNvSpPr/>
      </dsp:nvSpPr>
      <dsp:spPr>
        <a:xfrm>
          <a:off x="3089602" y="1871303"/>
          <a:ext cx="261721" cy="30616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089602" y="1932536"/>
        <a:ext cx="183205" cy="183699"/>
      </dsp:txXfrm>
    </dsp:sp>
    <dsp:sp modelId="{5CC6A7EB-6AB5-4372-AFF3-64E3ECEE0E5B}">
      <dsp:nvSpPr>
        <dsp:cNvPr id="0" name=""/>
        <dsp:cNvSpPr/>
      </dsp:nvSpPr>
      <dsp:spPr>
        <a:xfrm>
          <a:off x="3459963" y="1193609"/>
          <a:ext cx="1234537" cy="1661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Table 8: </a:t>
          </a:r>
          <a:r>
            <a:rPr lang="en-US" sz="1500" b="0" kern="1200" dirty="0">
              <a:ea typeface="+mn-ea"/>
              <a:cs typeface="+mn-cs"/>
            </a:rPr>
            <a:t>Projections “with additional measures” scenario</a:t>
          </a:r>
        </a:p>
      </dsp:txBody>
      <dsp:txXfrm>
        <a:off x="3496121" y="1229767"/>
        <a:ext cx="1162221" cy="1589236"/>
      </dsp:txXfrm>
    </dsp:sp>
    <dsp:sp modelId="{56BFC3B9-8EDB-48A3-9E98-51400E7B88D2}">
      <dsp:nvSpPr>
        <dsp:cNvPr id="0" name=""/>
        <dsp:cNvSpPr/>
      </dsp:nvSpPr>
      <dsp:spPr>
        <a:xfrm>
          <a:off x="4817954" y="1871303"/>
          <a:ext cx="261721" cy="30616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817954" y="1932536"/>
        <a:ext cx="183205" cy="183699"/>
      </dsp:txXfrm>
    </dsp:sp>
    <dsp:sp modelId="{C8D66E25-4A7D-4F4A-A95A-029A167B917D}">
      <dsp:nvSpPr>
        <dsp:cNvPr id="0" name=""/>
        <dsp:cNvSpPr/>
      </dsp:nvSpPr>
      <dsp:spPr>
        <a:xfrm>
          <a:off x="5188315" y="1193609"/>
          <a:ext cx="1234537" cy="1661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Table 9: </a:t>
          </a:r>
          <a:r>
            <a:rPr lang="en-US" sz="1500" b="0" kern="1200" dirty="0">
              <a:ea typeface="+mn-ea"/>
              <a:cs typeface="+mn-cs"/>
            </a:rPr>
            <a:t>Projections “without measure” scenario</a:t>
          </a:r>
        </a:p>
      </dsp:txBody>
      <dsp:txXfrm>
        <a:off x="5224473" y="1229767"/>
        <a:ext cx="1162221" cy="1589236"/>
      </dsp:txXfrm>
    </dsp:sp>
    <dsp:sp modelId="{C68A07AA-F563-492D-8049-2F9142169A80}">
      <dsp:nvSpPr>
        <dsp:cNvPr id="0" name=""/>
        <dsp:cNvSpPr/>
      </dsp:nvSpPr>
      <dsp:spPr>
        <a:xfrm>
          <a:off x="6546306" y="1871303"/>
          <a:ext cx="261721" cy="30616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546306" y="1932536"/>
        <a:ext cx="183205" cy="183699"/>
      </dsp:txXfrm>
    </dsp:sp>
    <dsp:sp modelId="{B00CD4AE-9FDA-4CBD-9E65-EF55F46DEA55}">
      <dsp:nvSpPr>
        <dsp:cNvPr id="0" name=""/>
        <dsp:cNvSpPr/>
      </dsp:nvSpPr>
      <dsp:spPr>
        <a:xfrm>
          <a:off x="6916667" y="1193609"/>
          <a:ext cx="1234537" cy="1661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500" b="1" i="0" u="none" strike="noStrike" kern="1200" cap="none" spc="0" normalizeH="0" baseline="0" noProof="0" dirty="0">
              <a:effectLst/>
              <a:uLnTx/>
              <a:uFillTx/>
              <a:ea typeface="+mn-ea"/>
              <a:cs typeface="+mn-cs"/>
            </a:rPr>
            <a:t>Table 10: </a:t>
          </a:r>
          <a:r>
            <a:rPr kumimoji="0" lang="en-US" sz="1500" b="0" i="0" u="none" strike="noStrike" kern="1200" cap="none" spc="0" normalizeH="0" baseline="0" noProof="0" dirty="0">
              <a:effectLst/>
              <a:uLnTx/>
              <a:uFillTx/>
              <a:ea typeface="+mn-ea"/>
              <a:cs typeface="+mn-cs"/>
            </a:rPr>
            <a:t>Projections of key indicators</a:t>
          </a:r>
        </a:p>
      </dsp:txBody>
      <dsp:txXfrm>
        <a:off x="6952825" y="1229767"/>
        <a:ext cx="1162221" cy="1589236"/>
      </dsp:txXfrm>
    </dsp:sp>
    <dsp:sp modelId="{C55E2A63-BD68-454B-A978-20D39ACC602A}">
      <dsp:nvSpPr>
        <dsp:cNvPr id="0" name=""/>
        <dsp:cNvSpPr/>
      </dsp:nvSpPr>
      <dsp:spPr>
        <a:xfrm>
          <a:off x="8274658" y="1871303"/>
          <a:ext cx="261721" cy="30616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8274658" y="1932536"/>
        <a:ext cx="183205" cy="183699"/>
      </dsp:txXfrm>
    </dsp:sp>
    <dsp:sp modelId="{99B16898-E791-4DA3-BFC5-0BDDDFE843A3}">
      <dsp:nvSpPr>
        <dsp:cNvPr id="0" name=""/>
        <dsp:cNvSpPr/>
      </dsp:nvSpPr>
      <dsp:spPr>
        <a:xfrm>
          <a:off x="8645019" y="1193609"/>
          <a:ext cx="1234537" cy="1661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Table 11: </a:t>
          </a:r>
          <a:r>
            <a:rPr lang="en-US" sz="1500" b="0" kern="1200" dirty="0">
              <a:ea typeface="+mn-ea"/>
              <a:cs typeface="+mn-cs"/>
            </a:rPr>
            <a:t>Key underlying assumptions and parameters of projections</a:t>
          </a:r>
        </a:p>
      </dsp:txBody>
      <dsp:txXfrm>
        <a:off x="8681177" y="1229767"/>
        <a:ext cx="1162221" cy="1589236"/>
      </dsp:txXfrm>
    </dsp:sp>
    <dsp:sp modelId="{9967CA88-A38B-4019-8AB1-AA81F83CA3BA}">
      <dsp:nvSpPr>
        <dsp:cNvPr id="0" name=""/>
        <dsp:cNvSpPr/>
      </dsp:nvSpPr>
      <dsp:spPr>
        <a:xfrm>
          <a:off x="10003010" y="1871303"/>
          <a:ext cx="261721" cy="30616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0003010" y="1932536"/>
        <a:ext cx="183205" cy="183699"/>
      </dsp:txXfrm>
    </dsp:sp>
    <dsp:sp modelId="{935D4BA6-5273-4FB4-A338-25FF7D350414}">
      <dsp:nvSpPr>
        <dsp:cNvPr id="0" name=""/>
        <dsp:cNvSpPr/>
      </dsp:nvSpPr>
      <dsp:spPr>
        <a:xfrm>
          <a:off x="10373371" y="1193609"/>
          <a:ext cx="1234537" cy="1661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Table 12. </a:t>
          </a:r>
          <a:r>
            <a:rPr lang="en-US" sz="1500" kern="1200" dirty="0"/>
            <a:t>Response measures</a:t>
          </a:r>
        </a:p>
      </dsp:txBody>
      <dsp:txXfrm>
        <a:off x="10409529" y="1229767"/>
        <a:ext cx="1162221" cy="1589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F6E8-A941-4CA6-99AF-AFF98AF29E90}">
      <dsp:nvSpPr>
        <dsp:cNvPr id="0" name=""/>
        <dsp:cNvSpPr/>
      </dsp:nvSpPr>
      <dsp:spPr>
        <a:xfrm>
          <a:off x="0" y="638597"/>
          <a:ext cx="105156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6D10B-EC14-4719-81A4-6056FAB4CE0A}">
      <dsp:nvSpPr>
        <dsp:cNvPr id="0" name=""/>
        <dsp:cNvSpPr/>
      </dsp:nvSpPr>
      <dsp:spPr>
        <a:xfrm>
          <a:off x="525780" y="33437"/>
          <a:ext cx="736092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Data for your country Table C "Tables to be filled by participants“, Table C</a:t>
          </a:r>
          <a:endParaRPr lang="en-GB" sz="2400" b="0" kern="1200" dirty="0"/>
        </a:p>
      </dsp:txBody>
      <dsp:txXfrm>
        <a:off x="584863" y="92520"/>
        <a:ext cx="7242754" cy="1092154"/>
      </dsp:txXfrm>
    </dsp:sp>
    <dsp:sp modelId="{8B1C2AAB-66EA-4639-9627-59E79C496D54}">
      <dsp:nvSpPr>
        <dsp:cNvPr id="0" name=""/>
        <dsp:cNvSpPr/>
      </dsp:nvSpPr>
      <dsp:spPr>
        <a:xfrm>
          <a:off x="0" y="2498357"/>
          <a:ext cx="105156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ED075-E33A-4A01-ADD8-FE5DF749210B}">
      <dsp:nvSpPr>
        <dsp:cNvPr id="0" name=""/>
        <dsp:cNvSpPr/>
      </dsp:nvSpPr>
      <dsp:spPr>
        <a:xfrm>
          <a:off x="525780" y="1893197"/>
          <a:ext cx="736092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latin typeface="Calibri" panose="020F0502020204030204"/>
              <a:ea typeface="+mn-ea"/>
              <a:cs typeface="+mn-cs"/>
            </a:rPr>
            <a:t>Example of Table 5 for Mauritius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latin typeface="Calibri" panose="020F0502020204030204"/>
              <a:ea typeface="+mn-ea"/>
              <a:cs typeface="+mn-cs"/>
            </a:rPr>
            <a:t>Example for Belize</a:t>
          </a:r>
        </a:p>
      </dsp:txBody>
      <dsp:txXfrm>
        <a:off x="584863" y="1952280"/>
        <a:ext cx="7242754" cy="1092154"/>
      </dsp:txXfrm>
    </dsp:sp>
    <dsp:sp modelId="{FF55B99F-09E9-417E-A3D4-B96C5C71DA86}">
      <dsp:nvSpPr>
        <dsp:cNvPr id="0" name=""/>
        <dsp:cNvSpPr/>
      </dsp:nvSpPr>
      <dsp:spPr>
        <a:xfrm>
          <a:off x="0" y="4358117"/>
          <a:ext cx="105156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BD740-41EC-4DCB-9713-2A53F3F6BA96}">
      <dsp:nvSpPr>
        <dsp:cNvPr id="0" name=""/>
        <dsp:cNvSpPr/>
      </dsp:nvSpPr>
      <dsp:spPr>
        <a:xfrm>
          <a:off x="525780" y="3752957"/>
          <a:ext cx="736092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Fill in CTF Table 5 </a:t>
          </a:r>
          <a:r>
            <a:rPr lang="en-US" sz="2400" b="0" kern="1200"/>
            <a:t>CTF_Tracking_Progress_NDC_Template_Clean</a:t>
          </a:r>
          <a:endParaRPr lang="en-GB" sz="2400" b="0" kern="1200" dirty="0"/>
        </a:p>
      </dsp:txBody>
      <dsp:txXfrm>
        <a:off x="584863" y="3812040"/>
        <a:ext cx="724275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C406-BD75-4D64-8658-A2C6380B319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CD78F-F93A-4E7E-94B5-CF57364D1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7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483A-52E2-41F2-9983-531F8F6461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4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CD78F-F93A-4E7E-94B5-CF57364D16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25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CD78F-F93A-4E7E-94B5-CF57364D16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065E-E969-C57A-8519-2B0B7E533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83533C-831F-8EC7-382C-0B16EDB6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2EFC6-1314-84D8-AD60-FD6FBBA3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84AAC-72CB-A3D2-EB52-F4BE32DE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3F4F3-E921-A7B5-B88A-D6B78416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E09C-1743-27D6-4710-B1F3EB04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BFAF0-E893-421E-22C2-956D8B6FA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BBA93-8609-3362-834C-07C36293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34B07-3896-C037-DB1E-357D781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38202-AB59-D5B8-6548-5869EF67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AB5E8A-332E-A171-4BFD-7FECA826B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E12258-8A72-F9B6-09FA-E5377F8E7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674DA-4C77-29A1-0D24-8D81F208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6601E-456A-37CD-350A-35B6CEC4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E6C10-89C9-072D-F5B3-820ABBFA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For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1" y="2206691"/>
            <a:ext cx="5664201" cy="2592917"/>
          </a:xfrm>
          <a:noFill/>
        </p:spPr>
        <p:txBody>
          <a:bodyPr/>
          <a:lstStyle>
            <a:lvl1pPr marL="0" indent="0" algn="l">
              <a:buFontTx/>
              <a:buNone/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356660"/>
            <a:ext cx="5664200" cy="1462811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Autofit/>
          </a:bodyPr>
          <a:lstStyle>
            <a:lvl1pPr>
              <a:defRPr lang="da-DK" sz="4933" dirty="0"/>
            </a:lvl1pPr>
          </a:lstStyle>
          <a:p>
            <a:pPr lvl="0">
              <a:lnSpc>
                <a:spcPct val="100000"/>
              </a:lnSpc>
            </a:pPr>
            <a:r>
              <a:rPr lang="da-DK" dirty="0"/>
              <a:t>FRONT PAGE </a:t>
            </a:r>
          </a:p>
        </p:txBody>
      </p:sp>
    </p:spTree>
    <p:extLst>
      <p:ext uri="{BB962C8B-B14F-4D97-AF65-F5344CB8AC3E}">
        <p14:creationId xmlns:p14="http://schemas.microsoft.com/office/powerpoint/2010/main" val="34721628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5482D-9EC3-B07A-C10D-B8AA1197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3D388-EF13-05D8-3221-043C6CCF3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665F3-A6FF-F753-4CC2-1E99D9BF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4B554-B288-7E7F-CEFD-E807BCC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2951-1C10-0114-0C2F-492B101D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DB717-3C7C-078A-250D-95833FE8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C2D50-EFC3-610B-FE22-8AE81635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DF83F-BF68-6C8B-8987-6D91866A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293EF-2CA6-2725-89FD-FEAC85CF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3B50E-C19C-BD45-E84D-C0761481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1BBD-4B1D-2C3D-514E-90EC753D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96F64-7DA5-4FE5-E2AE-E2C55EFF1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D168E-EBDC-4A0D-54DC-5FE22144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3A7E2-076A-665C-0C60-8A68D3A2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A8C880-AEEA-02AD-A5B7-A11EFE07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57649-7B03-9AFB-079E-3E9AB3AD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68C96-5225-3BF3-5452-10BE647B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4C83E-1B7D-39CD-231B-75BE01D6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C98617-11D1-5281-2378-6A8892783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0EEC99-6802-9C3C-8535-E42F6601D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ECFC10-B8DC-117D-53CE-B3267A47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6A8FD3-46A0-38AC-D4F3-CCDFEF01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7327A2-B8F8-CE29-F29E-4551C3E4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A7E86C-2FFC-3057-68EC-EF94AEDC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9DDFE-7EF7-2CD3-9606-F3073185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A0B32-F236-A697-AB8D-B2F3CDD9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A302FF-3112-DFD8-4DB2-4013AB16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478F97-547C-2083-0E57-AF05F2F1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4AB176-44AC-DE77-5405-60447CB2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525B7C-5B6D-8A78-9D4E-461039AA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99AFCE-104E-C5B3-9A10-0039BE4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502EA-6387-B05A-1E0C-6AA75E63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C545D-833C-25AE-1473-E32EBBFF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646F02-55D3-16A6-CE2E-63F4A86B5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9E980-7B1C-1F63-5885-20B1B6CF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550917-BF98-42AE-0404-3A4E38CD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E97BD-1332-D52F-A5D4-F73E3F71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9339B-111E-681A-C154-53523FB9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63026D-2F73-6380-FBF0-77697650E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8F81CE-5517-F286-F459-38ACB480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9E501-09F1-A8E2-1487-1E552002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E2126-6A6A-001A-8BA4-0042F12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D37C8A-F59B-619B-FCD9-80A77207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0C539-5CB0-83B4-C373-ACD70DCD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FC5D-A454-27E0-F4FB-E58470CD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870B-3CB6-1D56-50FF-F473ACF1F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33E4-DEC5-49F2-962A-7E3ABB3C83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ADC1BD-A737-DEAB-5F64-39B95A35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C024F-5DFF-5A36-7429-F8E91EB66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unfccc.int%2Fsites%2Fdefault%2Ffiles%2Fresource%2FHarmonized_Grid_Emission_factor_data_set.xlsx&amp;wdOrigin=BROWSELIN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6F1A711D-7988-434F-B85F-166983E93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0419" y="6056689"/>
            <a:ext cx="1388883" cy="674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A36DF-EB48-D6B6-72EC-13FBE330E8D6}"/>
              </a:ext>
            </a:extLst>
          </p:cNvPr>
          <p:cNvSpPr txBox="1"/>
          <p:nvPr/>
        </p:nvSpPr>
        <p:spPr>
          <a:xfrm>
            <a:off x="1048589" y="2004260"/>
            <a:ext cx="107855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Tracking Progress of the Mitigation Commitments of Nationally Determined Contributions (NDCs)</a:t>
            </a:r>
            <a:endParaRPr lang="en-US" sz="2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CE6DB0-A1EA-E65E-4BF4-E295CB1D3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3080326" y="282656"/>
            <a:ext cx="3052599" cy="974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F7E842-B50E-3DA2-8CDE-BD64DF58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510" y="5376603"/>
            <a:ext cx="4248263" cy="1435096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67ED17C-BBBD-3D0E-4866-844E360E5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80" y="387424"/>
            <a:ext cx="2408885" cy="63646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C8A3BC9-82F4-0A07-B4AA-F61EC529B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547" y="5507469"/>
            <a:ext cx="1173364" cy="117336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4276ED-277E-ECE1-C0FF-0DA582D2C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8" y="5548840"/>
            <a:ext cx="849207" cy="1131993"/>
          </a:xfrm>
          <a:prstGeom prst="rect">
            <a:avLst/>
          </a:prstGeom>
        </p:spPr>
      </p:pic>
      <p:pic>
        <p:nvPicPr>
          <p:cNvPr id="7" name="Billede 12">
            <a:extLst>
              <a:ext uri="{FF2B5EF4-FFF2-40B4-BE49-F238E27FC236}">
                <a16:creationId xmlns:a16="http://schemas.microsoft.com/office/drawing/2014/main" id="{62705F48-B865-8E7D-B07D-067BB82363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93" y="5661715"/>
            <a:ext cx="1786917" cy="864872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A3094C3-33C8-434B-A450-109A7C106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131" y="323622"/>
            <a:ext cx="2562543" cy="741923"/>
          </a:xfrm>
          <a:prstGeom prst="rect">
            <a:avLst/>
          </a:prstGeom>
        </p:spPr>
      </p:pic>
      <p:pic>
        <p:nvPicPr>
          <p:cNvPr id="17" name="Picture 1905970987">
            <a:extLst>
              <a:ext uri="{FF2B5EF4-FFF2-40B4-BE49-F238E27FC236}">
                <a16:creationId xmlns:a16="http://schemas.microsoft.com/office/drawing/2014/main" id="{65CA0958-9DF0-48A8-93A3-8E0A91A9C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20" y="304307"/>
            <a:ext cx="2514740" cy="8148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EDCCF-F99E-AFCA-BF6C-09311359A958}"/>
              </a:ext>
            </a:extLst>
          </p:cNvPr>
          <p:cNvSpPr/>
          <p:nvPr/>
        </p:nvSpPr>
        <p:spPr>
          <a:xfrm>
            <a:off x="1048589" y="3195889"/>
            <a:ext cx="4649275" cy="1655762"/>
          </a:xfrm>
          <a:prstGeom prst="roundRect">
            <a:avLst/>
          </a:prstGeom>
          <a:solidFill>
            <a:srgbClr val="41C79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Introduction and explanation of tables and Exercise: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Filling CTF Table 5: Mitigation policies and measures, actions and plans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B6DF8D-AF7E-8463-4388-ACB7E274F450}"/>
              </a:ext>
            </a:extLst>
          </p:cNvPr>
          <p:cNvSpPr txBox="1">
            <a:spLocks/>
          </p:cNvSpPr>
          <p:nvPr/>
        </p:nvSpPr>
        <p:spPr>
          <a:xfrm>
            <a:off x="6305889" y="3304657"/>
            <a:ext cx="49084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Dr Aiymgul Kerimray</a:t>
            </a:r>
            <a:endParaRPr lang="en-US" dirty="0"/>
          </a:p>
          <a:p>
            <a:r>
              <a:rPr lang="en-US" dirty="0"/>
              <a:t>Mitigation specialist</a:t>
            </a:r>
          </a:p>
          <a:p>
            <a:r>
              <a:rPr lang="en-US" dirty="0"/>
              <a:t>UNEP Copenhagen Climate Centre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353503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699C-16B9-34A4-7199-F5588E79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59"/>
            <a:ext cx="10515600" cy="1325563"/>
          </a:xfrm>
        </p:spPr>
        <p:txBody>
          <a:bodyPr>
            <a:normAutofit/>
          </a:bodyPr>
          <a:lstStyle/>
          <a:p>
            <a:r>
              <a:rPr lang="en-GB" sz="3700" dirty="0"/>
              <a:t>Exercise 2. Estimating CO</a:t>
            </a:r>
            <a:r>
              <a:rPr lang="en-GB" sz="3700" baseline="-25000" dirty="0"/>
              <a:t>2</a:t>
            </a:r>
            <a:r>
              <a:rPr lang="en-GB" sz="3700" dirty="0"/>
              <a:t> emissions reduction from the three mitigation measures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8832E-B847-4C61-3385-C9420BD95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Estimate CO</a:t>
            </a:r>
            <a:r>
              <a:rPr lang="en-GB" sz="2400" baseline="-25000" dirty="0"/>
              <a:t>2</a:t>
            </a:r>
            <a:r>
              <a:rPr lang="en-GB" sz="2400" dirty="0"/>
              <a:t> emissions reduction for 3 mitigation measures using template provided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A0E9-1B4F-C2EC-967A-7C9A85B3E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400" dirty="0"/>
              <a:t>Open excel temple for estimating emissions reduction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Review the data in yellow cells </a:t>
            </a:r>
            <a:r>
              <a:rPr lang="en-US" sz="2400" dirty="0"/>
              <a:t>and update it with your own country-specific data (Table C in Data Collection Table)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CB9F17-9ADC-7B93-F375-7E5F5F4BE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Template contains examples of three mitigation measures: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0C7CA9-06C1-4D7E-A999-15FAA5838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en-GB" dirty="0"/>
              <a:t>1000 LED lamps replacing 1000 incandescent bulbs</a:t>
            </a:r>
          </a:p>
          <a:p>
            <a:pPr lvl="1"/>
            <a:r>
              <a:rPr lang="en-GB" dirty="0"/>
              <a:t>1MW Solar PV (on-grid)</a:t>
            </a:r>
          </a:p>
        </p:txBody>
      </p:sp>
    </p:spTree>
    <p:extLst>
      <p:ext uri="{BB962C8B-B14F-4D97-AF65-F5344CB8AC3E}">
        <p14:creationId xmlns:p14="http://schemas.microsoft.com/office/powerpoint/2010/main" val="339334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1403F7F-6342-6B01-B4DF-DA3DDEAF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84" y="0"/>
            <a:ext cx="11235000" cy="1754372"/>
          </a:xfrm>
        </p:spPr>
        <p:txBody>
          <a:bodyPr anchor="b">
            <a:normAutofit/>
          </a:bodyPr>
          <a:lstStyle/>
          <a:p>
            <a:r>
              <a:rPr lang="en-US" sz="3600" dirty="0"/>
              <a:t>Approach for the calculation of emission reduction for a mitigation option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5CB14E31-83D9-D116-B527-E908C32D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8277089" cy="3547872"/>
          </a:xfrm>
        </p:spPr>
        <p:txBody>
          <a:bodyPr anchor="t">
            <a:normAutofit/>
          </a:bodyPr>
          <a:lstStyle/>
          <a:p>
            <a:r>
              <a:rPr lang="en-US" sz="2267" dirty="0"/>
              <a:t>Example of efficient lighting </a:t>
            </a:r>
          </a:p>
          <a:p>
            <a:r>
              <a:rPr lang="en-US" sz="2267" dirty="0"/>
              <a:t>LED lamps replacing incandescent light bulbs</a:t>
            </a: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59DEFD96-2F58-B07B-C8CE-DED211C19BA2}"/>
              </a:ext>
            </a:extLst>
          </p:cNvPr>
          <p:cNvGrpSpPr/>
          <p:nvPr/>
        </p:nvGrpSpPr>
        <p:grpSpPr>
          <a:xfrm>
            <a:off x="1217939" y="4091020"/>
            <a:ext cx="9907194" cy="2117756"/>
            <a:chOff x="1490684" y="2110492"/>
            <a:chExt cx="9207582" cy="205306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590CB06D-38A9-AA5D-F4CE-0308039C7D22}"/>
                </a:ext>
              </a:extLst>
            </p:cNvPr>
            <p:cNvSpPr/>
            <p:nvPr/>
          </p:nvSpPr>
          <p:spPr>
            <a:xfrm>
              <a:off x="1490684" y="2110492"/>
              <a:ext cx="2053064" cy="2053064"/>
            </a:xfrm>
            <a:custGeom>
              <a:avLst/>
              <a:gdLst>
                <a:gd name="connsiteX0" fmla="*/ 0 w 2053064"/>
                <a:gd name="connsiteY0" fmla="*/ 1026532 h 2053064"/>
                <a:gd name="connsiteX1" fmla="*/ 1026532 w 2053064"/>
                <a:gd name="connsiteY1" fmla="*/ 0 h 2053064"/>
                <a:gd name="connsiteX2" fmla="*/ 2053064 w 2053064"/>
                <a:gd name="connsiteY2" fmla="*/ 1026532 h 2053064"/>
                <a:gd name="connsiteX3" fmla="*/ 1026532 w 2053064"/>
                <a:gd name="connsiteY3" fmla="*/ 2053064 h 2053064"/>
                <a:gd name="connsiteX4" fmla="*/ 0 w 2053064"/>
                <a:gd name="connsiteY4" fmla="*/ 1026532 h 20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064" h="2053064">
                  <a:moveTo>
                    <a:pt x="0" y="1026532"/>
                  </a:moveTo>
                  <a:cubicBezTo>
                    <a:pt x="0" y="459594"/>
                    <a:pt x="459594" y="0"/>
                    <a:pt x="1026532" y="0"/>
                  </a:cubicBezTo>
                  <a:cubicBezTo>
                    <a:pt x="1593470" y="0"/>
                    <a:pt x="2053064" y="459594"/>
                    <a:pt x="2053064" y="1026532"/>
                  </a:cubicBezTo>
                  <a:cubicBezTo>
                    <a:pt x="2053064" y="1593470"/>
                    <a:pt x="1593470" y="2053064"/>
                    <a:pt x="1026532" y="2053064"/>
                  </a:cubicBezTo>
                  <a:cubicBezTo>
                    <a:pt x="459594" y="2053064"/>
                    <a:pt x="0" y="1593470"/>
                    <a:pt x="0" y="10265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6064" tIns="326064" rIns="326064" bIns="326064" numCol="1" spcCol="1270" anchor="ctr" anchorCtr="0">
              <a:noAutofit/>
            </a:bodyPr>
            <a:lstStyle/>
            <a:p>
              <a:pPr algn="ctr" defTabSz="4800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Emissions in reference option </a:t>
              </a:r>
              <a:r>
                <a:rPr lang="en-GB" sz="2000" b="1" dirty="0">
                  <a:solidFill>
                    <a:srgbClr val="FF0000"/>
                  </a:solidFill>
                </a:rPr>
                <a:t>(incandescent light bulbs)</a:t>
              </a:r>
              <a:endParaRPr lang="en-GB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383F6CF6-B391-A6FE-2B3C-AAE72F8375AF}"/>
                </a:ext>
              </a:extLst>
            </p:cNvPr>
            <p:cNvSpPr/>
            <p:nvPr/>
          </p:nvSpPr>
          <p:spPr>
            <a:xfrm>
              <a:off x="3710457" y="2541635"/>
              <a:ext cx="1190777" cy="1190777"/>
            </a:xfrm>
            <a:custGeom>
              <a:avLst/>
              <a:gdLst>
                <a:gd name="connsiteX0" fmla="*/ 157837 w 1190777"/>
                <a:gd name="connsiteY0" fmla="*/ 455353 h 1190777"/>
                <a:gd name="connsiteX1" fmla="*/ 1032940 w 1190777"/>
                <a:gd name="connsiteY1" fmla="*/ 455353 h 1190777"/>
                <a:gd name="connsiteX2" fmla="*/ 1032940 w 1190777"/>
                <a:gd name="connsiteY2" fmla="*/ 735424 h 1190777"/>
                <a:gd name="connsiteX3" fmla="*/ 157837 w 1190777"/>
                <a:gd name="connsiteY3" fmla="*/ 735424 h 1190777"/>
                <a:gd name="connsiteX4" fmla="*/ 157837 w 1190777"/>
                <a:gd name="connsiteY4" fmla="*/ 455353 h 11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777" h="1190777">
                  <a:moveTo>
                    <a:pt x="157837" y="455353"/>
                  </a:moveTo>
                  <a:lnTo>
                    <a:pt x="1032940" y="455353"/>
                  </a:lnTo>
                  <a:lnTo>
                    <a:pt x="1032940" y="735424"/>
                  </a:lnTo>
                  <a:lnTo>
                    <a:pt x="157837" y="735424"/>
                  </a:lnTo>
                  <a:lnTo>
                    <a:pt x="157837" y="455353"/>
                  </a:ln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7837" tIns="455353" rIns="157837" bIns="455353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2CFBDDCB-1DB7-0814-F1FD-F8193243B5C2}"/>
                </a:ext>
              </a:extLst>
            </p:cNvPr>
            <p:cNvSpPr/>
            <p:nvPr/>
          </p:nvSpPr>
          <p:spPr>
            <a:xfrm>
              <a:off x="5067943" y="2110492"/>
              <a:ext cx="2053064" cy="2053064"/>
            </a:xfrm>
            <a:custGeom>
              <a:avLst/>
              <a:gdLst>
                <a:gd name="connsiteX0" fmla="*/ 0 w 2053064"/>
                <a:gd name="connsiteY0" fmla="*/ 1026532 h 2053064"/>
                <a:gd name="connsiteX1" fmla="*/ 1026532 w 2053064"/>
                <a:gd name="connsiteY1" fmla="*/ 0 h 2053064"/>
                <a:gd name="connsiteX2" fmla="*/ 2053064 w 2053064"/>
                <a:gd name="connsiteY2" fmla="*/ 1026532 h 2053064"/>
                <a:gd name="connsiteX3" fmla="*/ 1026532 w 2053064"/>
                <a:gd name="connsiteY3" fmla="*/ 2053064 h 2053064"/>
                <a:gd name="connsiteX4" fmla="*/ 0 w 2053064"/>
                <a:gd name="connsiteY4" fmla="*/ 1026532 h 20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064" h="2053064">
                  <a:moveTo>
                    <a:pt x="0" y="1026532"/>
                  </a:moveTo>
                  <a:cubicBezTo>
                    <a:pt x="0" y="459594"/>
                    <a:pt x="459594" y="0"/>
                    <a:pt x="1026532" y="0"/>
                  </a:cubicBezTo>
                  <a:cubicBezTo>
                    <a:pt x="1593470" y="0"/>
                    <a:pt x="2053064" y="459594"/>
                    <a:pt x="2053064" y="1026532"/>
                  </a:cubicBezTo>
                  <a:cubicBezTo>
                    <a:pt x="2053064" y="1593470"/>
                    <a:pt x="1593470" y="2053064"/>
                    <a:pt x="1026532" y="2053064"/>
                  </a:cubicBezTo>
                  <a:cubicBezTo>
                    <a:pt x="459594" y="2053064"/>
                    <a:pt x="0" y="1593470"/>
                    <a:pt x="0" y="10265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6064" tIns="326064" rIns="326064" bIns="326064" numCol="1" spcCol="1270" anchor="ctr" anchorCtr="0">
              <a:noAutofit/>
            </a:bodyPr>
            <a:lstStyle/>
            <a:p>
              <a:pPr algn="ctr" defTabSz="4800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Emissions in reduction option </a:t>
              </a:r>
              <a:r>
                <a:rPr lang="en-GB" sz="2000" b="1" dirty="0">
                  <a:solidFill>
                    <a:srgbClr val="FF0000"/>
                  </a:solidFill>
                </a:rPr>
                <a:t>(LED lamps</a:t>
              </a:r>
              <a:r>
                <a:rPr lang="en-GB" sz="2000" dirty="0">
                  <a:solidFill>
                    <a:srgbClr val="FF0000"/>
                  </a:solidFill>
                </a:rPr>
                <a:t>)</a:t>
              </a:r>
              <a:endParaRPr lang="en-GB" sz="4800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0713E4BE-6EA4-CC06-B070-95FD0DFA4C53}"/>
                </a:ext>
              </a:extLst>
            </p:cNvPr>
            <p:cNvSpPr/>
            <p:nvPr/>
          </p:nvSpPr>
          <p:spPr>
            <a:xfrm>
              <a:off x="7287716" y="2541635"/>
              <a:ext cx="1190777" cy="1190777"/>
            </a:xfrm>
            <a:custGeom>
              <a:avLst/>
              <a:gdLst>
                <a:gd name="connsiteX0" fmla="*/ 157837 w 1190777"/>
                <a:gd name="connsiteY0" fmla="*/ 245300 h 1190777"/>
                <a:gd name="connsiteX1" fmla="*/ 1032940 w 1190777"/>
                <a:gd name="connsiteY1" fmla="*/ 245300 h 1190777"/>
                <a:gd name="connsiteX2" fmla="*/ 1032940 w 1190777"/>
                <a:gd name="connsiteY2" fmla="*/ 525371 h 1190777"/>
                <a:gd name="connsiteX3" fmla="*/ 157837 w 1190777"/>
                <a:gd name="connsiteY3" fmla="*/ 525371 h 1190777"/>
                <a:gd name="connsiteX4" fmla="*/ 157837 w 1190777"/>
                <a:gd name="connsiteY4" fmla="*/ 245300 h 1190777"/>
                <a:gd name="connsiteX5" fmla="*/ 157837 w 1190777"/>
                <a:gd name="connsiteY5" fmla="*/ 665406 h 1190777"/>
                <a:gd name="connsiteX6" fmla="*/ 1032940 w 1190777"/>
                <a:gd name="connsiteY6" fmla="*/ 665406 h 1190777"/>
                <a:gd name="connsiteX7" fmla="*/ 1032940 w 1190777"/>
                <a:gd name="connsiteY7" fmla="*/ 945477 h 1190777"/>
                <a:gd name="connsiteX8" fmla="*/ 157837 w 1190777"/>
                <a:gd name="connsiteY8" fmla="*/ 945477 h 1190777"/>
                <a:gd name="connsiteX9" fmla="*/ 157837 w 1190777"/>
                <a:gd name="connsiteY9" fmla="*/ 665406 h 11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777" h="1190777">
                  <a:moveTo>
                    <a:pt x="157837" y="245300"/>
                  </a:moveTo>
                  <a:lnTo>
                    <a:pt x="1032940" y="245300"/>
                  </a:lnTo>
                  <a:lnTo>
                    <a:pt x="1032940" y="525371"/>
                  </a:lnTo>
                  <a:lnTo>
                    <a:pt x="157837" y="525371"/>
                  </a:lnTo>
                  <a:lnTo>
                    <a:pt x="157837" y="245300"/>
                  </a:lnTo>
                  <a:close/>
                  <a:moveTo>
                    <a:pt x="157837" y="665406"/>
                  </a:moveTo>
                  <a:lnTo>
                    <a:pt x="1032940" y="665406"/>
                  </a:lnTo>
                  <a:lnTo>
                    <a:pt x="1032940" y="945477"/>
                  </a:lnTo>
                  <a:lnTo>
                    <a:pt x="157837" y="945477"/>
                  </a:lnTo>
                  <a:lnTo>
                    <a:pt x="157837" y="665406"/>
                  </a:ln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7837" tIns="245300" rIns="157837" bIns="24530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3124F13C-F37D-DBD0-138A-5684EA1F3B73}"/>
                </a:ext>
              </a:extLst>
            </p:cNvPr>
            <p:cNvSpPr/>
            <p:nvPr/>
          </p:nvSpPr>
          <p:spPr>
            <a:xfrm>
              <a:off x="8645202" y="2110492"/>
              <a:ext cx="2053064" cy="2053064"/>
            </a:xfrm>
            <a:custGeom>
              <a:avLst/>
              <a:gdLst>
                <a:gd name="connsiteX0" fmla="*/ 0 w 2053064"/>
                <a:gd name="connsiteY0" fmla="*/ 1026532 h 2053064"/>
                <a:gd name="connsiteX1" fmla="*/ 1026532 w 2053064"/>
                <a:gd name="connsiteY1" fmla="*/ 0 h 2053064"/>
                <a:gd name="connsiteX2" fmla="*/ 2053064 w 2053064"/>
                <a:gd name="connsiteY2" fmla="*/ 1026532 h 2053064"/>
                <a:gd name="connsiteX3" fmla="*/ 1026532 w 2053064"/>
                <a:gd name="connsiteY3" fmla="*/ 2053064 h 2053064"/>
                <a:gd name="connsiteX4" fmla="*/ 0 w 2053064"/>
                <a:gd name="connsiteY4" fmla="*/ 1026532 h 20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064" h="2053064">
                  <a:moveTo>
                    <a:pt x="0" y="1026532"/>
                  </a:moveTo>
                  <a:cubicBezTo>
                    <a:pt x="0" y="459594"/>
                    <a:pt x="459594" y="0"/>
                    <a:pt x="1026532" y="0"/>
                  </a:cubicBezTo>
                  <a:cubicBezTo>
                    <a:pt x="1593470" y="0"/>
                    <a:pt x="2053064" y="459594"/>
                    <a:pt x="2053064" y="1026532"/>
                  </a:cubicBezTo>
                  <a:cubicBezTo>
                    <a:pt x="2053064" y="1593470"/>
                    <a:pt x="1593470" y="2053064"/>
                    <a:pt x="1026532" y="2053064"/>
                  </a:cubicBezTo>
                  <a:cubicBezTo>
                    <a:pt x="459594" y="2053064"/>
                    <a:pt x="0" y="1593470"/>
                    <a:pt x="0" y="10265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6064" tIns="326064" rIns="326064" bIns="326064" numCol="1" spcCol="1270" anchor="ctr" anchorCtr="0">
              <a:noAutofit/>
            </a:bodyPr>
            <a:lstStyle/>
            <a:p>
              <a:pPr algn="ctr" defTabSz="4800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>
                  <a:solidFill>
                    <a:schemeClr val="tx1"/>
                  </a:solidFill>
                </a:rPr>
                <a:t>Emission reduction from mitigation measure</a:t>
              </a:r>
              <a:endParaRPr lang="en-GB" sz="4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34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B0802-88F8-A8ED-1942-D6B159E9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0" y="417577"/>
            <a:ext cx="10909640" cy="1249393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/>
            <a:r>
              <a:rPr lang="en-US" sz="3733" dirty="0"/>
              <a:t>Approach for the calculation of emission reduction for a mitigation option</a:t>
            </a:r>
          </a:p>
        </p:txBody>
      </p:sp>
      <p:pic>
        <p:nvPicPr>
          <p:cNvPr id="5" name="Объект 4" descr="Изображение выглядит как текст, программное обеспечение, Значок на компьютер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EDD4711E-CB6B-74B0-39F8-AEC8E70E4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74" t="39575" r="9478" b="25333"/>
          <a:stretch/>
        </p:blipFill>
        <p:spPr>
          <a:xfrm>
            <a:off x="266740" y="2016783"/>
            <a:ext cx="11167424" cy="37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D6CC-E3F0-44C2-9C53-9CD0BE3F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5125"/>
            <a:ext cx="11090273" cy="1325564"/>
          </a:xfrm>
        </p:spPr>
        <p:txBody>
          <a:bodyPr>
            <a:normAutofit/>
          </a:bodyPr>
          <a:lstStyle/>
          <a:p>
            <a:r>
              <a:rPr lang="en-US" sz="4000" dirty="0"/>
              <a:t>Estimation of the electricity consumption in the reference option and reduction option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4F118-EBEA-E257-C436-AF567008F6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6438" y="2133601"/>
                <a:ext cx="9395468" cy="969596"/>
              </a:xfrm>
              <a:ln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 defTabSz="877802">
                  <a:spcBef>
                    <a:spcPts val="96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304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𝐸𝑙𝑒𝑐𝑡𝑟𝑖𝑐𝑖𝑡𝑦</m:t>
                        </m:r>
                      </m:e>
                      <m:sub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𝑖𝑛𝑐𝑎𝑛𝑑𝑒𝑠𝑐𝑒𝑛𝑡</m:t>
                        </m:r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𝑙𝑖𝑔h𝑡𝑖𝑛𝑔</m:t>
                        </m:r>
                      </m:sub>
                    </m:sSub>
                    <m:r>
                      <a:rPr lang="en-GB" sz="2304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304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</m:e>
                      <m:sub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𝑖𝑛𝑐𝑎𝑛𝑑𝑒𝑠𝑐𝑒𝑛𝑡</m:t>
                        </m:r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304" i="1">
                            <a:latin typeface="Cambria Math" panose="02040503050406030204" pitchFamily="18" charset="0"/>
                          </a:rPr>
                          <m:t>𝑏𝑢𝑙𝑏</m:t>
                        </m:r>
                      </m:sub>
                    </m:sSub>
                    <m:r>
                      <a:rPr lang="en-GB" sz="2304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304" i="1">
                    <a:latin typeface="Cambria Math" panose="02040503050406030204" pitchFamily="18" charset="0"/>
                  </a:rPr>
                  <a:t>Daily usage (hours)</a:t>
                </a:r>
                <a:endParaRPr lang="en-GB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4F118-EBEA-E257-C436-AF567008F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6438" y="2133601"/>
                <a:ext cx="9395468" cy="969596"/>
              </a:xfrm>
              <a:blipFill>
                <a:blip r:embed="rId2"/>
                <a:stretch>
                  <a:fillRect t="-745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FFA944-B154-B2DC-2426-FECA1FC0EE3D}"/>
                  </a:ext>
                </a:extLst>
              </p:cNvPr>
              <p:cNvSpPr txBox="1"/>
              <p:nvPr/>
            </p:nvSpPr>
            <p:spPr>
              <a:xfrm>
                <a:off x="1276437" y="3380998"/>
                <a:ext cx="9635953" cy="53989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877802"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68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𝐸𝑙𝑒𝑐𝑡𝑟𝑖𝑐𝑖𝑡𝑦</m:t>
                        </m:r>
                      </m:e>
                      <m:sub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𝐿𝐸𝐷</m:t>
                        </m:r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𝑙𝑖𝑔h𝑡𝑖𝑛𝑔</m:t>
                        </m:r>
                      </m:sub>
                    </m:sSub>
                    <m:r>
                      <a:rPr lang="en-GB" sz="2688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68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</m:e>
                      <m:sub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𝐿𝐸𝐷</m:t>
                        </m:r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688" i="1">
                            <a:latin typeface="Cambria Math" panose="02040503050406030204" pitchFamily="18" charset="0"/>
                          </a:rPr>
                          <m:t>𝑏𝑢𝑙𝑏</m:t>
                        </m:r>
                      </m:sub>
                    </m:sSub>
                    <m:r>
                      <a:rPr lang="en-GB" sz="2688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688" i="1">
                    <a:latin typeface="Cambria Math" panose="02040503050406030204" pitchFamily="18" charset="0"/>
                  </a:rPr>
                  <a:t>Daily usage (hours)</a:t>
                </a:r>
                <a:endParaRPr lang="en-GB" sz="28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FFA944-B154-B2DC-2426-FECA1FC0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37" y="3380998"/>
                <a:ext cx="9635953" cy="539891"/>
              </a:xfrm>
              <a:prstGeom prst="rect">
                <a:avLst/>
              </a:prstGeom>
              <a:blipFill>
                <a:blip r:embed="rId3"/>
                <a:stretch>
                  <a:fillRect t="-11111" r="-569" b="-20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719AF5-387D-075E-916E-7D03595F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81866"/>
              </p:ext>
            </p:extLst>
          </p:nvPr>
        </p:nvGraphicFramePr>
        <p:xfrm>
          <a:off x="2802597" y="4298839"/>
          <a:ext cx="6598524" cy="208788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489163">
                  <a:extLst>
                    <a:ext uri="{9D8B030D-6E8A-4147-A177-3AD203B41FA5}">
                      <a16:colId xmlns:a16="http://schemas.microsoft.com/office/drawing/2014/main" val="1146769011"/>
                    </a:ext>
                  </a:extLst>
                </a:gridCol>
                <a:gridCol w="1540073">
                  <a:extLst>
                    <a:ext uri="{9D8B030D-6E8A-4147-A177-3AD203B41FA5}">
                      <a16:colId xmlns:a16="http://schemas.microsoft.com/office/drawing/2014/main" val="919981709"/>
                    </a:ext>
                  </a:extLst>
                </a:gridCol>
                <a:gridCol w="1569288">
                  <a:extLst>
                    <a:ext uri="{9D8B030D-6E8A-4147-A177-3AD203B41FA5}">
                      <a16:colId xmlns:a16="http://schemas.microsoft.com/office/drawing/2014/main" val="411101613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b="1" u="none" strike="noStrike" dirty="0">
                          <a:effectLst/>
                        </a:rPr>
                        <a:t>Reduction option: LEDs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b="1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b="1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546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Average W of LED lamps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436516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Daily usage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hrs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94151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Electricity for LED lighting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MWh/year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5140766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b="1" u="none" strike="noStrike" dirty="0">
                          <a:effectLst/>
                        </a:rPr>
                        <a:t>Reference option: </a:t>
                      </a:r>
                    </a:p>
                    <a:p>
                      <a:pPr algn="l" fontAlgn="b"/>
                      <a:r>
                        <a:rPr lang="en-GB" sz="1900" b="1" u="none" strike="noStrike" dirty="0">
                          <a:effectLst/>
                        </a:rPr>
                        <a:t>Incandescent bulbs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b="1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1491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Average W of replaced lamps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60.0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368272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Electricity for incandescent lighting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MWh/year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332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14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8B0F8-603D-FE71-FDC2-8C8FF4CE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the table for efficient domestic lighting with LEDs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9A373-5930-3559-CE16-423DEDFC3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883490"/>
            <a:ext cx="7608304" cy="51619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6D98-A1FC-6E2D-9CBC-A158FA31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70" y="-591040"/>
            <a:ext cx="5219307" cy="1616203"/>
          </a:xfrm>
        </p:spPr>
        <p:txBody>
          <a:bodyPr anchor="b">
            <a:normAutofit/>
          </a:bodyPr>
          <a:lstStyle/>
          <a:p>
            <a:r>
              <a:rPr lang="en-GB" sz="3200" dirty="0"/>
              <a:t>Grid emission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2069-01B1-1B8C-551D-E780EB961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616149"/>
            <a:ext cx="6166883" cy="4454737"/>
          </a:xfrm>
        </p:spPr>
        <p:txBody>
          <a:bodyPr anchor="t">
            <a:normAutofit fontScale="92500"/>
          </a:bodyPr>
          <a:lstStyle/>
          <a:p>
            <a:r>
              <a:rPr lang="en-US" sz="2500" dirty="0"/>
              <a:t>Emission factor describes the average CO</a:t>
            </a:r>
            <a:r>
              <a:rPr lang="en-US" sz="2500" baseline="-25000" dirty="0"/>
              <a:t>2 </a:t>
            </a:r>
            <a:r>
              <a:rPr lang="en-US" sz="2500" dirty="0"/>
              <a:t>emitted per unit of electricity generated in the grid.</a:t>
            </a:r>
          </a:p>
          <a:p>
            <a:r>
              <a:rPr lang="en-US" sz="2500" dirty="0"/>
              <a:t>It is calculated by </a:t>
            </a:r>
            <a:r>
              <a:rPr lang="en-US" sz="2500" b="1" dirty="0"/>
              <a:t>dividing the absolute CO</a:t>
            </a:r>
            <a:r>
              <a:rPr lang="en-US" sz="2500" b="1" baseline="-25000" dirty="0"/>
              <a:t>2</a:t>
            </a:r>
            <a:r>
              <a:rPr lang="en-US" sz="2500" b="1" dirty="0"/>
              <a:t> emissions of all power stations by the total net generation</a:t>
            </a:r>
            <a:r>
              <a:rPr lang="en-US" sz="2500" dirty="0"/>
              <a:t>.</a:t>
            </a:r>
            <a:endParaRPr lang="en-GB" sz="2500" dirty="0"/>
          </a:p>
          <a:p>
            <a:endParaRPr lang="en-GB" sz="2500" dirty="0"/>
          </a:p>
          <a:p>
            <a:r>
              <a:rPr lang="en-GB" sz="2500" dirty="0"/>
              <a:t>You can estimate Grid emission factor for your country (tCO</a:t>
            </a:r>
            <a:r>
              <a:rPr lang="en-GB" sz="2500" baseline="-25000" dirty="0"/>
              <a:t>2</a:t>
            </a:r>
            <a:r>
              <a:rPr lang="en-GB" sz="2500" dirty="0"/>
              <a:t>/MWh) based on the data on:</a:t>
            </a:r>
          </a:p>
          <a:p>
            <a:pPr lvl="3"/>
            <a:r>
              <a:rPr lang="en-GB" sz="2500" dirty="0"/>
              <a:t>CO2 emissions from electricity generation (t CO</a:t>
            </a:r>
            <a:r>
              <a:rPr lang="en-GB" sz="2500" baseline="-25000" dirty="0"/>
              <a:t>2</a:t>
            </a:r>
            <a:r>
              <a:rPr lang="en-GB" sz="2500" dirty="0"/>
              <a:t>)</a:t>
            </a:r>
          </a:p>
          <a:p>
            <a:pPr lvl="3"/>
            <a:r>
              <a:rPr lang="en-GB" sz="2500" dirty="0"/>
              <a:t>Electricity generation (MWh)</a:t>
            </a:r>
          </a:p>
          <a:p>
            <a:pPr lvl="3"/>
            <a:endParaRPr lang="en-GB" sz="1700" dirty="0"/>
          </a:p>
        </p:txBody>
      </p:sp>
      <p:pic>
        <p:nvPicPr>
          <p:cNvPr id="5" name="Picture 4" descr="Smoke from a factory">
            <a:extLst>
              <a:ext uri="{FF2B5EF4-FFF2-40B4-BE49-F238E27FC236}">
                <a16:creationId xmlns:a16="http://schemas.microsoft.com/office/drawing/2014/main" id="{90B09784-64EF-F262-0053-6A1852B90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6" r="22491"/>
          <a:stretch/>
        </p:blipFill>
        <p:spPr>
          <a:xfrm>
            <a:off x="7008019" y="1025163"/>
            <a:ext cx="4273463" cy="4807673"/>
          </a:xfrm>
          <a:prstGeom prst="rect">
            <a:avLst/>
          </a:prstGeom>
        </p:spPr>
      </p:pic>
      <p:grpSp>
        <p:nvGrpSpPr>
          <p:cNvPr id="7" name="Group 9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72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E664F-D1AD-76D1-8E20-DD907687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6100"/>
              <a:t>Grid emission factor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BD3B-6FF5-F443-DB25-96134C1F8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If data for your country is not available, use the data from this database </a:t>
            </a:r>
            <a:r>
              <a:rPr lang="en-US" sz="2400" dirty="0">
                <a:hlinkClick r:id="rId2"/>
              </a:rPr>
              <a:t>Harmonized_Grid_Emission_factor_data_set.xlsx (live.com)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791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345A-1F39-0A12-CC01-2FC5E6BB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87" y="0"/>
            <a:ext cx="10141799" cy="130055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en-US" sz="4800" dirty="0"/>
              <a:t>Mitigation measure – Solar PV (on grid)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37D971-B199-6C70-8A92-3C9A2B558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213" y="1928469"/>
            <a:ext cx="10164031" cy="2250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2A88CA2-0E0E-14BA-1D47-E3D77BB51F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9585" y="4696518"/>
                <a:ext cx="10005234" cy="1672384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𝐸𝑚𝑖𝑠𝑠𝑖𝑜𝑛𝑠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𝑟𝑒𝑓𝑒𝑟𝑒𝑛𝑐𝑒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𝑜𝑝𝑡𝑖𝑜𝑛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𝐸𝑙𝑒𝑐𝑡𝑟𝑖𝑐𝑖𝑡𝑦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𝑠𝑜𝑙𝑎𝑟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𝑀𝑊h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𝐺𝑟𝑖𝑑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𝐸𝑚𝑖𝑠𝑠𝑖𝑜𝑛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𝐹𝑎𝑐𝑡𝑜𝑟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𝑡𝐶𝑂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𝑀𝑊h</m:t>
                        </m:r>
                      </m:den>
                    </m:f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2A88CA2-0E0E-14BA-1D47-E3D77BB51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85" y="4696518"/>
                <a:ext cx="10005234" cy="1672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11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D7BE-910F-D280-AFFA-DEB50B3F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-16670"/>
            <a:ext cx="10515600" cy="1325563"/>
          </a:xfrm>
        </p:spPr>
        <p:txBody>
          <a:bodyPr/>
          <a:lstStyle/>
          <a:p>
            <a:r>
              <a:rPr lang="en-GB" dirty="0"/>
              <a:t>Electricity production from solar PV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F6CDB-B7F2-DF17-1B97-EADA78CF12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2037" y="1812353"/>
                <a:ext cx="10207925" cy="2266561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𝐸𝑙𝑒𝑐𝑡𝑟𝑖𝑐𝑖𝑡𝑦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𝑝𝑟𝑜𝑑𝑢𝑐𝑡𝑖𝑜𝑛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𝑆𝑜𝑙𝑎𝑟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𝑀𝑊h</m:t>
                        </m:r>
                      </m:e>
                    </m:d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i="1" dirty="0">
                        <a:solidFill>
                          <a:schemeClr val="tx1"/>
                        </a:solidFill>
                      </a:rPr>
                      <m:t>Size</m:t>
                    </m:r>
                    <m:r>
                      <m:rPr>
                        <m:nor/>
                      </m:rPr>
                      <a:rPr lang="en-GB" i="1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i="1" dirty="0">
                        <a:solidFill>
                          <a:schemeClr val="tx1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i="1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i="1" dirty="0">
                        <a:solidFill>
                          <a:schemeClr val="tx1"/>
                        </a:solidFill>
                      </a:rPr>
                      <m:t>solar</m:t>
                    </m:r>
                    <m:r>
                      <m:rPr>
                        <m:nor/>
                      </m:rPr>
                      <a:rPr lang="en-GB" i="1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i="1" dirty="0">
                        <a:solidFill>
                          <a:schemeClr val="tx1"/>
                        </a:solidFill>
                      </a:rPr>
                      <m:t>PV</m:t>
                    </m:r>
                    <m:d>
                      <m:d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𝑀𝑊</m:t>
                        </m:r>
                      </m:e>
                    </m:d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𝐴𝑛𝑛𝑢𝑎𝑙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𝑐𝑎𝑝𝑎𝑐𝑖𝑡𝑦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𝑓𝑎𝑐𝑡𝑜𝑟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>
                  <a:solidFill>
                    <a:schemeClr val="tx1"/>
                  </a:solidFill>
                </a:endParaRP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𝐴𝑛𝑛𝑢𝑎𝑙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𝑐𝑎𝑝𝑎𝑐𝑖𝑡𝑦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𝑓𝑎𝑐𝑡𝑜𝑟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nor/>
                      </m:rPr>
                      <a:rPr lang="en-GB" b="0" i="1" dirty="0" smtClean="0">
                        <a:solidFill>
                          <a:schemeClr val="tx1"/>
                        </a:solidFill>
                      </a:rPr>
                      <m:t>Daily</m:t>
                    </m:r>
                    <m:r>
                      <m:rPr>
                        <m:nor/>
                      </m:rPr>
                      <a:rPr lang="en-GB" b="0" i="1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b="0" i="1" dirty="0" smtClean="0">
                        <a:solidFill>
                          <a:schemeClr val="tx1"/>
                        </a:solidFill>
                      </a:rPr>
                      <m:t>insolation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𝑑𝑎𝑦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)×365 (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F6CDB-B7F2-DF17-1B97-EADA78CF1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037" y="1812353"/>
                <a:ext cx="10207925" cy="2266561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80D065-F7A9-AD54-2E06-2B9023BE4E51}"/>
              </a:ext>
            </a:extLst>
          </p:cNvPr>
          <p:cNvGraphicFramePr>
            <a:graphicFrameLocks noGrp="1"/>
          </p:cNvGraphicFramePr>
          <p:nvPr/>
        </p:nvGraphicFramePr>
        <p:xfrm>
          <a:off x="3776544" y="4582374"/>
          <a:ext cx="5128987" cy="174505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433819">
                  <a:extLst>
                    <a:ext uri="{9D8B030D-6E8A-4147-A177-3AD203B41FA5}">
                      <a16:colId xmlns:a16="http://schemas.microsoft.com/office/drawing/2014/main" val="2525755814"/>
                    </a:ext>
                  </a:extLst>
                </a:gridCol>
                <a:gridCol w="1633435">
                  <a:extLst>
                    <a:ext uri="{9D8B030D-6E8A-4147-A177-3AD203B41FA5}">
                      <a16:colId xmlns:a16="http://schemas.microsoft.com/office/drawing/2014/main" val="1127646435"/>
                    </a:ext>
                  </a:extLst>
                </a:gridCol>
                <a:gridCol w="1061733">
                  <a:extLst>
                    <a:ext uri="{9D8B030D-6E8A-4147-A177-3AD203B41FA5}">
                      <a16:colId xmlns:a16="http://schemas.microsoft.com/office/drawing/2014/main" val="1692210817"/>
                    </a:ext>
                  </a:extLst>
                </a:gridCol>
              </a:tblGrid>
              <a:tr h="2908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Size of solar PV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1.0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4612322"/>
                  </a:ext>
                </a:extLst>
              </a:tr>
              <a:tr h="2908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Daily insolation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hours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4629658"/>
                  </a:ext>
                </a:extLst>
              </a:tr>
              <a:tr h="58168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Annual capacity factor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Full time hours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4915901"/>
                  </a:ext>
                </a:extLst>
              </a:tr>
              <a:tr h="2908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Efficiency factor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3474398"/>
                  </a:ext>
                </a:extLst>
              </a:tr>
              <a:tr h="2908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Electricity production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1825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MWh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657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7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74FCB-EA0C-FE00-9CAD-7205AFBF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the table for the Solar PV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35C563E-446D-2E08-BA53-0018D865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4" y="858525"/>
            <a:ext cx="6630112" cy="521190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0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755434-BC45-A85D-D4B3-D27A179B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Content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0F9F5DA-2AF3-3517-738E-194599A6D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78760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84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54998-0020-7F14-7EA6-AF3C2B84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 b="0" i="0" u="none" strike="noStrike" baseline="0" dirty="0">
                <a:latin typeface="Calibri" panose="020F0502020204030204" pitchFamily="34" charset="0"/>
              </a:rPr>
              <a:t>CTF Table 5: Mitigation policies and measures, actions and plans</a:t>
            </a:r>
            <a:endParaRPr lang="en-GB" sz="3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2EFFA8-D16C-CC73-ABC7-6094D1269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69997"/>
              </p:ext>
            </p:extLst>
          </p:nvPr>
        </p:nvGraphicFramePr>
        <p:xfrm>
          <a:off x="290415" y="1632718"/>
          <a:ext cx="11611169" cy="328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6EF7D3C-E627-EFD9-BF44-BFB4BE39F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415397"/>
              </p:ext>
            </p:extLst>
          </p:nvPr>
        </p:nvGraphicFramePr>
        <p:xfrm>
          <a:off x="290416" y="3508745"/>
          <a:ext cx="11611169" cy="404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597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4998-0020-7F14-7EA6-AF3C2B84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8" y="657349"/>
            <a:ext cx="10509504" cy="1076914"/>
          </a:xfrm>
        </p:spPr>
        <p:txBody>
          <a:bodyPr anchor="ctr">
            <a:noAutofit/>
          </a:bodyPr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CTF Table 5: Mitigation policies and measures, actions and plans, including those with mitigation co-benefits resulting from adaptation actions and economic diversification plans, related to implementing and achieving a nationally determined contribution under Article 4 of the Paris Agreement </a:t>
            </a:r>
            <a:endParaRPr lang="en-GB" sz="28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F6164EA-C893-8003-6491-B1536312E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728804"/>
              </p:ext>
            </p:extLst>
          </p:nvPr>
        </p:nvGraphicFramePr>
        <p:xfrm>
          <a:off x="116715" y="2698541"/>
          <a:ext cx="11958570" cy="31482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44418">
                  <a:extLst>
                    <a:ext uri="{9D8B030D-6E8A-4147-A177-3AD203B41FA5}">
                      <a16:colId xmlns:a16="http://schemas.microsoft.com/office/drawing/2014/main" val="3751294495"/>
                    </a:ext>
                  </a:extLst>
                </a:gridCol>
                <a:gridCol w="1542568">
                  <a:extLst>
                    <a:ext uri="{9D8B030D-6E8A-4147-A177-3AD203B41FA5}">
                      <a16:colId xmlns:a16="http://schemas.microsoft.com/office/drawing/2014/main" val="2485017691"/>
                    </a:ext>
                  </a:extLst>
                </a:gridCol>
                <a:gridCol w="1229844">
                  <a:extLst>
                    <a:ext uri="{9D8B030D-6E8A-4147-A177-3AD203B41FA5}">
                      <a16:colId xmlns:a16="http://schemas.microsoft.com/office/drawing/2014/main" val="4034291428"/>
                    </a:ext>
                  </a:extLst>
                </a:gridCol>
                <a:gridCol w="1022381">
                  <a:extLst>
                    <a:ext uri="{9D8B030D-6E8A-4147-A177-3AD203B41FA5}">
                      <a16:colId xmlns:a16="http://schemas.microsoft.com/office/drawing/2014/main" val="3896776363"/>
                    </a:ext>
                  </a:extLst>
                </a:gridCol>
                <a:gridCol w="729485">
                  <a:extLst>
                    <a:ext uri="{9D8B030D-6E8A-4147-A177-3AD203B41FA5}">
                      <a16:colId xmlns:a16="http://schemas.microsoft.com/office/drawing/2014/main" val="1639541677"/>
                    </a:ext>
                  </a:extLst>
                </a:gridCol>
                <a:gridCol w="914070">
                  <a:extLst>
                    <a:ext uri="{9D8B030D-6E8A-4147-A177-3AD203B41FA5}">
                      <a16:colId xmlns:a16="http://schemas.microsoft.com/office/drawing/2014/main" val="2109832467"/>
                    </a:ext>
                  </a:extLst>
                </a:gridCol>
                <a:gridCol w="805760">
                  <a:extLst>
                    <a:ext uri="{9D8B030D-6E8A-4147-A177-3AD203B41FA5}">
                      <a16:colId xmlns:a16="http://schemas.microsoft.com/office/drawing/2014/main" val="3810023937"/>
                    </a:ext>
                  </a:extLst>
                </a:gridCol>
                <a:gridCol w="1432734">
                  <a:extLst>
                    <a:ext uri="{9D8B030D-6E8A-4147-A177-3AD203B41FA5}">
                      <a16:colId xmlns:a16="http://schemas.microsoft.com/office/drawing/2014/main" val="3617662537"/>
                    </a:ext>
                  </a:extLst>
                </a:gridCol>
                <a:gridCol w="1292390">
                  <a:extLst>
                    <a:ext uri="{9D8B030D-6E8A-4147-A177-3AD203B41FA5}">
                      <a16:colId xmlns:a16="http://schemas.microsoft.com/office/drawing/2014/main" val="2584550187"/>
                    </a:ext>
                  </a:extLst>
                </a:gridCol>
                <a:gridCol w="911019">
                  <a:extLst>
                    <a:ext uri="{9D8B030D-6E8A-4147-A177-3AD203B41FA5}">
                      <a16:colId xmlns:a16="http://schemas.microsoft.com/office/drawing/2014/main" val="1345038423"/>
                    </a:ext>
                  </a:extLst>
                </a:gridCol>
                <a:gridCol w="933901">
                  <a:extLst>
                    <a:ext uri="{9D8B030D-6E8A-4147-A177-3AD203B41FA5}">
                      <a16:colId xmlns:a16="http://schemas.microsoft.com/office/drawing/2014/main" val="1950732856"/>
                    </a:ext>
                  </a:extLst>
                </a:gridCol>
              </a:tblGrid>
              <a:tr h="7442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Name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Description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Objectives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Type of instrument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Status</a:t>
                      </a:r>
                      <a:r>
                        <a:rPr lang="en-GB" sz="1600" u="none" strike="noStrike" baseline="30000">
                          <a:effectLst/>
                        </a:rPr>
                        <a:t>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Sector(s) affected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Gases affected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Start year of implementation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Implementing entity or entities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Estimates of GHG emission reductions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740811"/>
                  </a:ext>
                </a:extLst>
              </a:tr>
              <a:tr h="5079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Achieved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Expected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57525"/>
                  </a:ext>
                </a:extLst>
              </a:tr>
              <a:tr h="1896014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96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45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860CA-75EB-06D4-2072-3858BA3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CTF Table 5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F297B-5208-49C5-A4BE-7D63085F61B1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/>
              <a:t>Parties should focus on information that </a:t>
            </a:r>
            <a:r>
              <a:rPr lang="en-US" sz="2200" b="1" i="0" u="none" strike="noStrike" baseline="0" dirty="0">
                <a:solidFill>
                  <a:srgbClr val="FF0000"/>
                </a:solidFill>
              </a:rPr>
              <a:t>has the most significant impact on GHG emissions </a:t>
            </a:r>
            <a:r>
              <a:rPr lang="en-US" sz="2200" b="0" i="0" u="none" strike="noStrike" baseline="0" dirty="0"/>
              <a:t>or removals and that affects key categories in the national GHG inventory.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5FF920-C3AB-D689-1752-E664C04F8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67743"/>
              </p:ext>
            </p:extLst>
          </p:nvPr>
        </p:nvGraphicFramePr>
        <p:xfrm>
          <a:off x="984423" y="2168940"/>
          <a:ext cx="10223153" cy="4531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27378">
                  <a:extLst>
                    <a:ext uri="{9D8B030D-6E8A-4147-A177-3AD203B41FA5}">
                      <a16:colId xmlns:a16="http://schemas.microsoft.com/office/drawing/2014/main" val="2680489329"/>
                    </a:ext>
                  </a:extLst>
                </a:gridCol>
                <a:gridCol w="5095775">
                  <a:extLst>
                    <a:ext uri="{9D8B030D-6E8A-4147-A177-3AD203B41FA5}">
                      <a16:colId xmlns:a16="http://schemas.microsoft.com/office/drawing/2014/main" val="355080445"/>
                    </a:ext>
                  </a:extLst>
                </a:gridCol>
              </a:tblGrid>
              <a:tr h="505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lt1"/>
                          </a:solidFill>
                        </a:rPr>
                        <a:t>Information that parties </a:t>
                      </a:r>
                      <a:r>
                        <a:rPr lang="en-US" sz="1800" b="0" u="none" strike="noStrike" kern="1200" baseline="0" dirty="0">
                          <a:solidFill>
                            <a:schemeClr val="accent2"/>
                          </a:solidFill>
                        </a:rPr>
                        <a:t>“shall” </a:t>
                      </a:r>
                      <a:r>
                        <a:rPr lang="en-US" sz="1800" b="0" u="none" strike="noStrike" kern="1200" baseline="0" dirty="0">
                          <a:solidFill>
                            <a:schemeClr val="lt1"/>
                          </a:solidFill>
                        </a:rPr>
                        <a:t>provide in a tabular format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lt1"/>
                          </a:solidFill>
                        </a:rPr>
                        <a:t>Information that parties </a:t>
                      </a:r>
                      <a:r>
                        <a:rPr lang="en-US" sz="1800" b="0" u="none" strike="noStrike" kern="1200" baseline="0" dirty="0">
                          <a:solidFill>
                            <a:schemeClr val="accent2"/>
                          </a:solidFill>
                        </a:rPr>
                        <a:t>“may” </a:t>
                      </a:r>
                      <a:r>
                        <a:rPr lang="en-US" sz="1800" b="0" u="none" strike="noStrike" kern="1200" baseline="0" dirty="0">
                          <a:solidFill>
                            <a:schemeClr val="lt1"/>
                          </a:solidFill>
                        </a:rPr>
                        <a:t>provide	</a:t>
                      </a:r>
                    </a:p>
                    <a:p>
                      <a:endParaRPr lang="en-GB" sz="1800" dirty="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1963457726"/>
                  </a:ext>
                </a:extLst>
              </a:tr>
              <a:tr h="505267">
                <a:tc>
                  <a:txBody>
                    <a:bodyPr/>
                    <a:lstStyle/>
                    <a:p>
                      <a:r>
                        <a:rPr lang="en-GB" sz="1800"/>
                        <a:t>Name</a:t>
                      </a: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baseline="0">
                          <a:solidFill>
                            <a:schemeClr val="dk1"/>
                          </a:solidFill>
                        </a:rPr>
                        <a:t>Costs 	</a:t>
                      </a:r>
                    </a:p>
                    <a:p>
                      <a:endParaRPr lang="en-GB" sz="180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394125904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r>
                        <a:rPr lang="en-GB" sz="1800"/>
                        <a:t>Description</a:t>
                      </a: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baseline="0">
                          <a:solidFill>
                            <a:schemeClr val="dk1"/>
                          </a:solidFill>
                        </a:rPr>
                        <a:t>Non-GHG mitigation benefits 	</a:t>
                      </a:r>
                      <a:endParaRPr lang="en-GB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2280484403"/>
                  </a:ext>
                </a:extLst>
              </a:tr>
              <a:tr h="505267">
                <a:tc>
                  <a:txBody>
                    <a:bodyPr/>
                    <a:lstStyle/>
                    <a:p>
                      <a:r>
                        <a:rPr lang="en-GB" sz="1800"/>
                        <a:t>Objectives</a:t>
                      </a: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How the mitigation actions interact with each other, as appropriate </a:t>
                      </a:r>
                      <a:endParaRPr lang="en-GB" sz="1800" dirty="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630931771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r>
                        <a:rPr lang="en-GB" sz="1800"/>
                        <a:t>Type of instrument (regulatory, economic or other)</a:t>
                      </a: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3823150222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r>
                        <a:rPr lang="en-GB" sz="1800"/>
                        <a:t>Status (planned, adopted or implemented)</a:t>
                      </a: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4079558928"/>
                  </a:ext>
                </a:extLst>
              </a:tr>
              <a:tr h="723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Sector(s) affected (energy, transport, industrial processes and product use, agriculture, LULUCF, waste management or other)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376347346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baseline="0">
                          <a:solidFill>
                            <a:schemeClr val="dk1"/>
                          </a:solidFill>
                        </a:rPr>
                        <a:t>Gases affected </a:t>
                      </a:r>
                      <a:endParaRPr lang="en-GB" sz="1800"/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1095387756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baseline="0">
                          <a:solidFill>
                            <a:schemeClr val="dk1"/>
                          </a:solidFill>
                        </a:rPr>
                        <a:t>Start year of implementation </a:t>
                      </a:r>
                      <a:endParaRPr lang="en-GB" sz="1800"/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2022359976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baseline="0">
                          <a:solidFill>
                            <a:schemeClr val="dk1"/>
                          </a:solidFill>
                        </a:rPr>
                        <a:t>Implementing entity or entities 	</a:t>
                      </a:r>
                      <a:endParaRPr lang="en-GB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1" marR="41701" marT="20850" marB="2085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41701" marR="41701" marT="20850" marB="20850"/>
                </a:tc>
                <a:extLst>
                  <a:ext uri="{0D108BD9-81ED-4DB2-BD59-A6C34878D82A}">
                    <a16:rowId xmlns:a16="http://schemas.microsoft.com/office/drawing/2014/main" val="3283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8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469D8-B8F7-9AA0-0D03-8B6E47C7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b="0" i="0" u="none" strike="noStrike" baseline="0">
                <a:latin typeface="CamingoDos Pro Light"/>
              </a:rPr>
              <a:t>Estimates of expected and achieved GHG emission reductions as a result of its PAMs</a:t>
            </a:r>
            <a:endParaRPr lang="en-GB" sz="3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B4C9B-6559-6F15-FFE8-57107064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amingoDos Pro Light"/>
              </a:rPr>
              <a:t>“Shall” requirement</a:t>
            </a:r>
            <a:endParaRPr lang="en-US" b="0" i="0" u="none" strike="noStrike" baseline="0" dirty="0">
              <a:solidFill>
                <a:srgbClr val="FF0000"/>
              </a:solidFill>
              <a:latin typeface="CamingoDos Pro Light"/>
            </a:endParaRPr>
          </a:p>
          <a:p>
            <a:r>
              <a:rPr lang="en-US" b="0" i="0" u="none" strike="noStrike" baseline="0" dirty="0">
                <a:latin typeface="CamingoDos Pro Light"/>
              </a:rPr>
              <a:t>Those developing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CamingoDos Pro Light"/>
              </a:rPr>
              <a:t>country Parties that need flexibility </a:t>
            </a:r>
            <a:r>
              <a:rPr lang="en-US" b="0" i="0" u="none" strike="noStrike" baseline="0" dirty="0">
                <a:latin typeface="CamingoDos Pro Light"/>
              </a:rPr>
              <a:t>in the light of their capacities with respect to this provision are instead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CamingoDos Pro Light"/>
              </a:rPr>
              <a:t>encouraged</a:t>
            </a:r>
            <a:r>
              <a:rPr lang="en-US" b="0" i="0" u="none" strike="noStrike" baseline="0" dirty="0">
                <a:latin typeface="CamingoDos Pro Light"/>
              </a:rPr>
              <a:t> to report such information.</a:t>
            </a:r>
          </a:p>
          <a:p>
            <a:r>
              <a:rPr lang="en-US" b="0" i="0" u="none" strike="noStrike" baseline="0" dirty="0">
                <a:latin typeface="CamingoDos Pro Light"/>
              </a:rPr>
              <a:t>Parties must describe the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CamingoDos Pro Light"/>
              </a:rPr>
              <a:t>methodologies and assumptions </a:t>
            </a:r>
            <a:r>
              <a:rPr lang="en-US" b="0" i="0" u="none" strike="noStrike" baseline="0" dirty="0">
                <a:latin typeface="CamingoDos Pro Light"/>
              </a:rPr>
              <a:t>used to estimate the GHG emission reductions or removals resulting from each PAM.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84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F0B46-848C-CB8D-F78A-87FB41A3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Fill in the CTF Tables 5</a:t>
            </a:r>
            <a:br>
              <a:rPr lang="ru-KZ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8B80-78C9-CD66-088D-FAE8A5A9E17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endParaRPr lang="ru-KZ" dirty="0"/>
          </a:p>
          <a:p>
            <a:pPr marL="457200" lvl="1" indent="0">
              <a:buNone/>
            </a:pPr>
            <a:endParaRPr lang="ru-KZ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572A808-F470-BECC-C999-9BBFE4322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621204"/>
              </p:ext>
            </p:extLst>
          </p:nvPr>
        </p:nvGraphicFramePr>
        <p:xfrm>
          <a:off x="838200" y="1433245"/>
          <a:ext cx="10515600" cy="542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98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7E095-9F33-2613-73D2-584164C4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GB" sz="4800" dirty="0"/>
              <a:t>Example of the CTF Table 5 for Mauritius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D0D420-260A-BAB7-245E-1E5F96F04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599865"/>
              </p:ext>
            </p:extLst>
          </p:nvPr>
        </p:nvGraphicFramePr>
        <p:xfrm>
          <a:off x="134112" y="2805048"/>
          <a:ext cx="11958570" cy="31482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44418">
                  <a:extLst>
                    <a:ext uri="{9D8B030D-6E8A-4147-A177-3AD203B41FA5}">
                      <a16:colId xmlns:a16="http://schemas.microsoft.com/office/drawing/2014/main" val="3751294495"/>
                    </a:ext>
                  </a:extLst>
                </a:gridCol>
                <a:gridCol w="1542568">
                  <a:extLst>
                    <a:ext uri="{9D8B030D-6E8A-4147-A177-3AD203B41FA5}">
                      <a16:colId xmlns:a16="http://schemas.microsoft.com/office/drawing/2014/main" val="2485017691"/>
                    </a:ext>
                  </a:extLst>
                </a:gridCol>
                <a:gridCol w="1229844">
                  <a:extLst>
                    <a:ext uri="{9D8B030D-6E8A-4147-A177-3AD203B41FA5}">
                      <a16:colId xmlns:a16="http://schemas.microsoft.com/office/drawing/2014/main" val="4034291428"/>
                    </a:ext>
                  </a:extLst>
                </a:gridCol>
                <a:gridCol w="1022381">
                  <a:extLst>
                    <a:ext uri="{9D8B030D-6E8A-4147-A177-3AD203B41FA5}">
                      <a16:colId xmlns:a16="http://schemas.microsoft.com/office/drawing/2014/main" val="3896776363"/>
                    </a:ext>
                  </a:extLst>
                </a:gridCol>
                <a:gridCol w="729485">
                  <a:extLst>
                    <a:ext uri="{9D8B030D-6E8A-4147-A177-3AD203B41FA5}">
                      <a16:colId xmlns:a16="http://schemas.microsoft.com/office/drawing/2014/main" val="1639541677"/>
                    </a:ext>
                  </a:extLst>
                </a:gridCol>
                <a:gridCol w="914070">
                  <a:extLst>
                    <a:ext uri="{9D8B030D-6E8A-4147-A177-3AD203B41FA5}">
                      <a16:colId xmlns:a16="http://schemas.microsoft.com/office/drawing/2014/main" val="2109832467"/>
                    </a:ext>
                  </a:extLst>
                </a:gridCol>
                <a:gridCol w="805760">
                  <a:extLst>
                    <a:ext uri="{9D8B030D-6E8A-4147-A177-3AD203B41FA5}">
                      <a16:colId xmlns:a16="http://schemas.microsoft.com/office/drawing/2014/main" val="3810023937"/>
                    </a:ext>
                  </a:extLst>
                </a:gridCol>
                <a:gridCol w="1432734">
                  <a:extLst>
                    <a:ext uri="{9D8B030D-6E8A-4147-A177-3AD203B41FA5}">
                      <a16:colId xmlns:a16="http://schemas.microsoft.com/office/drawing/2014/main" val="3617662537"/>
                    </a:ext>
                  </a:extLst>
                </a:gridCol>
                <a:gridCol w="1292390">
                  <a:extLst>
                    <a:ext uri="{9D8B030D-6E8A-4147-A177-3AD203B41FA5}">
                      <a16:colId xmlns:a16="http://schemas.microsoft.com/office/drawing/2014/main" val="2584550187"/>
                    </a:ext>
                  </a:extLst>
                </a:gridCol>
                <a:gridCol w="911019">
                  <a:extLst>
                    <a:ext uri="{9D8B030D-6E8A-4147-A177-3AD203B41FA5}">
                      <a16:colId xmlns:a16="http://schemas.microsoft.com/office/drawing/2014/main" val="1345038423"/>
                    </a:ext>
                  </a:extLst>
                </a:gridCol>
                <a:gridCol w="933901">
                  <a:extLst>
                    <a:ext uri="{9D8B030D-6E8A-4147-A177-3AD203B41FA5}">
                      <a16:colId xmlns:a16="http://schemas.microsoft.com/office/drawing/2014/main" val="1950732856"/>
                    </a:ext>
                  </a:extLst>
                </a:gridCol>
              </a:tblGrid>
              <a:tr h="7442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Name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Description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Objectives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Type of instrument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Status</a:t>
                      </a:r>
                      <a:r>
                        <a:rPr lang="en-GB" sz="1600" u="none" strike="noStrike" baseline="30000">
                          <a:effectLst/>
                        </a:rPr>
                        <a:t>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Sector(s) affected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Gases affected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Start year of implementation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Implementing entity or entities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Estimates of GHG emission reductions 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(kt CO2 eq)</a:t>
                      </a:r>
                      <a:r>
                        <a:rPr lang="en-US" sz="1600" u="none" strike="noStrike" baseline="30000" dirty="0">
                          <a:effectLst/>
                        </a:rPr>
                        <a:t> 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740811"/>
                  </a:ext>
                </a:extLst>
              </a:tr>
              <a:tr h="5079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Achieved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Expected in 2030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57525"/>
                  </a:ext>
                </a:extLst>
              </a:tr>
              <a:tr h="1896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Improved fuel economy of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Improvements in the fuel intensity of vehicles at the rate of 0.5% per year between 2022 and 2030, decreasing to 0.25% per year after 2030.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Technological improvements, better fuel economies.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Regulatory, economic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Planned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Transport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CO2, CH4, N2O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2021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MLTLR; TMRSU; Mauritius Standards Bureau (MSB); National Land Transport Authority (NLTA).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6.7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96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9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FA2B8-026F-4C59-95FD-05B08164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 Belize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2B026-B478-D9F1-5215-9553DBF103EA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Source: NC4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9953E-B959-50D3-8575-4DE2D0786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15" t="32966" r="26274" b="21808"/>
          <a:stretch/>
        </p:blipFill>
        <p:spPr>
          <a:xfrm>
            <a:off x="504118" y="1965960"/>
            <a:ext cx="1152695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86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597FF9-AB19-4495-BD83-D04CF6B6B960}">
  <we:reference id="a3b40b4f-8edf-490e-9df1-7e66f93912bf" version="1.1.0.0" store="EXCatalog" storeType="EXCatalog"/>
  <we:alternateReferences>
    <we:reference id="WA104380526" version="1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90D2FA94CF04B8A9AEFD9D1322F1F" ma:contentTypeVersion="12" ma:contentTypeDescription="Create a new document." ma:contentTypeScope="" ma:versionID="dbd1c04406b558ddc551350abe44af5d">
  <xsd:schema xmlns:xsd="http://www.w3.org/2001/XMLSchema" xmlns:xs="http://www.w3.org/2001/XMLSchema" xmlns:p="http://schemas.microsoft.com/office/2006/metadata/properties" xmlns:ns2="8647e431-81bc-4524-858e-c4e1ddb4a955" xmlns:ns3="ae4225f8-e035-419b-aab4-4f5af9514ea4" targetNamespace="http://schemas.microsoft.com/office/2006/metadata/properties" ma:root="true" ma:fieldsID="a8967d8cb9b7853ae5a61370d2f5ebf6" ns2:_="" ns3:_="">
    <xsd:import namespace="8647e431-81bc-4524-858e-c4e1ddb4a955"/>
    <xsd:import namespace="ae4225f8-e035-419b-aab4-4f5af9514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7e431-81bc-4524-858e-c4e1ddb4a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25f8-e035-419b-aab4-4f5af9514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bc97abc-dce5-4816-bf88-c3b16818c68c}" ma:internalName="TaxCatchAll" ma:showField="CatchAllData" ma:web="ae4225f8-e035-419b-aab4-4f5af9514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47e431-81bc-4524-858e-c4e1ddb4a955">
      <Terms xmlns="http://schemas.microsoft.com/office/infopath/2007/PartnerControls"/>
    </lcf76f155ced4ddcb4097134ff3c332f>
    <TaxCatchAll xmlns="ae4225f8-e035-419b-aab4-4f5af9514ea4" xsi:nil="true"/>
  </documentManagement>
</p:properties>
</file>

<file path=customXml/itemProps1.xml><?xml version="1.0" encoding="utf-8"?>
<ds:datastoreItem xmlns:ds="http://schemas.openxmlformats.org/officeDocument/2006/customXml" ds:itemID="{7FDCEE1C-A6CF-49A0-A3B7-EC327170A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57C6C5-9651-48BB-8E8D-5542FB2CAD16}"/>
</file>

<file path=customXml/itemProps3.xml><?xml version="1.0" encoding="utf-8"?>
<ds:datastoreItem xmlns:ds="http://schemas.openxmlformats.org/officeDocument/2006/customXml" ds:itemID="{36541531-C085-4966-87F5-2A0F3B77F9A2}">
  <ds:schemaRefs>
    <ds:schemaRef ds:uri="http://schemas.microsoft.com/office/2006/metadata/properties"/>
    <ds:schemaRef ds:uri="http://schemas.microsoft.com/office/2006/documentManagement/types"/>
    <ds:schemaRef ds:uri="8647e431-81bc-4524-858e-c4e1ddb4a955"/>
    <ds:schemaRef ds:uri="http://schemas.openxmlformats.org/package/2006/metadata/core-properties"/>
    <ds:schemaRef ds:uri="http://purl.org/dc/terms/"/>
    <ds:schemaRef ds:uri="ae4225f8-e035-419b-aab4-4f5af9514ea4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1032</Words>
  <Application>Microsoft Office PowerPoint</Application>
  <PresentationFormat>Widescreen</PresentationFormat>
  <Paragraphs>164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CamingoDos Pro Light</vt:lpstr>
      <vt:lpstr>Тема Office</vt:lpstr>
      <vt:lpstr>PowerPoint Presentation</vt:lpstr>
      <vt:lpstr>Content</vt:lpstr>
      <vt:lpstr>CTF Table 5: Mitigation policies and measures, actions and plans</vt:lpstr>
      <vt:lpstr>CTF Table 5: Mitigation policies and measures, actions and plans, including those with mitigation co-benefits resulting from adaptation actions and economic diversification plans, related to implementing and achieving a nationally determined contribution under Article 4 of the Paris Agreement </vt:lpstr>
      <vt:lpstr>CTF Table 5</vt:lpstr>
      <vt:lpstr>Estimates of expected and achieved GHG emission reductions as a result of its PAMs</vt:lpstr>
      <vt:lpstr>Fill in the CTF Tables 5 </vt:lpstr>
      <vt:lpstr>Example of the CTF Table 5 for Mauritius</vt:lpstr>
      <vt:lpstr>Example of  Belize</vt:lpstr>
      <vt:lpstr>Exercise 2. Estimating CO2 emissions reduction from the three mitigation measures</vt:lpstr>
      <vt:lpstr>Approach for the calculation of emission reduction for a mitigation option</vt:lpstr>
      <vt:lpstr>Approach for the calculation of emission reduction for a mitigation option</vt:lpstr>
      <vt:lpstr>Estimation of the electricity consumption in the reference option and reduction option</vt:lpstr>
      <vt:lpstr>Example of the table for efficient domestic lighting with LEDs</vt:lpstr>
      <vt:lpstr>Grid emission factor</vt:lpstr>
      <vt:lpstr>Grid emission factor</vt:lpstr>
      <vt:lpstr>Mitigation measure – Solar PV (on grid)</vt:lpstr>
      <vt:lpstr>Electricity production from solar PV</vt:lpstr>
      <vt:lpstr>Example of the table for the Solar PV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Nailia Timerkhanova</dc:creator>
  <cp:lastModifiedBy>Aiymgul Kerimray</cp:lastModifiedBy>
  <cp:revision>72</cp:revision>
  <dcterms:created xsi:type="dcterms:W3CDTF">2023-05-03T09:26:24Z</dcterms:created>
  <dcterms:modified xsi:type="dcterms:W3CDTF">2023-09-11T23:32:28Z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0x01010049E90D2FA94CF04B8A9AEFD9D1322F1F</vt:lpwstr>
  </property>
  <property fmtid="{D5CDD505-2E9C-101B-9397-08002B2CF9AE}" pid="3" name="MediaServiceImageTags">
    <vt:lpwstr/>
  </property>
</Properties>
</file>