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6E_C1C86D0B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67" r:id="rId5"/>
    <p:sldId id="347" r:id="rId6"/>
    <p:sldId id="366" r:id="rId7"/>
    <p:sldId id="349" r:id="rId8"/>
    <p:sldId id="358" r:id="rId9"/>
    <p:sldId id="359" r:id="rId10"/>
    <p:sldId id="360" r:id="rId11"/>
    <p:sldId id="361" r:id="rId12"/>
    <p:sldId id="368" r:id="rId13"/>
    <p:sldId id="369" r:id="rId14"/>
    <p:sldId id="370" r:id="rId15"/>
    <p:sldId id="371" r:id="rId16"/>
    <p:sldId id="362" r:id="rId17"/>
    <p:sldId id="364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0D7D60-1515-22AC-F487-A4BD87A079E4}" name="Salvatore, Mirella (OCB)" initials="SM(" userId="S::Mirella.Salvatore@fao.org::3c2de21e-5ed5-436d-bcdd-1529acd7fe8d" providerId="AD"/>
  <p188:author id="{B275EC9B-F26C-4278-01EE-33192F45D93F}" name="Gotthardt, Simone GIZ" initials="GSG" userId="S::simone.gotthardt@giz.de::1bda20f0-f976-4c6f-ae0d-192fa8024f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ara, AlessandroFrancesco (OCBD)" initials="FA(" lastIdx="1" clrIdx="0">
    <p:extLst>
      <p:ext uri="{19B8F6BF-5375-455C-9EA6-DF929625EA0E}">
        <p15:presenceInfo xmlns:p15="http://schemas.microsoft.com/office/powerpoint/2012/main" userId="S::Alessandro.Ferrara@fao.org::fb997f9d-a489-4baa-bc58-8ce9a169b522" providerId="AD"/>
      </p:ext>
    </p:extLst>
  </p:cmAuthor>
  <p:cmAuthor id="2" name="Schloenvoigt, Martha-Elena GIZ" initials="SMG" lastIdx="1" clrIdx="1">
    <p:extLst>
      <p:ext uri="{19B8F6BF-5375-455C-9EA6-DF929625EA0E}">
        <p15:presenceInfo xmlns:p15="http://schemas.microsoft.com/office/powerpoint/2012/main" userId="S::martha-elena.schloenvoigt@giz.de::3ed73ab8-2861-4254-92b9-37ffcb6547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5AE"/>
    <a:srgbClr val="335B74"/>
    <a:srgbClr val="9CC6DB"/>
    <a:srgbClr val="A4BDD5"/>
    <a:srgbClr val="FFA021"/>
    <a:srgbClr val="FEDA02"/>
    <a:srgbClr val="FF4A01"/>
    <a:srgbClr val="FEA402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ABA59-F2BC-46BF-8D5A-BF492DF6A949}" v="45" dt="2023-05-22T13:03:53.82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77" autoAdjust="0"/>
  </p:normalViewPr>
  <p:slideViewPr>
    <p:cSldViewPr snapToGrid="0">
      <p:cViewPr varScale="1">
        <p:scale>
          <a:sx n="90" d="100"/>
          <a:sy n="90" d="100"/>
        </p:scale>
        <p:origin x="135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tthardt, Simone GIZ" userId="1bda20f0-f976-4c6f-ae0d-192fa8024f78" providerId="ADAL" clId="{9229B113-36E7-41B7-857A-6D280D4083F2}"/>
    <pc:docChg chg="custSel addSld modSld">
      <pc:chgData name="Gotthardt, Simone GIZ" userId="1bda20f0-f976-4c6f-ae0d-192fa8024f78" providerId="ADAL" clId="{9229B113-36E7-41B7-857A-6D280D4083F2}" dt="2022-07-13T19:41:24.984" v="48" actId="12"/>
      <pc:docMkLst>
        <pc:docMk/>
      </pc:docMkLst>
      <pc:sldChg chg="delCm">
        <pc:chgData name="Gotthardt, Simone GIZ" userId="1bda20f0-f976-4c6f-ae0d-192fa8024f78" providerId="ADAL" clId="{9229B113-36E7-41B7-857A-6D280D4083F2}" dt="2022-07-13T19:34:46.052" v="3"/>
        <pc:sldMkLst>
          <pc:docMk/>
          <pc:sldMk cId="1148991470" sldId="360"/>
        </pc:sldMkLst>
      </pc:sldChg>
      <pc:sldChg chg="modSp mod delCm">
        <pc:chgData name="Gotthardt, Simone GIZ" userId="1bda20f0-f976-4c6f-ae0d-192fa8024f78" providerId="ADAL" clId="{9229B113-36E7-41B7-857A-6D280D4083F2}" dt="2022-07-10T15:10:58.591" v="2"/>
        <pc:sldMkLst>
          <pc:docMk/>
          <pc:sldMk cId="1190289050" sldId="361"/>
        </pc:sldMkLst>
        <pc:spChg chg="mod">
          <ac:chgData name="Gotthardt, Simone GIZ" userId="1bda20f0-f976-4c6f-ae0d-192fa8024f78" providerId="ADAL" clId="{9229B113-36E7-41B7-857A-6D280D4083F2}" dt="2022-07-10T15:10:52.897" v="1" actId="207"/>
          <ac:spMkLst>
            <pc:docMk/>
            <pc:sldMk cId="1190289050" sldId="361"/>
            <ac:spMk id="7" creationId="{EF4B7B71-16C9-4530-BBB8-EA2181BBE8A0}"/>
          </ac:spMkLst>
        </pc:spChg>
      </pc:sldChg>
      <pc:sldChg chg="addSp modSp new mod">
        <pc:chgData name="Gotthardt, Simone GIZ" userId="1bda20f0-f976-4c6f-ae0d-192fa8024f78" providerId="ADAL" clId="{9229B113-36E7-41B7-857A-6D280D4083F2}" dt="2022-07-13T19:36:54.792" v="30" actId="20577"/>
        <pc:sldMkLst>
          <pc:docMk/>
          <pc:sldMk cId="666436709" sldId="368"/>
        </pc:sldMkLst>
        <pc:spChg chg="add mod">
          <ac:chgData name="Gotthardt, Simone GIZ" userId="1bda20f0-f976-4c6f-ae0d-192fa8024f78" providerId="ADAL" clId="{9229B113-36E7-41B7-857A-6D280D4083F2}" dt="2022-07-13T19:36:54.792" v="30" actId="20577"/>
          <ac:spMkLst>
            <pc:docMk/>
            <pc:sldMk cId="666436709" sldId="368"/>
            <ac:spMk id="4" creationId="{935669F8-13CC-4D46-974A-0A28CF43C9BC}"/>
          </ac:spMkLst>
        </pc:spChg>
        <pc:picChg chg="add mod">
          <ac:chgData name="Gotthardt, Simone GIZ" userId="1bda20f0-f976-4c6f-ae0d-192fa8024f78" providerId="ADAL" clId="{9229B113-36E7-41B7-857A-6D280D4083F2}" dt="2022-07-13T19:36:45.908" v="7" actId="1076"/>
          <ac:picMkLst>
            <pc:docMk/>
            <pc:sldMk cId="666436709" sldId="368"/>
            <ac:picMk id="3" creationId="{A947043E-9B47-46E0-966D-826609BBDB39}"/>
          </ac:picMkLst>
        </pc:picChg>
      </pc:sldChg>
      <pc:sldChg chg="addSp new mod">
        <pc:chgData name="Gotthardt, Simone GIZ" userId="1bda20f0-f976-4c6f-ae0d-192fa8024f78" providerId="ADAL" clId="{9229B113-36E7-41B7-857A-6D280D4083F2}" dt="2022-07-13T19:38:14.490" v="32" actId="22"/>
        <pc:sldMkLst>
          <pc:docMk/>
          <pc:sldMk cId="3573569142" sldId="369"/>
        </pc:sldMkLst>
        <pc:picChg chg="add">
          <ac:chgData name="Gotthardt, Simone GIZ" userId="1bda20f0-f976-4c6f-ae0d-192fa8024f78" providerId="ADAL" clId="{9229B113-36E7-41B7-857A-6D280D4083F2}" dt="2022-07-13T19:38:14.490" v="32" actId="22"/>
          <ac:picMkLst>
            <pc:docMk/>
            <pc:sldMk cId="3573569142" sldId="369"/>
            <ac:picMk id="3" creationId="{205DF48C-9D3D-4269-B559-952615613DB9}"/>
          </ac:picMkLst>
        </pc:picChg>
      </pc:sldChg>
      <pc:sldChg chg="addSp modSp new mod">
        <pc:chgData name="Gotthardt, Simone GIZ" userId="1bda20f0-f976-4c6f-ae0d-192fa8024f78" providerId="ADAL" clId="{9229B113-36E7-41B7-857A-6D280D4083F2}" dt="2022-07-13T19:41:24.984" v="48" actId="12"/>
        <pc:sldMkLst>
          <pc:docMk/>
          <pc:sldMk cId="469195084" sldId="370"/>
        </pc:sldMkLst>
        <pc:spChg chg="add mod">
          <ac:chgData name="Gotthardt, Simone GIZ" userId="1bda20f0-f976-4c6f-ae0d-192fa8024f78" providerId="ADAL" clId="{9229B113-36E7-41B7-857A-6D280D4083F2}" dt="2022-07-13T19:41:24.984" v="48" actId="12"/>
          <ac:spMkLst>
            <pc:docMk/>
            <pc:sldMk cId="469195084" sldId="370"/>
            <ac:spMk id="5" creationId="{C90B91CB-A561-458D-869B-B41501904FF5}"/>
          </ac:spMkLst>
        </pc:spChg>
        <pc:picChg chg="add mod modCrop">
          <ac:chgData name="Gotthardt, Simone GIZ" userId="1bda20f0-f976-4c6f-ae0d-192fa8024f78" providerId="ADAL" clId="{9229B113-36E7-41B7-857A-6D280D4083F2}" dt="2022-07-13T19:39:03.009" v="37" actId="14100"/>
          <ac:picMkLst>
            <pc:docMk/>
            <pc:sldMk cId="469195084" sldId="370"/>
            <ac:picMk id="3" creationId="{5A60E34B-041E-430A-9399-D5D8753CEDDF}"/>
          </ac:picMkLst>
        </pc:picChg>
      </pc:sldChg>
    </pc:docChg>
  </pc:docChgLst>
  <pc:docChgLst>
    <pc:chgData name="Gotthardt, Simone GIZ" userId="1bda20f0-f976-4c6f-ae0d-192fa8024f78" providerId="ADAL" clId="{391ABA59-F2BC-46BF-8D5A-BF492DF6A949}"/>
    <pc:docChg chg="undo redo custSel addSld delSld modSld sldOrd">
      <pc:chgData name="Gotthardt, Simone GIZ" userId="1bda20f0-f976-4c6f-ae0d-192fa8024f78" providerId="ADAL" clId="{391ABA59-F2BC-46BF-8D5A-BF492DF6A949}" dt="2023-05-22T13:03:53.828" v="289" actId="1076"/>
      <pc:docMkLst>
        <pc:docMk/>
      </pc:docMkLst>
      <pc:sldChg chg="modSp mod">
        <pc:chgData name="Gotthardt, Simone GIZ" userId="1bda20f0-f976-4c6f-ae0d-192fa8024f78" providerId="ADAL" clId="{391ABA59-F2BC-46BF-8D5A-BF492DF6A949}" dt="2023-05-21T08:12:17.947" v="136" actId="1076"/>
        <pc:sldMkLst>
          <pc:docMk/>
          <pc:sldMk cId="1266397689" sldId="347"/>
        </pc:sldMkLst>
        <pc:picChg chg="mod">
          <ac:chgData name="Gotthardt, Simone GIZ" userId="1bda20f0-f976-4c6f-ae0d-192fa8024f78" providerId="ADAL" clId="{391ABA59-F2BC-46BF-8D5A-BF492DF6A949}" dt="2023-05-21T08:12:17.947" v="136" actId="1076"/>
          <ac:picMkLst>
            <pc:docMk/>
            <pc:sldMk cId="1266397689" sldId="347"/>
            <ac:picMk id="7" creationId="{00000000-0000-0000-0000-000000000000}"/>
          </ac:picMkLst>
        </pc:picChg>
      </pc:sldChg>
      <pc:sldChg chg="addSp delSp modSp mod">
        <pc:chgData name="Gotthardt, Simone GIZ" userId="1bda20f0-f976-4c6f-ae0d-192fa8024f78" providerId="ADAL" clId="{391ABA59-F2BC-46BF-8D5A-BF492DF6A949}" dt="2023-05-22T13:03:53.828" v="289" actId="1076"/>
        <pc:sldMkLst>
          <pc:docMk/>
          <pc:sldMk cId="1732994288" sldId="365"/>
        </pc:sldMkLst>
        <pc:spChg chg="mod">
          <ac:chgData name="Gotthardt, Simone GIZ" userId="1bda20f0-f976-4c6f-ae0d-192fa8024f78" providerId="ADAL" clId="{391ABA59-F2BC-46BF-8D5A-BF492DF6A949}" dt="2023-05-22T13:03:10.355" v="274" actId="1076"/>
          <ac:spMkLst>
            <pc:docMk/>
            <pc:sldMk cId="1732994288" sldId="365"/>
            <ac:spMk id="3" creationId="{A8F75197-D25F-448E-A41D-AC576FE68FDF}"/>
          </ac:spMkLst>
        </pc:spChg>
        <pc:spChg chg="mod">
          <ac:chgData name="Gotthardt, Simone GIZ" userId="1bda20f0-f976-4c6f-ae0d-192fa8024f78" providerId="ADAL" clId="{391ABA59-F2BC-46BF-8D5A-BF492DF6A949}" dt="2023-05-22T13:03:13.804" v="279" actId="404"/>
          <ac:spMkLst>
            <pc:docMk/>
            <pc:sldMk cId="1732994288" sldId="365"/>
            <ac:spMk id="4" creationId="{C8344F16-B979-4D03-AB73-9F5B2C6C060B}"/>
          </ac:spMkLst>
        </pc:spChg>
        <pc:picChg chg="mod">
          <ac:chgData name="Gotthardt, Simone GIZ" userId="1bda20f0-f976-4c6f-ae0d-192fa8024f78" providerId="ADAL" clId="{391ABA59-F2BC-46BF-8D5A-BF492DF6A949}" dt="2023-05-22T13:03:35.907" v="286" actId="1076"/>
          <ac:picMkLst>
            <pc:docMk/>
            <pc:sldMk cId="1732994288" sldId="365"/>
            <ac:picMk id="8" creationId="{0ED5516A-8602-4C25-B0EF-05468F9FF72A}"/>
          </ac:picMkLst>
        </pc:picChg>
        <pc:picChg chg="add del mod">
          <ac:chgData name="Gotthardt, Simone GIZ" userId="1bda20f0-f976-4c6f-ae0d-192fa8024f78" providerId="ADAL" clId="{391ABA59-F2BC-46BF-8D5A-BF492DF6A949}" dt="2023-05-22T13:01:41.541" v="188" actId="478"/>
          <ac:picMkLst>
            <pc:docMk/>
            <pc:sldMk cId="1732994288" sldId="365"/>
            <ac:picMk id="10" creationId="{49564E63-F118-49A2-B4A0-D8B288C79341}"/>
          </ac:picMkLst>
        </pc:picChg>
        <pc:picChg chg="mod">
          <ac:chgData name="Gotthardt, Simone GIZ" userId="1bda20f0-f976-4c6f-ae0d-192fa8024f78" providerId="ADAL" clId="{391ABA59-F2BC-46BF-8D5A-BF492DF6A949}" dt="2023-05-22T13:03:20.027" v="281" actId="1076"/>
          <ac:picMkLst>
            <pc:docMk/>
            <pc:sldMk cId="1732994288" sldId="365"/>
            <ac:picMk id="12" creationId="{6FCA81EC-C795-4F1D-8F8B-71F6A92AE565}"/>
          </ac:picMkLst>
        </pc:picChg>
        <pc:picChg chg="mod">
          <ac:chgData name="Gotthardt, Simone GIZ" userId="1bda20f0-f976-4c6f-ae0d-192fa8024f78" providerId="ADAL" clId="{391ABA59-F2BC-46BF-8D5A-BF492DF6A949}" dt="2023-05-22T13:03:26.531" v="283" actId="1076"/>
          <ac:picMkLst>
            <pc:docMk/>
            <pc:sldMk cId="1732994288" sldId="365"/>
            <ac:picMk id="13" creationId="{903B442F-9E7D-4302-9398-C61A40D4855B}"/>
          </ac:picMkLst>
        </pc:picChg>
        <pc:picChg chg="mod">
          <ac:chgData name="Gotthardt, Simone GIZ" userId="1bda20f0-f976-4c6f-ae0d-192fa8024f78" providerId="ADAL" clId="{391ABA59-F2BC-46BF-8D5A-BF492DF6A949}" dt="2023-05-22T13:03:23.179" v="282" actId="1076"/>
          <ac:picMkLst>
            <pc:docMk/>
            <pc:sldMk cId="1732994288" sldId="365"/>
            <ac:picMk id="14" creationId="{FFD69022-0537-4142-8A8B-E3859DAF406B}"/>
          </ac:picMkLst>
        </pc:picChg>
        <pc:picChg chg="mod">
          <ac:chgData name="Gotthardt, Simone GIZ" userId="1bda20f0-f976-4c6f-ae0d-192fa8024f78" providerId="ADAL" clId="{391ABA59-F2BC-46BF-8D5A-BF492DF6A949}" dt="2023-05-22T13:03:53.828" v="289" actId="1076"/>
          <ac:picMkLst>
            <pc:docMk/>
            <pc:sldMk cId="1732994288" sldId="365"/>
            <ac:picMk id="2050" creationId="{8D37297E-403B-4FF5-8482-136A3EF48414}"/>
          </ac:picMkLst>
        </pc:picChg>
        <pc:picChg chg="mod">
          <ac:chgData name="Gotthardt, Simone GIZ" userId="1bda20f0-f976-4c6f-ae0d-192fa8024f78" providerId="ADAL" clId="{391ABA59-F2BC-46BF-8D5A-BF492DF6A949}" dt="2023-05-22T13:03:39.861" v="287" actId="1076"/>
          <ac:picMkLst>
            <pc:docMk/>
            <pc:sldMk cId="1732994288" sldId="365"/>
            <ac:picMk id="2054" creationId="{63953232-5A96-4C0D-A7BB-AF3074921DE3}"/>
          </ac:picMkLst>
        </pc:picChg>
      </pc:sldChg>
      <pc:sldChg chg="addCm">
        <pc:chgData name="Gotthardt, Simone GIZ" userId="1bda20f0-f976-4c6f-ae0d-192fa8024f78" providerId="ADAL" clId="{391ABA59-F2BC-46BF-8D5A-BF492DF6A949}" dt="2023-05-21T08:12:53.098" v="137"/>
        <pc:sldMkLst>
          <pc:docMk/>
          <pc:sldMk cId="3251137803" sldId="366"/>
        </pc:sldMkLst>
      </pc:sldChg>
      <pc:sldChg chg="addSp modSp new mod ord">
        <pc:chgData name="Gotthardt, Simone GIZ" userId="1bda20f0-f976-4c6f-ae0d-192fa8024f78" providerId="ADAL" clId="{391ABA59-F2BC-46BF-8D5A-BF492DF6A949}" dt="2023-05-22T12:04:58.414" v="179"/>
        <pc:sldMkLst>
          <pc:docMk/>
          <pc:sldMk cId="2421077819" sldId="371"/>
        </pc:sldMkLst>
        <pc:spChg chg="add mod">
          <ac:chgData name="Gotthardt, Simone GIZ" userId="1bda20f0-f976-4c6f-ae0d-192fa8024f78" providerId="ADAL" clId="{391ABA59-F2BC-46BF-8D5A-BF492DF6A949}" dt="2023-05-21T08:09:27.578" v="135" actId="20577"/>
          <ac:spMkLst>
            <pc:docMk/>
            <pc:sldMk cId="2421077819" sldId="371"/>
            <ac:spMk id="2" creationId="{09C84693-CF1F-480D-9A36-6B95EE483383}"/>
          </ac:spMkLst>
        </pc:spChg>
      </pc:sldChg>
      <pc:sldChg chg="addSp modSp new del mod">
        <pc:chgData name="Gotthardt, Simone GIZ" userId="1bda20f0-f976-4c6f-ae0d-192fa8024f78" providerId="ADAL" clId="{391ABA59-F2BC-46BF-8D5A-BF492DF6A949}" dt="2023-05-22T13:01:10.739" v="181" actId="47"/>
        <pc:sldMkLst>
          <pc:docMk/>
          <pc:sldMk cId="2591099093" sldId="372"/>
        </pc:sldMkLst>
        <pc:spChg chg="add mod">
          <ac:chgData name="Gotthardt, Simone GIZ" userId="1bda20f0-f976-4c6f-ae0d-192fa8024f78" providerId="ADAL" clId="{391ABA59-F2BC-46BF-8D5A-BF492DF6A949}" dt="2023-05-22T11:57:44.408" v="177" actId="20577"/>
          <ac:spMkLst>
            <pc:docMk/>
            <pc:sldMk cId="2591099093" sldId="372"/>
            <ac:spMk id="2" creationId="{C396B711-EFEE-4B5A-BF04-F0008D5D91AF}"/>
          </ac:spMkLst>
        </pc:spChg>
      </pc:sldChg>
      <pc:sldChg chg="new del">
        <pc:chgData name="Gotthardt, Simone GIZ" userId="1bda20f0-f976-4c6f-ae0d-192fa8024f78" providerId="ADAL" clId="{391ABA59-F2BC-46BF-8D5A-BF492DF6A949}" dt="2023-05-22T13:01:03.192" v="180" actId="47"/>
        <pc:sldMkLst>
          <pc:docMk/>
          <pc:sldMk cId="3845275615" sldId="373"/>
        </pc:sldMkLst>
      </pc:sldChg>
    </pc:docChg>
  </pc:docChgLst>
</pc:chgInfo>
</file>

<file path=ppt/comments/modernComment_16E_C1C86D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720C9A-C554-4A6A-8F71-558FC7F3C410}" authorId="{B275EC9B-F26C-4278-01EE-33192F45D93F}" created="2023-05-21T08:12:52.860">
    <pc:sldMkLst xmlns:pc="http://schemas.microsoft.com/office/powerpoint/2013/main/command">
      <pc:docMk/>
      <pc:sldMk cId="3251137803" sldId="366"/>
    </pc:sldMkLst>
    <p188:txBody>
      <a:bodyPr/>
      <a:lstStyle/>
      <a:p>
        <a:r>
          <a:rPr lang="de-DE"/>
          <a:t>Folhas em portugues?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F706A-18A4-48BF-A15A-F2CEE65171D7}" type="doc">
      <dgm:prSet loTypeId="urn:microsoft.com/office/officeart/2005/8/layout/lProcess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536FB24-72A6-49F5-94A2-E5F2B395FE42}">
      <dgm:prSet phldrT="[Text]"/>
      <dgm:spPr>
        <a:xfrm>
          <a:off x="919" y="0"/>
          <a:ext cx="2391249" cy="4305300"/>
        </a:xfrm>
        <a:solidFill>
          <a:srgbClr val="FFFFFF">
            <a:lumMod val="8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National communications</a:t>
          </a:r>
        </a:p>
      </dgm:t>
    </dgm:pt>
    <dgm:pt modelId="{D9A8468E-4DC6-4BF6-B7EA-DC17029CB85B}" type="parTrans" cxnId="{FFFADAC0-FC9E-4E80-AE66-9F4CBECB9C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892729-5CCD-4E06-9B3E-1CA9212BD23E}" type="sibTrans" cxnId="{FFFADAC0-FC9E-4E80-AE66-9F4CBECB9C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DEE45C-9B8D-40F6-A49A-82667A952253}">
      <dgm:prSet phldrT="[Text]" custT="1"/>
      <dgm:spPr>
        <a:xfrm>
          <a:off x="240044" y="1292851"/>
          <a:ext cx="1912999" cy="273285"/>
        </a:xfr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dirty="0">
              <a:solidFill>
                <a:srgbClr val="FFFFFF"/>
              </a:solidFill>
              <a:latin typeface="Arial"/>
              <a:ea typeface="+mn-ea"/>
              <a:cs typeface="+mn-cs"/>
            </a:rPr>
            <a:t>National greenhouse gas inventory</a:t>
          </a:r>
        </a:p>
      </dgm:t>
    </dgm:pt>
    <dgm:pt modelId="{21EB986B-94A2-4F33-B211-9F30D8AE5DAC}" type="parTrans" cxnId="{4F0B2CE1-7C28-4C61-B54A-74C65EF861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9EDA57-5BAA-4AF6-A620-277EA95FB313}" type="sibTrans" cxnId="{4F0B2CE1-7C28-4C61-B54A-74C65EF861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2C1A59-1A11-4FCA-848A-1DB89893F213}">
      <dgm:prSet phldrT="[Text]"/>
      <dgm:spPr>
        <a:xfrm>
          <a:off x="2571512" y="0"/>
          <a:ext cx="2391249" cy="4305300"/>
        </a:xfrm>
        <a:solidFill>
          <a:srgbClr val="FFFFFF">
            <a:lumMod val="8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Biennial update reports (BUR)</a:t>
          </a:r>
        </a:p>
      </dgm:t>
    </dgm:pt>
    <dgm:pt modelId="{05246E6F-7272-4EE9-B183-FA1751E23A82}" type="parTrans" cxnId="{4E2725AD-43FF-45C9-8988-6AD4688AF9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0C8009-8B52-4613-BDE8-276D27CC4D75}" type="sibTrans" cxnId="{4E2725AD-43FF-45C9-8988-6AD4688AF9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2912DA-9226-4A45-A9F9-2B17D6D8C370}">
      <dgm:prSet phldrT="[Text]" custT="1"/>
      <dgm:spPr>
        <a:xfrm>
          <a:off x="2810637" y="1291957"/>
          <a:ext cx="1912999" cy="845819"/>
        </a:xfr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>
              <a:solidFill>
                <a:srgbClr val="FFFFFF"/>
              </a:solidFill>
              <a:latin typeface="Arial"/>
              <a:ea typeface="+mn-ea"/>
              <a:cs typeface="+mn-cs"/>
            </a:rPr>
            <a:t>National greenhouse gas inventory</a:t>
          </a:r>
        </a:p>
      </dgm:t>
    </dgm:pt>
    <dgm:pt modelId="{9D0E0D56-F417-4482-A127-7D99771A122D}" type="parTrans" cxnId="{262CB49A-2462-4B55-83B2-D9E17F9D2B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4D4269-45F7-4228-B6CC-670DF146828C}" type="sibTrans" cxnId="{262CB49A-2462-4B55-83B2-D9E17F9D2B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228E58-4FEB-4A98-8255-268D4DDAD64C}">
      <dgm:prSet phldrT="[Text]"/>
      <dgm:spPr>
        <a:xfrm>
          <a:off x="5143025" y="0"/>
          <a:ext cx="2391249" cy="4305300"/>
        </a:xfrm>
        <a:solidFill>
          <a:srgbClr val="FFFFFF">
            <a:lumMod val="8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Biennial transparency reports (BTR)</a:t>
          </a:r>
        </a:p>
      </dgm:t>
    </dgm:pt>
    <dgm:pt modelId="{21F019A5-8A0F-42EB-86FD-5A9262D725CC}" type="parTrans" cxnId="{FDD792C6-F2B5-4992-8397-6938A7937C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2CF028-ABE3-448A-B619-126A94BFBA62}" type="sibTrans" cxnId="{FDD792C6-F2B5-4992-8397-6938A7937C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C58A84-F5FF-4D8B-9B13-3C33511DB8E1}">
      <dgm:prSet phldrT="[Text]" custT="1"/>
      <dgm:spPr>
        <a:xfrm>
          <a:off x="5381230" y="1291695"/>
          <a:ext cx="1912999" cy="627190"/>
        </a:xfr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>
              <a:solidFill>
                <a:srgbClr val="FFFFFF"/>
              </a:solidFill>
              <a:latin typeface="Arial"/>
              <a:ea typeface="+mn-ea"/>
              <a:cs typeface="+mn-cs"/>
            </a:rPr>
            <a:t>National greenhouse gas inventory</a:t>
          </a:r>
        </a:p>
      </dgm:t>
    </dgm:pt>
    <dgm:pt modelId="{FCD9EDB0-DCF9-4D8E-BE10-62E02BE5143F}" type="parTrans" cxnId="{14342F89-42E0-4668-8AD0-94F43CDE8A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027BE6-E20F-47BF-89C4-B2F3ECD74FF8}" type="sibTrans" cxnId="{14342F89-42E0-4668-8AD0-94F43CDE8A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5FC7BB-4C3A-41E1-8CFC-67C846241AD0}">
      <dgm:prSet phldrT="[Text]"/>
      <dgm:spPr>
        <a:xfrm>
          <a:off x="240044" y="1608180"/>
          <a:ext cx="1912999" cy="273285"/>
        </a:xfr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000000"/>
              </a:solidFill>
              <a:latin typeface="Arial"/>
              <a:ea typeface="+mn-ea"/>
              <a:cs typeface="+mn-cs"/>
            </a:rPr>
            <a:t>Programmes containing measures to facilitate adaptation to climate change</a:t>
          </a:r>
        </a:p>
      </dgm:t>
    </dgm:pt>
    <dgm:pt modelId="{3F8C0F42-7796-493E-BF1F-C1892C8F2489}" type="parTrans" cxnId="{1E569C8A-E989-41F9-A9D7-A2FA7BC101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959003-3DC5-420F-B076-827C1FFBB78E}" type="sibTrans" cxnId="{1E569C8A-E989-41F9-A9D7-A2FA7BC101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FC7516-DF96-4CD2-BA06-E4A233AE1F44}">
      <dgm:prSet phldrT="[Text]"/>
      <dgm:spPr>
        <a:xfrm>
          <a:off x="240044" y="1923510"/>
          <a:ext cx="1912999" cy="273285"/>
        </a:xfr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Programmes containing measures to mitigate climate change</a:t>
          </a:r>
        </a:p>
      </dgm:t>
    </dgm:pt>
    <dgm:pt modelId="{BE5D968E-578C-4194-AF7B-6F47D722DCAF}" type="parTrans" cxnId="{C93F1893-A01E-443E-A38C-E86B2C5077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43E01D-F518-4B05-877A-3D2C27C650CD}" type="sibTrans" cxnId="{C93F1893-A01E-443E-A38C-E86B2C5077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A69342-1BFE-4A2E-B95F-31E4AE695470}">
      <dgm:prSet phldrT="[Text]"/>
      <dgm:spPr>
        <a:xfrm>
          <a:off x="240044" y="2238840"/>
          <a:ext cx="1912999" cy="273285"/>
        </a:xfr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4D4D4D"/>
              </a:solidFill>
              <a:latin typeface="Arial"/>
              <a:ea typeface="+mn-ea"/>
              <a:cs typeface="+mn-cs"/>
            </a:rPr>
            <a:t>Transfer of technology</a:t>
          </a:r>
        </a:p>
      </dgm:t>
    </dgm:pt>
    <dgm:pt modelId="{AA692CA2-4515-4915-AE06-5EFF8C1B91C1}" type="parTrans" cxnId="{1B474F57-18CD-476D-8721-6BCBDE90DD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DE23B7-5631-4C92-9A8F-3C64827B265F}" type="sibTrans" cxnId="{1B474F57-18CD-476D-8721-6BCBDE90DD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873CE5-EEEA-4229-A239-8DC8904BBA99}">
      <dgm:prSet phldrT="[Text]"/>
      <dgm:spPr>
        <a:xfrm>
          <a:off x="240044" y="2554169"/>
          <a:ext cx="1912999" cy="273285"/>
        </a:xfr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4B93D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Research and systematic observation</a:t>
          </a:r>
        </a:p>
      </dgm:t>
    </dgm:pt>
    <dgm:pt modelId="{F13ABB22-9D01-4904-B06A-B58C0E8A6A31}" type="parTrans" cxnId="{DCDECF2E-03CB-4C3A-A42D-C9F541AD3E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465D8E-EDD5-45BB-88D6-E75C42BA68EC}" type="sibTrans" cxnId="{DCDECF2E-03CB-4C3A-A42D-C9F541AD3E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22B672-559F-4047-8311-97204005DAE3}">
      <dgm:prSet phldrT="[Text]"/>
      <dgm:spPr>
        <a:xfrm>
          <a:off x="240044" y="2869499"/>
          <a:ext cx="1912999" cy="273285"/>
        </a:xfr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4B93D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Education, training and public awareness</a:t>
          </a:r>
        </a:p>
      </dgm:t>
    </dgm:pt>
    <dgm:pt modelId="{53635200-D051-4794-9A44-877A32C94D5A}" type="parTrans" cxnId="{B15E9ADC-F4E2-4FBD-8BB4-1D0F7DB342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22F357-BC88-4827-A1ED-8662BFE1B8D2}" type="sibTrans" cxnId="{B15E9ADC-F4E2-4FBD-8BB4-1D0F7DB342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E99DEC-7D68-4BDC-88FC-BF96E792B8D1}">
      <dgm:prSet phldrT="[Text]"/>
      <dgm:spPr>
        <a:xfrm>
          <a:off x="240044" y="3184828"/>
          <a:ext cx="1912999" cy="273285"/>
        </a:xfr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4D4D4D"/>
              </a:solidFill>
              <a:latin typeface="Arial"/>
              <a:ea typeface="+mn-ea"/>
              <a:cs typeface="+mn-cs"/>
            </a:rPr>
            <a:t>Capacity-building</a:t>
          </a:r>
        </a:p>
      </dgm:t>
    </dgm:pt>
    <dgm:pt modelId="{C1E282D9-C9C4-45F7-A9B4-8B0B028EF256}" type="parTrans" cxnId="{A49C2DB5-B18B-4967-9999-B967E9461D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DB7D63-F275-421E-B1A6-D7A743FBA58D}" type="sibTrans" cxnId="{A49C2DB5-B18B-4967-9999-B967E9461D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CADDF9-B638-4D96-8445-79D62D2014F5}">
      <dgm:prSet phldrT="[Text]"/>
      <dgm:spPr>
        <a:xfrm>
          <a:off x="240044" y="3500158"/>
          <a:ext cx="1912999" cy="273285"/>
        </a:xfr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4B93D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Information and networking</a:t>
          </a:r>
        </a:p>
      </dgm:t>
    </dgm:pt>
    <dgm:pt modelId="{1CA86E40-FF70-40FB-A0A8-89878F7F09DB}" type="parTrans" cxnId="{56D22E6B-1C59-4793-94C1-0B4AA8A786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D0856A-D7F9-4350-81D0-718A2ADABAAD}" type="sibTrans" cxnId="{56D22E6B-1C59-4793-94C1-0B4AA8A786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7F6148-0AB6-4010-A7A3-F542D2E9CA21}">
      <dgm:prSet phldrT="[Text]"/>
      <dgm:spPr>
        <a:xfrm>
          <a:off x="240044" y="3815488"/>
          <a:ext cx="1912999" cy="273285"/>
        </a:xfr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4D4D4D"/>
              </a:solidFill>
              <a:latin typeface="Arial"/>
              <a:ea typeface="+mn-ea"/>
              <a:cs typeface="+mn-cs"/>
            </a:rPr>
            <a:t>Constraints and gaps, and related financial, technical and capacity-building needs</a:t>
          </a:r>
        </a:p>
      </dgm:t>
    </dgm:pt>
    <dgm:pt modelId="{6FDF602B-FBC1-4F30-8C79-1DA94E371C65}" type="parTrans" cxnId="{DE787CA0-E4C0-475B-87F8-924ECAA979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1F90EA-BB6B-4E75-8C0A-D5443BF38A85}" type="sibTrans" cxnId="{DE787CA0-E4C0-475B-87F8-924ECAA979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0853A1-2691-42D2-8768-14E7394B4B2C}">
      <dgm:prSet phldrT="[Text]"/>
      <dgm:spPr>
        <a:xfrm>
          <a:off x="2810637" y="2267902"/>
          <a:ext cx="1912999" cy="845819"/>
        </a:xfr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Mitigation actions and their effects</a:t>
          </a:r>
        </a:p>
      </dgm:t>
    </dgm:pt>
    <dgm:pt modelId="{86D2B5C0-C5AB-4638-ACF7-C59629E0253D}" type="parTrans" cxnId="{21DED2E4-7525-47EE-A5EE-6FD59EA88B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5FD88F-5D19-4CEC-B2AB-F76056D082A8}" type="sibTrans" cxnId="{21DED2E4-7525-47EE-A5EE-6FD59EA88B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047A29-3C39-4782-BD4B-A58851659BB1}">
      <dgm:prSet phldrT="[Text]"/>
      <dgm:spPr>
        <a:xfrm>
          <a:off x="2810637" y="3243848"/>
          <a:ext cx="1912999" cy="845819"/>
        </a:xfr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4D4D4D"/>
              </a:solidFill>
              <a:latin typeface="Arial"/>
              <a:ea typeface="+mn-ea"/>
              <a:cs typeface="+mn-cs"/>
            </a:rPr>
            <a:t>Finance, technology and capacity-building needs</a:t>
          </a:r>
        </a:p>
      </dgm:t>
    </dgm:pt>
    <dgm:pt modelId="{44697ECB-FE84-485E-827B-C86268FB595B}" type="parTrans" cxnId="{E086D6AC-5FCB-4AAF-906D-3271B23CD8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1D5C2C-2C7E-48D3-BBFB-B7B4400141B6}" type="sibTrans" cxnId="{E086D6AC-5FCB-4AAF-906D-3271B23CD8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69B23A-B1B0-470F-A426-0ADC34F868A1}">
      <dgm:prSet phldrT="[Text]"/>
      <dgm:spPr>
        <a:xfrm>
          <a:off x="5381230" y="2015376"/>
          <a:ext cx="1912999" cy="627190"/>
        </a:xfr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Progress made in implementing and achieving national determined contributions under Article 4</a:t>
          </a:r>
        </a:p>
      </dgm:t>
    </dgm:pt>
    <dgm:pt modelId="{81805FB5-56F9-4C29-AE73-2BE7B4B30E41}" type="parTrans" cxnId="{588202A7-94F8-4C16-AF29-DE7074509D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61118D-6E75-440A-825C-D2299F210B34}" type="sibTrans" cxnId="{588202A7-94F8-4C16-AF29-DE7074509D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E4E545-268A-4BCF-9C97-CD5A50258216}">
      <dgm:prSet phldrT="[Text]"/>
      <dgm:spPr>
        <a:xfrm>
          <a:off x="5381230" y="2739057"/>
          <a:ext cx="1912999" cy="627190"/>
        </a:xfr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000000"/>
              </a:solidFill>
              <a:latin typeface="Arial"/>
              <a:ea typeface="+mn-ea"/>
              <a:cs typeface="+mn-cs"/>
            </a:rPr>
            <a:t>Climate change impacts and adaptation under Article 7 (as appropriate)</a:t>
          </a:r>
        </a:p>
      </dgm:t>
    </dgm:pt>
    <dgm:pt modelId="{8625F730-E22D-44E7-9905-3451FB330FD7}" type="parTrans" cxnId="{86640784-55C9-46E6-B64D-7AFD354BEA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5DF041-24F1-49AC-AB0C-9D6C609D0C13}" type="sibTrans" cxnId="{86640784-55C9-46E6-B64D-7AFD354BEA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0AB3C1-6EDF-4AE5-A455-69F640A376E7}">
      <dgm:prSet phldrT="[Text]"/>
      <dgm:spPr>
        <a:xfrm>
          <a:off x="5381230" y="3462739"/>
          <a:ext cx="1912999" cy="627190"/>
        </a:xfr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>
              <a:solidFill>
                <a:srgbClr val="4D4D4D"/>
              </a:solidFill>
              <a:latin typeface="Arial"/>
              <a:ea typeface="+mn-ea"/>
              <a:cs typeface="+mn-cs"/>
            </a:rPr>
            <a:t>Financial, technology transfer and capacity-building support needed and received under Articles 9, 10, 11</a:t>
          </a:r>
        </a:p>
      </dgm:t>
    </dgm:pt>
    <dgm:pt modelId="{5F79F854-F4B9-4BC8-8949-C12CF57A2628}" type="parTrans" cxnId="{81C8BAD1-7597-44DF-945A-837ECF3730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B7ED43-B80A-4408-9DA4-DEDAA6679C42}" type="sibTrans" cxnId="{81C8BAD1-7597-44DF-945A-837ECF3730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9214F0-B0E0-48D0-931A-9D79EE0F345F}" type="pres">
      <dgm:prSet presAssocID="{6A7F706A-18A4-48BF-A15A-F2CEE65171D7}" presName="theList" presStyleCnt="0">
        <dgm:presLayoutVars>
          <dgm:dir/>
          <dgm:animLvl val="lvl"/>
          <dgm:resizeHandles val="exact"/>
        </dgm:presLayoutVars>
      </dgm:prSet>
      <dgm:spPr/>
    </dgm:pt>
    <dgm:pt modelId="{1E038D04-1783-4D6B-96AF-A23E49354E74}" type="pres">
      <dgm:prSet presAssocID="{9536FB24-72A6-49F5-94A2-E5F2B395FE42}" presName="compNode" presStyleCnt="0"/>
      <dgm:spPr/>
    </dgm:pt>
    <dgm:pt modelId="{5E6388CD-2249-4488-A1F5-25E3294EBD55}" type="pres">
      <dgm:prSet presAssocID="{9536FB24-72A6-49F5-94A2-E5F2B395FE42}" presName="aNode" presStyleLbl="bgShp" presStyleIdx="0" presStyleCnt="3"/>
      <dgm:spPr>
        <a:prstGeom prst="roundRect">
          <a:avLst>
            <a:gd name="adj" fmla="val 10000"/>
          </a:avLst>
        </a:prstGeom>
      </dgm:spPr>
    </dgm:pt>
    <dgm:pt modelId="{F3AF130B-1BFE-4A40-943F-C1AFB5C0C4CF}" type="pres">
      <dgm:prSet presAssocID="{9536FB24-72A6-49F5-94A2-E5F2B395FE42}" presName="textNode" presStyleLbl="bgShp" presStyleIdx="0" presStyleCnt="3"/>
      <dgm:spPr/>
    </dgm:pt>
    <dgm:pt modelId="{69B7BA4E-CEDC-4C3F-8114-2890F01AD9E5}" type="pres">
      <dgm:prSet presAssocID="{9536FB24-72A6-49F5-94A2-E5F2B395FE42}" presName="compChildNode" presStyleCnt="0"/>
      <dgm:spPr/>
    </dgm:pt>
    <dgm:pt modelId="{99A80822-4DD5-4356-B4B4-D9DC6A21E48A}" type="pres">
      <dgm:prSet presAssocID="{9536FB24-72A6-49F5-94A2-E5F2B395FE42}" presName="theInnerList" presStyleCnt="0"/>
      <dgm:spPr/>
    </dgm:pt>
    <dgm:pt modelId="{BFB48E14-391A-4935-B931-E9EA2DC66F57}" type="pres">
      <dgm:prSet presAssocID="{B2DEE45C-9B8D-40F6-A49A-82667A952253}" presName="childNode" presStyleLbl="node1" presStyleIdx="0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B3397EB-42D2-4582-A45E-784FF6424C5E}" type="pres">
      <dgm:prSet presAssocID="{B2DEE45C-9B8D-40F6-A49A-82667A952253}" presName="aSpace2" presStyleCnt="0"/>
      <dgm:spPr/>
    </dgm:pt>
    <dgm:pt modelId="{6D8059CC-766A-43B6-8619-1EED7D756FC8}" type="pres">
      <dgm:prSet presAssocID="{095FC7BB-4C3A-41E1-8CFC-67C846241AD0}" presName="childNode" presStyleLbl="node1" presStyleIdx="1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EF86A09-452B-4753-A9F6-E8E64A19CEF1}" type="pres">
      <dgm:prSet presAssocID="{095FC7BB-4C3A-41E1-8CFC-67C846241AD0}" presName="aSpace2" presStyleCnt="0"/>
      <dgm:spPr/>
    </dgm:pt>
    <dgm:pt modelId="{074A323D-2BF6-4413-A763-489B0EC606CA}" type="pres">
      <dgm:prSet presAssocID="{15FC7516-DF96-4CD2-BA06-E4A233AE1F44}" presName="childNode" presStyleLbl="node1" presStyleIdx="2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E564F3A-D190-49EE-8716-31D2F017641F}" type="pres">
      <dgm:prSet presAssocID="{15FC7516-DF96-4CD2-BA06-E4A233AE1F44}" presName="aSpace2" presStyleCnt="0"/>
      <dgm:spPr/>
    </dgm:pt>
    <dgm:pt modelId="{B6A3BCE0-5AD8-4A89-893F-0BA8326BD2DB}" type="pres">
      <dgm:prSet presAssocID="{26A69342-1BFE-4A2E-B95F-31E4AE695470}" presName="childNode" presStyleLbl="node1" presStyleIdx="3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1C116A1-A923-4D72-A837-9C051A25DC4B}" type="pres">
      <dgm:prSet presAssocID="{26A69342-1BFE-4A2E-B95F-31E4AE695470}" presName="aSpace2" presStyleCnt="0"/>
      <dgm:spPr/>
    </dgm:pt>
    <dgm:pt modelId="{CF7DF724-D7D2-4F42-AF56-183B0B51F0DA}" type="pres">
      <dgm:prSet presAssocID="{68873CE5-EEEA-4229-A239-8DC8904BBA99}" presName="childNode" presStyleLbl="node1" presStyleIdx="4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E62452B9-8484-4D6A-8025-3A48CC7DED32}" type="pres">
      <dgm:prSet presAssocID="{68873CE5-EEEA-4229-A239-8DC8904BBA99}" presName="aSpace2" presStyleCnt="0"/>
      <dgm:spPr/>
    </dgm:pt>
    <dgm:pt modelId="{15BA74C7-5111-4049-8464-0E2BE1E80AB0}" type="pres">
      <dgm:prSet presAssocID="{0E22B672-559F-4047-8311-97204005DAE3}" presName="childNode" presStyleLbl="node1" presStyleIdx="5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41DB2DE-575C-4CFC-8583-01647A1EB3F1}" type="pres">
      <dgm:prSet presAssocID="{0E22B672-559F-4047-8311-97204005DAE3}" presName="aSpace2" presStyleCnt="0"/>
      <dgm:spPr/>
    </dgm:pt>
    <dgm:pt modelId="{97001724-F606-42B3-A6F4-F87C613997EC}" type="pres">
      <dgm:prSet presAssocID="{11E99DEC-7D68-4BDC-88FC-BF96E792B8D1}" presName="childNode" presStyleLbl="node1" presStyleIdx="6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E28FE4D2-23D2-4DFB-B495-6012FDFF85DA}" type="pres">
      <dgm:prSet presAssocID="{11E99DEC-7D68-4BDC-88FC-BF96E792B8D1}" presName="aSpace2" presStyleCnt="0"/>
      <dgm:spPr/>
    </dgm:pt>
    <dgm:pt modelId="{252029DB-802B-4209-A569-5DB40407327D}" type="pres">
      <dgm:prSet presAssocID="{32CADDF9-B638-4D96-8445-79D62D2014F5}" presName="childNode" presStyleLbl="node1" presStyleIdx="7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046E4340-76E0-4F79-9CCC-B29821CC4467}" type="pres">
      <dgm:prSet presAssocID="{32CADDF9-B638-4D96-8445-79D62D2014F5}" presName="aSpace2" presStyleCnt="0"/>
      <dgm:spPr/>
    </dgm:pt>
    <dgm:pt modelId="{D10E73B4-9808-4FBD-8B78-8F9744E6913F}" type="pres">
      <dgm:prSet presAssocID="{237F6148-0AB6-4010-A7A3-F542D2E9CA21}" presName="childNode" presStyleLbl="node1" presStyleIdx="8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ECAA15D4-0C1A-4702-8DAC-7191EF6D14B8}" type="pres">
      <dgm:prSet presAssocID="{9536FB24-72A6-49F5-94A2-E5F2B395FE42}" presName="aSpace" presStyleCnt="0"/>
      <dgm:spPr/>
    </dgm:pt>
    <dgm:pt modelId="{54A0A19B-30AE-4E07-8143-5E02F2FC9EB0}" type="pres">
      <dgm:prSet presAssocID="{BE2C1A59-1A11-4FCA-848A-1DB89893F213}" presName="compNode" presStyleCnt="0"/>
      <dgm:spPr/>
    </dgm:pt>
    <dgm:pt modelId="{763FCE89-CD7E-4F63-8D63-4DFF93FE5958}" type="pres">
      <dgm:prSet presAssocID="{BE2C1A59-1A11-4FCA-848A-1DB89893F213}" presName="aNode" presStyleLbl="bgShp" presStyleIdx="1" presStyleCnt="3"/>
      <dgm:spPr>
        <a:prstGeom prst="roundRect">
          <a:avLst>
            <a:gd name="adj" fmla="val 10000"/>
          </a:avLst>
        </a:prstGeom>
      </dgm:spPr>
    </dgm:pt>
    <dgm:pt modelId="{D368AC29-B10F-488F-85A2-DFA06EA6F036}" type="pres">
      <dgm:prSet presAssocID="{BE2C1A59-1A11-4FCA-848A-1DB89893F213}" presName="textNode" presStyleLbl="bgShp" presStyleIdx="1" presStyleCnt="3"/>
      <dgm:spPr/>
    </dgm:pt>
    <dgm:pt modelId="{8CC18858-9198-421D-9159-10F27BB7C8A1}" type="pres">
      <dgm:prSet presAssocID="{BE2C1A59-1A11-4FCA-848A-1DB89893F213}" presName="compChildNode" presStyleCnt="0"/>
      <dgm:spPr/>
    </dgm:pt>
    <dgm:pt modelId="{13A2B79A-2196-4540-B697-A46215A3006F}" type="pres">
      <dgm:prSet presAssocID="{BE2C1A59-1A11-4FCA-848A-1DB89893F213}" presName="theInnerList" presStyleCnt="0"/>
      <dgm:spPr/>
    </dgm:pt>
    <dgm:pt modelId="{F0BFF9C1-9024-4F8D-959F-D371DC430C10}" type="pres">
      <dgm:prSet presAssocID="{F92912DA-9226-4A45-A9F9-2B17D6D8C370}" presName="childNode" presStyleLbl="node1" presStyleIdx="9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BF5E694-99EC-4120-B457-0FD37876C45D}" type="pres">
      <dgm:prSet presAssocID="{F92912DA-9226-4A45-A9F9-2B17D6D8C370}" presName="aSpace2" presStyleCnt="0"/>
      <dgm:spPr/>
    </dgm:pt>
    <dgm:pt modelId="{6B869BBE-0850-478E-B960-73B3E2B3C5AE}" type="pres">
      <dgm:prSet presAssocID="{7A0853A1-2691-42D2-8768-14E7394B4B2C}" presName="childNode" presStyleLbl="node1" presStyleIdx="10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6A484A85-64E9-4BA1-B1D0-F95FF7CE0AE2}" type="pres">
      <dgm:prSet presAssocID="{7A0853A1-2691-42D2-8768-14E7394B4B2C}" presName="aSpace2" presStyleCnt="0"/>
      <dgm:spPr/>
    </dgm:pt>
    <dgm:pt modelId="{E72942F0-6184-4246-8D8B-A5C8F15A002C}" type="pres">
      <dgm:prSet presAssocID="{81047A29-3C39-4782-BD4B-A58851659BB1}" presName="childNode" presStyleLbl="node1" presStyleIdx="11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E6AD49B-DCE6-417B-B8C9-A3B4F1E92454}" type="pres">
      <dgm:prSet presAssocID="{BE2C1A59-1A11-4FCA-848A-1DB89893F213}" presName="aSpace" presStyleCnt="0"/>
      <dgm:spPr/>
    </dgm:pt>
    <dgm:pt modelId="{D346DCAB-8D37-488D-9D97-72B5252EA97E}" type="pres">
      <dgm:prSet presAssocID="{0E228E58-4FEB-4A98-8255-268D4DDAD64C}" presName="compNode" presStyleCnt="0"/>
      <dgm:spPr/>
    </dgm:pt>
    <dgm:pt modelId="{E017A8A8-A949-482F-882D-F5806C6684E6}" type="pres">
      <dgm:prSet presAssocID="{0E228E58-4FEB-4A98-8255-268D4DDAD64C}" presName="aNode" presStyleLbl="bgShp" presStyleIdx="2" presStyleCnt="3" custLinFactNeighborX="47388"/>
      <dgm:spPr>
        <a:prstGeom prst="roundRect">
          <a:avLst>
            <a:gd name="adj" fmla="val 10000"/>
          </a:avLst>
        </a:prstGeom>
      </dgm:spPr>
    </dgm:pt>
    <dgm:pt modelId="{913D3ACB-48A3-4726-BEB5-379AA9E10B80}" type="pres">
      <dgm:prSet presAssocID="{0E228E58-4FEB-4A98-8255-268D4DDAD64C}" presName="textNode" presStyleLbl="bgShp" presStyleIdx="2" presStyleCnt="3"/>
      <dgm:spPr/>
    </dgm:pt>
    <dgm:pt modelId="{C1C104FE-3ECF-42C1-AF95-AF9ED11C5190}" type="pres">
      <dgm:prSet presAssocID="{0E228E58-4FEB-4A98-8255-268D4DDAD64C}" presName="compChildNode" presStyleCnt="0"/>
      <dgm:spPr/>
    </dgm:pt>
    <dgm:pt modelId="{1F4B3D6F-C340-457D-8FBA-66A3874F7D3D}" type="pres">
      <dgm:prSet presAssocID="{0E228E58-4FEB-4A98-8255-268D4DDAD64C}" presName="theInnerList" presStyleCnt="0"/>
      <dgm:spPr/>
    </dgm:pt>
    <dgm:pt modelId="{F75225E0-2AB1-4CED-9E82-889BEB922D30}" type="pres">
      <dgm:prSet presAssocID="{B6C58A84-F5FF-4D8B-9B13-3C33511DB8E1}" presName="childNode" presStyleLbl="node1" presStyleIdx="12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ACF09E4-14DB-490D-A53C-9EA2A4CB3804}" type="pres">
      <dgm:prSet presAssocID="{B6C58A84-F5FF-4D8B-9B13-3C33511DB8E1}" presName="aSpace2" presStyleCnt="0"/>
      <dgm:spPr/>
    </dgm:pt>
    <dgm:pt modelId="{107652B1-5215-4502-9C43-313A2CFBED36}" type="pres">
      <dgm:prSet presAssocID="{FF69B23A-B1B0-470F-A426-0ADC34F868A1}" presName="childNode" presStyleLbl="node1" presStyleIdx="13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C1AA01C-94F7-4DFA-A5A6-2092C747603F}" type="pres">
      <dgm:prSet presAssocID="{FF69B23A-B1B0-470F-A426-0ADC34F868A1}" presName="aSpace2" presStyleCnt="0"/>
      <dgm:spPr/>
    </dgm:pt>
    <dgm:pt modelId="{2EEDA4A7-0B15-4B17-9473-66E399EFEE46}" type="pres">
      <dgm:prSet presAssocID="{0DE4E545-268A-4BCF-9C97-CD5A50258216}" presName="childNode" presStyleLbl="node1" presStyleIdx="14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7296080-E54D-46A5-BC12-4EC1DF177D91}" type="pres">
      <dgm:prSet presAssocID="{0DE4E545-268A-4BCF-9C97-CD5A50258216}" presName="aSpace2" presStyleCnt="0"/>
      <dgm:spPr/>
    </dgm:pt>
    <dgm:pt modelId="{CFB17AFC-4285-4030-8077-5310BA4436EB}" type="pres">
      <dgm:prSet presAssocID="{810AB3C1-6EDF-4AE5-A455-69F640A376E7}" presName="childNode" presStyleLbl="node1" presStyleIdx="15" presStyleCnt="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02EA040A-F206-4EA4-982F-3973DE24E4EC}" type="presOf" srcId="{095FC7BB-4C3A-41E1-8CFC-67C846241AD0}" destId="{6D8059CC-766A-43B6-8619-1EED7D756FC8}" srcOrd="0" destOrd="0" presId="urn:microsoft.com/office/officeart/2005/8/layout/lProcess2"/>
    <dgm:cxn modelId="{0C94331C-E6AA-4E1E-8FF6-3952668B8CAC}" type="presOf" srcId="{15FC7516-DF96-4CD2-BA06-E4A233AE1F44}" destId="{074A323D-2BF6-4413-A763-489B0EC606CA}" srcOrd="0" destOrd="0" presId="urn:microsoft.com/office/officeart/2005/8/layout/lProcess2"/>
    <dgm:cxn modelId="{DCB79E28-86E8-4722-8625-056A5CABC7B8}" type="presOf" srcId="{68873CE5-EEEA-4229-A239-8DC8904BBA99}" destId="{CF7DF724-D7D2-4F42-AF56-183B0B51F0DA}" srcOrd="0" destOrd="0" presId="urn:microsoft.com/office/officeart/2005/8/layout/lProcess2"/>
    <dgm:cxn modelId="{DCDECF2E-03CB-4C3A-A42D-C9F541AD3EEF}" srcId="{9536FB24-72A6-49F5-94A2-E5F2B395FE42}" destId="{68873CE5-EEEA-4229-A239-8DC8904BBA99}" srcOrd="4" destOrd="0" parTransId="{F13ABB22-9D01-4904-B06A-B58C0E8A6A31}" sibTransId="{FE465D8E-EDD5-45BB-88D6-E75C42BA68EC}"/>
    <dgm:cxn modelId="{B7A4BF5B-C0A3-4964-9BF3-731E8F3C0889}" type="presOf" srcId="{F92912DA-9226-4A45-A9F9-2B17D6D8C370}" destId="{F0BFF9C1-9024-4F8D-959F-D371DC430C10}" srcOrd="0" destOrd="0" presId="urn:microsoft.com/office/officeart/2005/8/layout/lProcess2"/>
    <dgm:cxn modelId="{4FB49243-8333-4129-9CF7-F6E697BA4E7B}" type="presOf" srcId="{BE2C1A59-1A11-4FCA-848A-1DB89893F213}" destId="{D368AC29-B10F-488F-85A2-DFA06EA6F036}" srcOrd="1" destOrd="0" presId="urn:microsoft.com/office/officeart/2005/8/layout/lProcess2"/>
    <dgm:cxn modelId="{7B76B269-413E-4698-B707-D950D94EF0D3}" type="presOf" srcId="{6A7F706A-18A4-48BF-A15A-F2CEE65171D7}" destId="{7D9214F0-B0E0-48D0-931A-9D79EE0F345F}" srcOrd="0" destOrd="0" presId="urn:microsoft.com/office/officeart/2005/8/layout/lProcess2"/>
    <dgm:cxn modelId="{5B2A414A-9F7B-4E5C-A70F-AE5360123D40}" type="presOf" srcId="{26A69342-1BFE-4A2E-B95F-31E4AE695470}" destId="{B6A3BCE0-5AD8-4A89-893F-0BA8326BD2DB}" srcOrd="0" destOrd="0" presId="urn:microsoft.com/office/officeart/2005/8/layout/lProcess2"/>
    <dgm:cxn modelId="{56D22E6B-1C59-4793-94C1-0B4AA8A78602}" srcId="{9536FB24-72A6-49F5-94A2-E5F2B395FE42}" destId="{32CADDF9-B638-4D96-8445-79D62D2014F5}" srcOrd="7" destOrd="0" parTransId="{1CA86E40-FF70-40FB-A0A8-89878F7F09DB}" sibTransId="{3BD0856A-D7F9-4350-81D0-718A2ADABAAD}"/>
    <dgm:cxn modelId="{0EC0D06E-BFD1-4E72-A8AE-6CF602647869}" type="presOf" srcId="{B6C58A84-F5FF-4D8B-9B13-3C33511DB8E1}" destId="{F75225E0-2AB1-4CED-9E82-889BEB922D30}" srcOrd="0" destOrd="0" presId="urn:microsoft.com/office/officeart/2005/8/layout/lProcess2"/>
    <dgm:cxn modelId="{4CCFD76E-99CD-47BB-8637-7C51C8A8DAF9}" type="presOf" srcId="{0E228E58-4FEB-4A98-8255-268D4DDAD64C}" destId="{E017A8A8-A949-482F-882D-F5806C6684E6}" srcOrd="0" destOrd="0" presId="urn:microsoft.com/office/officeart/2005/8/layout/lProcess2"/>
    <dgm:cxn modelId="{F362EA4F-6D9B-47D4-8536-5B2F79734C49}" type="presOf" srcId="{BE2C1A59-1A11-4FCA-848A-1DB89893F213}" destId="{763FCE89-CD7E-4F63-8D63-4DFF93FE5958}" srcOrd="0" destOrd="0" presId="urn:microsoft.com/office/officeart/2005/8/layout/lProcess2"/>
    <dgm:cxn modelId="{511BF255-BC17-4690-A72E-6417652A5412}" type="presOf" srcId="{FF69B23A-B1B0-470F-A426-0ADC34F868A1}" destId="{107652B1-5215-4502-9C43-313A2CFBED36}" srcOrd="0" destOrd="0" presId="urn:microsoft.com/office/officeart/2005/8/layout/lProcess2"/>
    <dgm:cxn modelId="{6F6C2B77-E3A1-4079-A371-48BE787742E4}" type="presOf" srcId="{11E99DEC-7D68-4BDC-88FC-BF96E792B8D1}" destId="{97001724-F606-42B3-A6F4-F87C613997EC}" srcOrd="0" destOrd="0" presId="urn:microsoft.com/office/officeart/2005/8/layout/lProcess2"/>
    <dgm:cxn modelId="{1B474F57-18CD-476D-8721-6BCBDE90DD56}" srcId="{9536FB24-72A6-49F5-94A2-E5F2B395FE42}" destId="{26A69342-1BFE-4A2E-B95F-31E4AE695470}" srcOrd="3" destOrd="0" parTransId="{AA692CA2-4515-4915-AE06-5EFF8C1B91C1}" sibTransId="{F7DE23B7-5631-4C92-9A8F-3C64827B265F}"/>
    <dgm:cxn modelId="{78CA7B83-0166-4EB4-B8AF-4B3E96DCACC5}" type="presOf" srcId="{0E228E58-4FEB-4A98-8255-268D4DDAD64C}" destId="{913D3ACB-48A3-4726-BEB5-379AA9E10B80}" srcOrd="1" destOrd="0" presId="urn:microsoft.com/office/officeart/2005/8/layout/lProcess2"/>
    <dgm:cxn modelId="{86640784-55C9-46E6-B64D-7AFD354BEA3E}" srcId="{0E228E58-4FEB-4A98-8255-268D4DDAD64C}" destId="{0DE4E545-268A-4BCF-9C97-CD5A50258216}" srcOrd="2" destOrd="0" parTransId="{8625F730-E22D-44E7-9905-3451FB330FD7}" sibTransId="{2F5DF041-24F1-49AC-AB0C-9D6C609D0C13}"/>
    <dgm:cxn modelId="{14342F89-42E0-4668-8AD0-94F43CDE8A0B}" srcId="{0E228E58-4FEB-4A98-8255-268D4DDAD64C}" destId="{B6C58A84-F5FF-4D8B-9B13-3C33511DB8E1}" srcOrd="0" destOrd="0" parTransId="{FCD9EDB0-DCF9-4D8E-BE10-62E02BE5143F}" sibTransId="{23027BE6-E20F-47BF-89C4-B2F3ECD74FF8}"/>
    <dgm:cxn modelId="{1E569C8A-E989-41F9-A9D7-A2FA7BC101DC}" srcId="{9536FB24-72A6-49F5-94A2-E5F2B395FE42}" destId="{095FC7BB-4C3A-41E1-8CFC-67C846241AD0}" srcOrd="1" destOrd="0" parTransId="{3F8C0F42-7796-493E-BF1F-C1892C8F2489}" sibTransId="{9B959003-3DC5-420F-B076-827C1FFBB78E}"/>
    <dgm:cxn modelId="{C93F1893-A01E-443E-A38C-E86B2C507790}" srcId="{9536FB24-72A6-49F5-94A2-E5F2B395FE42}" destId="{15FC7516-DF96-4CD2-BA06-E4A233AE1F44}" srcOrd="2" destOrd="0" parTransId="{BE5D968E-578C-4194-AF7B-6F47D722DCAF}" sibTransId="{A843E01D-F518-4B05-877A-3D2C27C650CD}"/>
    <dgm:cxn modelId="{8BD59A96-E693-4512-80AB-66D4A9468733}" type="presOf" srcId="{9536FB24-72A6-49F5-94A2-E5F2B395FE42}" destId="{F3AF130B-1BFE-4A40-943F-C1AFB5C0C4CF}" srcOrd="1" destOrd="0" presId="urn:microsoft.com/office/officeart/2005/8/layout/lProcess2"/>
    <dgm:cxn modelId="{262CB49A-2462-4B55-83B2-D9E17F9D2BE8}" srcId="{BE2C1A59-1A11-4FCA-848A-1DB89893F213}" destId="{F92912DA-9226-4A45-A9F9-2B17D6D8C370}" srcOrd="0" destOrd="0" parTransId="{9D0E0D56-F417-4482-A127-7D99771A122D}" sibTransId="{064D4269-45F7-4228-B6CC-670DF146828C}"/>
    <dgm:cxn modelId="{3FE4A39E-F235-4C73-9109-064FD28D0D14}" type="presOf" srcId="{7A0853A1-2691-42D2-8768-14E7394B4B2C}" destId="{6B869BBE-0850-478E-B960-73B3E2B3C5AE}" srcOrd="0" destOrd="0" presId="urn:microsoft.com/office/officeart/2005/8/layout/lProcess2"/>
    <dgm:cxn modelId="{DE787CA0-E4C0-475B-87F8-924ECAA979C8}" srcId="{9536FB24-72A6-49F5-94A2-E5F2B395FE42}" destId="{237F6148-0AB6-4010-A7A3-F542D2E9CA21}" srcOrd="8" destOrd="0" parTransId="{6FDF602B-FBC1-4F30-8C79-1DA94E371C65}" sibTransId="{AB1F90EA-BB6B-4E75-8C0A-D5443BF38A85}"/>
    <dgm:cxn modelId="{170CA7A3-2BD0-4909-A69F-467010122D1C}" type="presOf" srcId="{9536FB24-72A6-49F5-94A2-E5F2B395FE42}" destId="{5E6388CD-2249-4488-A1F5-25E3294EBD55}" srcOrd="0" destOrd="0" presId="urn:microsoft.com/office/officeart/2005/8/layout/lProcess2"/>
    <dgm:cxn modelId="{588202A7-94F8-4C16-AF29-DE7074509DFE}" srcId="{0E228E58-4FEB-4A98-8255-268D4DDAD64C}" destId="{FF69B23A-B1B0-470F-A426-0ADC34F868A1}" srcOrd="1" destOrd="0" parTransId="{81805FB5-56F9-4C29-AE73-2BE7B4B30E41}" sibTransId="{AA61118D-6E75-440A-825C-D2299F210B34}"/>
    <dgm:cxn modelId="{F7749BAC-7041-4082-B14D-2319F469F84A}" type="presOf" srcId="{81047A29-3C39-4782-BD4B-A58851659BB1}" destId="{E72942F0-6184-4246-8D8B-A5C8F15A002C}" srcOrd="0" destOrd="0" presId="urn:microsoft.com/office/officeart/2005/8/layout/lProcess2"/>
    <dgm:cxn modelId="{E086D6AC-5FCB-4AAF-906D-3271B23CD818}" srcId="{BE2C1A59-1A11-4FCA-848A-1DB89893F213}" destId="{81047A29-3C39-4782-BD4B-A58851659BB1}" srcOrd="2" destOrd="0" parTransId="{44697ECB-FE84-485E-827B-C86268FB595B}" sibTransId="{711D5C2C-2C7E-48D3-BBFB-B7B4400141B6}"/>
    <dgm:cxn modelId="{4E2725AD-43FF-45C9-8988-6AD4688AF9E6}" srcId="{6A7F706A-18A4-48BF-A15A-F2CEE65171D7}" destId="{BE2C1A59-1A11-4FCA-848A-1DB89893F213}" srcOrd="1" destOrd="0" parTransId="{05246E6F-7272-4EE9-B183-FA1751E23A82}" sibTransId="{1D0C8009-8B52-4613-BDE8-276D27CC4D75}"/>
    <dgm:cxn modelId="{8735E6B2-2543-4EA4-B95A-1B2A8575AC05}" type="presOf" srcId="{0E22B672-559F-4047-8311-97204005DAE3}" destId="{15BA74C7-5111-4049-8464-0E2BE1E80AB0}" srcOrd="0" destOrd="0" presId="urn:microsoft.com/office/officeart/2005/8/layout/lProcess2"/>
    <dgm:cxn modelId="{67F001B3-30DB-4DFA-BBA9-B1016490C7CB}" type="presOf" srcId="{32CADDF9-B638-4D96-8445-79D62D2014F5}" destId="{252029DB-802B-4209-A569-5DB40407327D}" srcOrd="0" destOrd="0" presId="urn:microsoft.com/office/officeart/2005/8/layout/lProcess2"/>
    <dgm:cxn modelId="{A49C2DB5-B18B-4967-9999-B967E9461DB5}" srcId="{9536FB24-72A6-49F5-94A2-E5F2B395FE42}" destId="{11E99DEC-7D68-4BDC-88FC-BF96E792B8D1}" srcOrd="6" destOrd="0" parTransId="{C1E282D9-C9C4-45F7-A9B4-8B0B028EF256}" sibTransId="{9BDB7D63-F275-421E-B1A6-D7A743FBA58D}"/>
    <dgm:cxn modelId="{5D59E9B6-CB25-4775-977B-1E52B1C21AD1}" type="presOf" srcId="{B2DEE45C-9B8D-40F6-A49A-82667A952253}" destId="{BFB48E14-391A-4935-B931-E9EA2DC66F57}" srcOrd="0" destOrd="0" presId="urn:microsoft.com/office/officeart/2005/8/layout/lProcess2"/>
    <dgm:cxn modelId="{8B932DBB-541B-4DEB-B4C7-32AF4C3269AA}" type="presOf" srcId="{237F6148-0AB6-4010-A7A3-F542D2E9CA21}" destId="{D10E73B4-9808-4FBD-8B78-8F9744E6913F}" srcOrd="0" destOrd="0" presId="urn:microsoft.com/office/officeart/2005/8/layout/lProcess2"/>
    <dgm:cxn modelId="{FFFADAC0-FC9E-4E80-AE66-9F4CBECB9CDD}" srcId="{6A7F706A-18A4-48BF-A15A-F2CEE65171D7}" destId="{9536FB24-72A6-49F5-94A2-E5F2B395FE42}" srcOrd="0" destOrd="0" parTransId="{D9A8468E-4DC6-4BF6-B7EA-DC17029CB85B}" sibTransId="{8B892729-5CCD-4E06-9B3E-1CA9212BD23E}"/>
    <dgm:cxn modelId="{FDD792C6-F2B5-4992-8397-6938A7937C01}" srcId="{6A7F706A-18A4-48BF-A15A-F2CEE65171D7}" destId="{0E228E58-4FEB-4A98-8255-268D4DDAD64C}" srcOrd="2" destOrd="0" parTransId="{21F019A5-8A0F-42EB-86FD-5A9262D725CC}" sibTransId="{A92CF028-ABE3-448A-B619-126A94BFBA62}"/>
    <dgm:cxn modelId="{7B39F3D0-5176-44EB-A6B2-B43A6F214388}" type="presOf" srcId="{0DE4E545-268A-4BCF-9C97-CD5A50258216}" destId="{2EEDA4A7-0B15-4B17-9473-66E399EFEE46}" srcOrd="0" destOrd="0" presId="urn:microsoft.com/office/officeart/2005/8/layout/lProcess2"/>
    <dgm:cxn modelId="{81C8BAD1-7597-44DF-945A-837ECF37300C}" srcId="{0E228E58-4FEB-4A98-8255-268D4DDAD64C}" destId="{810AB3C1-6EDF-4AE5-A455-69F640A376E7}" srcOrd="3" destOrd="0" parTransId="{5F79F854-F4B9-4BC8-8949-C12CF57A2628}" sibTransId="{9BB7ED43-B80A-4408-9DA4-DEDAA6679C42}"/>
    <dgm:cxn modelId="{69507BD8-6172-4578-BBD4-FDFE84A17A67}" type="presOf" srcId="{810AB3C1-6EDF-4AE5-A455-69F640A376E7}" destId="{CFB17AFC-4285-4030-8077-5310BA4436EB}" srcOrd="0" destOrd="0" presId="urn:microsoft.com/office/officeart/2005/8/layout/lProcess2"/>
    <dgm:cxn modelId="{B15E9ADC-F4E2-4FBD-8BB4-1D0F7DB342B0}" srcId="{9536FB24-72A6-49F5-94A2-E5F2B395FE42}" destId="{0E22B672-559F-4047-8311-97204005DAE3}" srcOrd="5" destOrd="0" parTransId="{53635200-D051-4794-9A44-877A32C94D5A}" sibTransId="{3422F357-BC88-4827-A1ED-8662BFE1B8D2}"/>
    <dgm:cxn modelId="{4F0B2CE1-7C28-4C61-B54A-74C65EF86165}" srcId="{9536FB24-72A6-49F5-94A2-E5F2B395FE42}" destId="{B2DEE45C-9B8D-40F6-A49A-82667A952253}" srcOrd="0" destOrd="0" parTransId="{21EB986B-94A2-4F33-B211-9F30D8AE5DAC}" sibTransId="{1E9EDA57-5BAA-4AF6-A620-277EA95FB313}"/>
    <dgm:cxn modelId="{21DED2E4-7525-47EE-A5EE-6FD59EA88BF1}" srcId="{BE2C1A59-1A11-4FCA-848A-1DB89893F213}" destId="{7A0853A1-2691-42D2-8768-14E7394B4B2C}" srcOrd="1" destOrd="0" parTransId="{86D2B5C0-C5AB-4638-ACF7-C59629E0253D}" sibTransId="{655FD88F-5D19-4CEC-B2AB-F76056D082A8}"/>
    <dgm:cxn modelId="{D21D46CC-D57F-4C3B-B35E-C0EEE0507CBB}" type="presParOf" srcId="{7D9214F0-B0E0-48D0-931A-9D79EE0F345F}" destId="{1E038D04-1783-4D6B-96AF-A23E49354E74}" srcOrd="0" destOrd="0" presId="urn:microsoft.com/office/officeart/2005/8/layout/lProcess2"/>
    <dgm:cxn modelId="{A9B57D0D-1DA7-4A63-AF6E-56281A4254F2}" type="presParOf" srcId="{1E038D04-1783-4D6B-96AF-A23E49354E74}" destId="{5E6388CD-2249-4488-A1F5-25E3294EBD55}" srcOrd="0" destOrd="0" presId="urn:microsoft.com/office/officeart/2005/8/layout/lProcess2"/>
    <dgm:cxn modelId="{CDCCCA17-7170-4B80-A54C-8F52EAAEB25A}" type="presParOf" srcId="{1E038D04-1783-4D6B-96AF-A23E49354E74}" destId="{F3AF130B-1BFE-4A40-943F-C1AFB5C0C4CF}" srcOrd="1" destOrd="0" presId="urn:microsoft.com/office/officeart/2005/8/layout/lProcess2"/>
    <dgm:cxn modelId="{36FA3156-2D4D-4352-A6EB-4E1AF6C22388}" type="presParOf" srcId="{1E038D04-1783-4D6B-96AF-A23E49354E74}" destId="{69B7BA4E-CEDC-4C3F-8114-2890F01AD9E5}" srcOrd="2" destOrd="0" presId="urn:microsoft.com/office/officeart/2005/8/layout/lProcess2"/>
    <dgm:cxn modelId="{B7AFF114-E6C5-4D5D-9C42-FCEAA99EE943}" type="presParOf" srcId="{69B7BA4E-CEDC-4C3F-8114-2890F01AD9E5}" destId="{99A80822-4DD5-4356-B4B4-D9DC6A21E48A}" srcOrd="0" destOrd="0" presId="urn:microsoft.com/office/officeart/2005/8/layout/lProcess2"/>
    <dgm:cxn modelId="{9BD86477-3A52-4696-995F-F1CDA656B01D}" type="presParOf" srcId="{99A80822-4DD5-4356-B4B4-D9DC6A21E48A}" destId="{BFB48E14-391A-4935-B931-E9EA2DC66F57}" srcOrd="0" destOrd="0" presId="urn:microsoft.com/office/officeart/2005/8/layout/lProcess2"/>
    <dgm:cxn modelId="{53AB8328-43B0-4E99-BA94-8EA32A2E5AC1}" type="presParOf" srcId="{99A80822-4DD5-4356-B4B4-D9DC6A21E48A}" destId="{1B3397EB-42D2-4582-A45E-784FF6424C5E}" srcOrd="1" destOrd="0" presId="urn:microsoft.com/office/officeart/2005/8/layout/lProcess2"/>
    <dgm:cxn modelId="{AE5445BC-89AA-4E5C-98B4-6C42A26B30F6}" type="presParOf" srcId="{99A80822-4DD5-4356-B4B4-D9DC6A21E48A}" destId="{6D8059CC-766A-43B6-8619-1EED7D756FC8}" srcOrd="2" destOrd="0" presId="urn:microsoft.com/office/officeart/2005/8/layout/lProcess2"/>
    <dgm:cxn modelId="{6689763C-B087-441F-8BF5-051E79650956}" type="presParOf" srcId="{99A80822-4DD5-4356-B4B4-D9DC6A21E48A}" destId="{FEF86A09-452B-4753-A9F6-E8E64A19CEF1}" srcOrd="3" destOrd="0" presId="urn:microsoft.com/office/officeart/2005/8/layout/lProcess2"/>
    <dgm:cxn modelId="{FF9AE017-B93F-437E-91A7-FACEE69BDEE7}" type="presParOf" srcId="{99A80822-4DD5-4356-B4B4-D9DC6A21E48A}" destId="{074A323D-2BF6-4413-A763-489B0EC606CA}" srcOrd="4" destOrd="0" presId="urn:microsoft.com/office/officeart/2005/8/layout/lProcess2"/>
    <dgm:cxn modelId="{7CB860D0-8825-436B-AF6E-EBBA25D347AC}" type="presParOf" srcId="{99A80822-4DD5-4356-B4B4-D9DC6A21E48A}" destId="{BE564F3A-D190-49EE-8716-31D2F017641F}" srcOrd="5" destOrd="0" presId="urn:microsoft.com/office/officeart/2005/8/layout/lProcess2"/>
    <dgm:cxn modelId="{7788A019-2374-4083-A5F1-C6E2F36C7F40}" type="presParOf" srcId="{99A80822-4DD5-4356-B4B4-D9DC6A21E48A}" destId="{B6A3BCE0-5AD8-4A89-893F-0BA8326BD2DB}" srcOrd="6" destOrd="0" presId="urn:microsoft.com/office/officeart/2005/8/layout/lProcess2"/>
    <dgm:cxn modelId="{AACA7EC6-E84B-4EF2-A2FF-7D254B75D0F8}" type="presParOf" srcId="{99A80822-4DD5-4356-B4B4-D9DC6A21E48A}" destId="{D1C116A1-A923-4D72-A837-9C051A25DC4B}" srcOrd="7" destOrd="0" presId="urn:microsoft.com/office/officeart/2005/8/layout/lProcess2"/>
    <dgm:cxn modelId="{200D9B0B-6520-4D88-8D54-17DE54C61A1A}" type="presParOf" srcId="{99A80822-4DD5-4356-B4B4-D9DC6A21E48A}" destId="{CF7DF724-D7D2-4F42-AF56-183B0B51F0DA}" srcOrd="8" destOrd="0" presId="urn:microsoft.com/office/officeart/2005/8/layout/lProcess2"/>
    <dgm:cxn modelId="{252BE8C7-33ED-4346-9BA4-A8FB45507318}" type="presParOf" srcId="{99A80822-4DD5-4356-B4B4-D9DC6A21E48A}" destId="{E62452B9-8484-4D6A-8025-3A48CC7DED32}" srcOrd="9" destOrd="0" presId="urn:microsoft.com/office/officeart/2005/8/layout/lProcess2"/>
    <dgm:cxn modelId="{DD2EF7C7-3B3A-4585-900E-ADD8BFB72D0E}" type="presParOf" srcId="{99A80822-4DD5-4356-B4B4-D9DC6A21E48A}" destId="{15BA74C7-5111-4049-8464-0E2BE1E80AB0}" srcOrd="10" destOrd="0" presId="urn:microsoft.com/office/officeart/2005/8/layout/lProcess2"/>
    <dgm:cxn modelId="{F501D306-23ED-4A43-B7C3-F9C5309CAE8D}" type="presParOf" srcId="{99A80822-4DD5-4356-B4B4-D9DC6A21E48A}" destId="{541DB2DE-575C-4CFC-8583-01647A1EB3F1}" srcOrd="11" destOrd="0" presId="urn:microsoft.com/office/officeart/2005/8/layout/lProcess2"/>
    <dgm:cxn modelId="{75F244E1-8D40-4BF9-BB6D-4805CBCD1E2C}" type="presParOf" srcId="{99A80822-4DD5-4356-B4B4-D9DC6A21E48A}" destId="{97001724-F606-42B3-A6F4-F87C613997EC}" srcOrd="12" destOrd="0" presId="urn:microsoft.com/office/officeart/2005/8/layout/lProcess2"/>
    <dgm:cxn modelId="{EA0CBD5E-3C3C-4FE3-A094-1B0CECDBB086}" type="presParOf" srcId="{99A80822-4DD5-4356-B4B4-D9DC6A21E48A}" destId="{E28FE4D2-23D2-4DFB-B495-6012FDFF85DA}" srcOrd="13" destOrd="0" presId="urn:microsoft.com/office/officeart/2005/8/layout/lProcess2"/>
    <dgm:cxn modelId="{E29A27D9-B9E5-497D-9610-278C9AAECD8C}" type="presParOf" srcId="{99A80822-4DD5-4356-B4B4-D9DC6A21E48A}" destId="{252029DB-802B-4209-A569-5DB40407327D}" srcOrd="14" destOrd="0" presId="urn:microsoft.com/office/officeart/2005/8/layout/lProcess2"/>
    <dgm:cxn modelId="{3F33CC57-6AD5-4A84-84FA-3784FC05D097}" type="presParOf" srcId="{99A80822-4DD5-4356-B4B4-D9DC6A21E48A}" destId="{046E4340-76E0-4F79-9CCC-B29821CC4467}" srcOrd="15" destOrd="0" presId="urn:microsoft.com/office/officeart/2005/8/layout/lProcess2"/>
    <dgm:cxn modelId="{5BD7D969-05C7-4EC2-811D-B4ECECBE25F6}" type="presParOf" srcId="{99A80822-4DD5-4356-B4B4-D9DC6A21E48A}" destId="{D10E73B4-9808-4FBD-8B78-8F9744E6913F}" srcOrd="16" destOrd="0" presId="urn:microsoft.com/office/officeart/2005/8/layout/lProcess2"/>
    <dgm:cxn modelId="{79F41F2C-F564-400F-8D83-052E189F9FB2}" type="presParOf" srcId="{7D9214F0-B0E0-48D0-931A-9D79EE0F345F}" destId="{ECAA15D4-0C1A-4702-8DAC-7191EF6D14B8}" srcOrd="1" destOrd="0" presId="urn:microsoft.com/office/officeart/2005/8/layout/lProcess2"/>
    <dgm:cxn modelId="{E67A5E99-E503-474F-AAA8-45DF8E6030D9}" type="presParOf" srcId="{7D9214F0-B0E0-48D0-931A-9D79EE0F345F}" destId="{54A0A19B-30AE-4E07-8143-5E02F2FC9EB0}" srcOrd="2" destOrd="0" presId="urn:microsoft.com/office/officeart/2005/8/layout/lProcess2"/>
    <dgm:cxn modelId="{504052DB-596F-4152-9D32-15CA88EF1C29}" type="presParOf" srcId="{54A0A19B-30AE-4E07-8143-5E02F2FC9EB0}" destId="{763FCE89-CD7E-4F63-8D63-4DFF93FE5958}" srcOrd="0" destOrd="0" presId="urn:microsoft.com/office/officeart/2005/8/layout/lProcess2"/>
    <dgm:cxn modelId="{56F7DD47-E63C-4215-82E9-5EE46A79413D}" type="presParOf" srcId="{54A0A19B-30AE-4E07-8143-5E02F2FC9EB0}" destId="{D368AC29-B10F-488F-85A2-DFA06EA6F036}" srcOrd="1" destOrd="0" presId="urn:microsoft.com/office/officeart/2005/8/layout/lProcess2"/>
    <dgm:cxn modelId="{0E4C7B68-72E4-47E1-B2E3-A14F158C923F}" type="presParOf" srcId="{54A0A19B-30AE-4E07-8143-5E02F2FC9EB0}" destId="{8CC18858-9198-421D-9159-10F27BB7C8A1}" srcOrd="2" destOrd="0" presId="urn:microsoft.com/office/officeart/2005/8/layout/lProcess2"/>
    <dgm:cxn modelId="{ABD22E25-37E1-4DAB-B7B8-881BB622AC6B}" type="presParOf" srcId="{8CC18858-9198-421D-9159-10F27BB7C8A1}" destId="{13A2B79A-2196-4540-B697-A46215A3006F}" srcOrd="0" destOrd="0" presId="urn:microsoft.com/office/officeart/2005/8/layout/lProcess2"/>
    <dgm:cxn modelId="{D116E5A9-EB9E-4BBD-AD00-5CAAE33674A2}" type="presParOf" srcId="{13A2B79A-2196-4540-B697-A46215A3006F}" destId="{F0BFF9C1-9024-4F8D-959F-D371DC430C10}" srcOrd="0" destOrd="0" presId="urn:microsoft.com/office/officeart/2005/8/layout/lProcess2"/>
    <dgm:cxn modelId="{FDEED2FF-F075-4266-A639-2D04152DE7EA}" type="presParOf" srcId="{13A2B79A-2196-4540-B697-A46215A3006F}" destId="{CBF5E694-99EC-4120-B457-0FD37876C45D}" srcOrd="1" destOrd="0" presId="urn:microsoft.com/office/officeart/2005/8/layout/lProcess2"/>
    <dgm:cxn modelId="{93822C0A-2531-4893-B6A7-0083E4657BB7}" type="presParOf" srcId="{13A2B79A-2196-4540-B697-A46215A3006F}" destId="{6B869BBE-0850-478E-B960-73B3E2B3C5AE}" srcOrd="2" destOrd="0" presId="urn:microsoft.com/office/officeart/2005/8/layout/lProcess2"/>
    <dgm:cxn modelId="{ED997CC5-B61B-4E36-AFFB-82A4BA08BBED}" type="presParOf" srcId="{13A2B79A-2196-4540-B697-A46215A3006F}" destId="{6A484A85-64E9-4BA1-B1D0-F95FF7CE0AE2}" srcOrd="3" destOrd="0" presId="urn:microsoft.com/office/officeart/2005/8/layout/lProcess2"/>
    <dgm:cxn modelId="{1A32C22D-35E6-4867-B1CF-C0DF7136C3CA}" type="presParOf" srcId="{13A2B79A-2196-4540-B697-A46215A3006F}" destId="{E72942F0-6184-4246-8D8B-A5C8F15A002C}" srcOrd="4" destOrd="0" presId="urn:microsoft.com/office/officeart/2005/8/layout/lProcess2"/>
    <dgm:cxn modelId="{1D59FBEA-67AB-4926-AEF9-7DEDB8E32EFC}" type="presParOf" srcId="{7D9214F0-B0E0-48D0-931A-9D79EE0F345F}" destId="{1E6AD49B-DCE6-417B-B8C9-A3B4F1E92454}" srcOrd="3" destOrd="0" presId="urn:microsoft.com/office/officeart/2005/8/layout/lProcess2"/>
    <dgm:cxn modelId="{383852F6-FB66-4A19-A5FA-2D9481653D46}" type="presParOf" srcId="{7D9214F0-B0E0-48D0-931A-9D79EE0F345F}" destId="{D346DCAB-8D37-488D-9D97-72B5252EA97E}" srcOrd="4" destOrd="0" presId="urn:microsoft.com/office/officeart/2005/8/layout/lProcess2"/>
    <dgm:cxn modelId="{418EC087-6B6B-46B1-B04B-E69C05C88C7F}" type="presParOf" srcId="{D346DCAB-8D37-488D-9D97-72B5252EA97E}" destId="{E017A8A8-A949-482F-882D-F5806C6684E6}" srcOrd="0" destOrd="0" presId="urn:microsoft.com/office/officeart/2005/8/layout/lProcess2"/>
    <dgm:cxn modelId="{6AEA4AC9-E889-407F-B650-93E80A8A4E3E}" type="presParOf" srcId="{D346DCAB-8D37-488D-9D97-72B5252EA97E}" destId="{913D3ACB-48A3-4726-BEB5-379AA9E10B80}" srcOrd="1" destOrd="0" presId="urn:microsoft.com/office/officeart/2005/8/layout/lProcess2"/>
    <dgm:cxn modelId="{A677FFE6-9B7A-4542-BBF7-4696364B9B7A}" type="presParOf" srcId="{D346DCAB-8D37-488D-9D97-72B5252EA97E}" destId="{C1C104FE-3ECF-42C1-AF95-AF9ED11C5190}" srcOrd="2" destOrd="0" presId="urn:microsoft.com/office/officeart/2005/8/layout/lProcess2"/>
    <dgm:cxn modelId="{13A28383-18B7-4D9E-88B2-335359333172}" type="presParOf" srcId="{C1C104FE-3ECF-42C1-AF95-AF9ED11C5190}" destId="{1F4B3D6F-C340-457D-8FBA-66A3874F7D3D}" srcOrd="0" destOrd="0" presId="urn:microsoft.com/office/officeart/2005/8/layout/lProcess2"/>
    <dgm:cxn modelId="{7A6BA61C-5944-43B3-8394-24FABB4B6602}" type="presParOf" srcId="{1F4B3D6F-C340-457D-8FBA-66A3874F7D3D}" destId="{F75225E0-2AB1-4CED-9E82-889BEB922D30}" srcOrd="0" destOrd="0" presId="urn:microsoft.com/office/officeart/2005/8/layout/lProcess2"/>
    <dgm:cxn modelId="{3FBB4113-BF60-4D85-B5DD-D0EE89B79CF7}" type="presParOf" srcId="{1F4B3D6F-C340-457D-8FBA-66A3874F7D3D}" destId="{3ACF09E4-14DB-490D-A53C-9EA2A4CB3804}" srcOrd="1" destOrd="0" presId="urn:microsoft.com/office/officeart/2005/8/layout/lProcess2"/>
    <dgm:cxn modelId="{4C754F1C-306D-4D9F-8283-E246678FE292}" type="presParOf" srcId="{1F4B3D6F-C340-457D-8FBA-66A3874F7D3D}" destId="{107652B1-5215-4502-9C43-313A2CFBED36}" srcOrd="2" destOrd="0" presId="urn:microsoft.com/office/officeart/2005/8/layout/lProcess2"/>
    <dgm:cxn modelId="{0CEAA65A-A718-4D3E-AC78-155075BF1E0C}" type="presParOf" srcId="{1F4B3D6F-C340-457D-8FBA-66A3874F7D3D}" destId="{BC1AA01C-94F7-4DFA-A5A6-2092C747603F}" srcOrd="3" destOrd="0" presId="urn:microsoft.com/office/officeart/2005/8/layout/lProcess2"/>
    <dgm:cxn modelId="{CB66537D-5D39-4F7C-BCA1-40C4CB635BBE}" type="presParOf" srcId="{1F4B3D6F-C340-457D-8FBA-66A3874F7D3D}" destId="{2EEDA4A7-0B15-4B17-9473-66E399EFEE46}" srcOrd="4" destOrd="0" presId="urn:microsoft.com/office/officeart/2005/8/layout/lProcess2"/>
    <dgm:cxn modelId="{E8C4099D-CA54-4313-82D5-082CF3488329}" type="presParOf" srcId="{1F4B3D6F-C340-457D-8FBA-66A3874F7D3D}" destId="{F7296080-E54D-46A5-BC12-4EC1DF177D91}" srcOrd="5" destOrd="0" presId="urn:microsoft.com/office/officeart/2005/8/layout/lProcess2"/>
    <dgm:cxn modelId="{C1DF01E7-4176-4442-9B40-A8283431A88D}" type="presParOf" srcId="{1F4B3D6F-C340-457D-8FBA-66A3874F7D3D}" destId="{CFB17AFC-4285-4030-8077-5310BA4436E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388CD-2249-4488-A1F5-25E3294EBD55}">
      <dsp:nvSpPr>
        <dsp:cNvPr id="0" name=""/>
        <dsp:cNvSpPr/>
      </dsp:nvSpPr>
      <dsp:spPr>
        <a:xfrm>
          <a:off x="997" y="0"/>
          <a:ext cx="2592368" cy="4936773"/>
        </a:xfrm>
        <a:prstGeom prst="roundRect">
          <a:avLst>
            <a:gd name="adj" fmla="val 10000"/>
          </a:avLst>
        </a:prstGeom>
        <a:solidFill>
          <a:srgbClr val="FFFFFF">
            <a:lumMod val="8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National communications</a:t>
          </a:r>
        </a:p>
      </dsp:txBody>
      <dsp:txXfrm>
        <a:off x="997" y="0"/>
        <a:ext cx="2592368" cy="1481031"/>
      </dsp:txXfrm>
    </dsp:sp>
    <dsp:sp modelId="{BFB48E14-391A-4935-B931-E9EA2DC66F57}">
      <dsp:nvSpPr>
        <dsp:cNvPr id="0" name=""/>
        <dsp:cNvSpPr/>
      </dsp:nvSpPr>
      <dsp:spPr>
        <a:xfrm>
          <a:off x="260233" y="1482478"/>
          <a:ext cx="2073895" cy="31336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National greenhouse gas inventory</a:t>
          </a:r>
        </a:p>
      </dsp:txBody>
      <dsp:txXfrm>
        <a:off x="269411" y="1491656"/>
        <a:ext cx="2055539" cy="295013"/>
      </dsp:txXfrm>
    </dsp:sp>
    <dsp:sp modelId="{6D8059CC-766A-43B6-8619-1EED7D756FC8}">
      <dsp:nvSpPr>
        <dsp:cNvPr id="0" name=""/>
        <dsp:cNvSpPr/>
      </dsp:nvSpPr>
      <dsp:spPr>
        <a:xfrm>
          <a:off x="260233" y="1844058"/>
          <a:ext cx="2073895" cy="31336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000000"/>
              </a:solidFill>
              <a:latin typeface="Arial"/>
              <a:ea typeface="+mn-ea"/>
              <a:cs typeface="+mn-cs"/>
            </a:rPr>
            <a:t>Programmes containing measures to facilitate adaptation to climate change</a:t>
          </a:r>
        </a:p>
      </dsp:txBody>
      <dsp:txXfrm>
        <a:off x="269411" y="1853236"/>
        <a:ext cx="2055539" cy="295013"/>
      </dsp:txXfrm>
    </dsp:sp>
    <dsp:sp modelId="{074A323D-2BF6-4413-A763-489B0EC606CA}">
      <dsp:nvSpPr>
        <dsp:cNvPr id="0" name=""/>
        <dsp:cNvSpPr/>
      </dsp:nvSpPr>
      <dsp:spPr>
        <a:xfrm>
          <a:off x="260233" y="2205638"/>
          <a:ext cx="2073895" cy="3133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FFFFFF"/>
              </a:solidFill>
              <a:latin typeface="Arial"/>
              <a:ea typeface="+mn-ea"/>
              <a:cs typeface="+mn-cs"/>
            </a:rPr>
            <a:t>Programmes containing measures to mitigate climate change</a:t>
          </a:r>
        </a:p>
      </dsp:txBody>
      <dsp:txXfrm>
        <a:off x="269411" y="2214816"/>
        <a:ext cx="2055539" cy="295013"/>
      </dsp:txXfrm>
    </dsp:sp>
    <dsp:sp modelId="{B6A3BCE0-5AD8-4A89-893F-0BA8326BD2DB}">
      <dsp:nvSpPr>
        <dsp:cNvPr id="0" name=""/>
        <dsp:cNvSpPr/>
      </dsp:nvSpPr>
      <dsp:spPr>
        <a:xfrm>
          <a:off x="260233" y="2567218"/>
          <a:ext cx="2073895" cy="31336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4D4D4D"/>
              </a:solidFill>
              <a:latin typeface="Arial"/>
              <a:ea typeface="+mn-ea"/>
              <a:cs typeface="+mn-cs"/>
            </a:rPr>
            <a:t>Transfer of technology</a:t>
          </a:r>
        </a:p>
      </dsp:txBody>
      <dsp:txXfrm>
        <a:off x="269411" y="2576396"/>
        <a:ext cx="2055539" cy="295013"/>
      </dsp:txXfrm>
    </dsp:sp>
    <dsp:sp modelId="{CF7DF724-D7D2-4F42-AF56-183B0B51F0DA}">
      <dsp:nvSpPr>
        <dsp:cNvPr id="0" name=""/>
        <dsp:cNvSpPr/>
      </dsp:nvSpPr>
      <dsp:spPr>
        <a:xfrm>
          <a:off x="260233" y="2928798"/>
          <a:ext cx="2073895" cy="3133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4B93D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Research and systematic observation</a:t>
          </a:r>
        </a:p>
      </dsp:txBody>
      <dsp:txXfrm>
        <a:off x="269411" y="2937976"/>
        <a:ext cx="2055539" cy="295013"/>
      </dsp:txXfrm>
    </dsp:sp>
    <dsp:sp modelId="{15BA74C7-5111-4049-8464-0E2BE1E80AB0}">
      <dsp:nvSpPr>
        <dsp:cNvPr id="0" name=""/>
        <dsp:cNvSpPr/>
      </dsp:nvSpPr>
      <dsp:spPr>
        <a:xfrm>
          <a:off x="260233" y="3290378"/>
          <a:ext cx="2073895" cy="3133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4B93D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Education, training and public awareness</a:t>
          </a:r>
        </a:p>
      </dsp:txBody>
      <dsp:txXfrm>
        <a:off x="269411" y="3299556"/>
        <a:ext cx="2055539" cy="295013"/>
      </dsp:txXfrm>
    </dsp:sp>
    <dsp:sp modelId="{97001724-F606-42B3-A6F4-F87C613997EC}">
      <dsp:nvSpPr>
        <dsp:cNvPr id="0" name=""/>
        <dsp:cNvSpPr/>
      </dsp:nvSpPr>
      <dsp:spPr>
        <a:xfrm>
          <a:off x="260233" y="3651958"/>
          <a:ext cx="2073895" cy="31336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4D4D4D"/>
              </a:solidFill>
              <a:latin typeface="Arial"/>
              <a:ea typeface="+mn-ea"/>
              <a:cs typeface="+mn-cs"/>
            </a:rPr>
            <a:t>Capacity-building</a:t>
          </a:r>
        </a:p>
      </dsp:txBody>
      <dsp:txXfrm>
        <a:off x="269411" y="3661136"/>
        <a:ext cx="2055539" cy="295013"/>
      </dsp:txXfrm>
    </dsp:sp>
    <dsp:sp modelId="{252029DB-802B-4209-A569-5DB40407327D}">
      <dsp:nvSpPr>
        <dsp:cNvPr id="0" name=""/>
        <dsp:cNvSpPr/>
      </dsp:nvSpPr>
      <dsp:spPr>
        <a:xfrm>
          <a:off x="260233" y="4013538"/>
          <a:ext cx="2073895" cy="3133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4B93D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Information and networking</a:t>
          </a:r>
        </a:p>
      </dsp:txBody>
      <dsp:txXfrm>
        <a:off x="269411" y="4022716"/>
        <a:ext cx="2055539" cy="295013"/>
      </dsp:txXfrm>
    </dsp:sp>
    <dsp:sp modelId="{D10E73B4-9808-4FBD-8B78-8F9744E6913F}">
      <dsp:nvSpPr>
        <dsp:cNvPr id="0" name=""/>
        <dsp:cNvSpPr/>
      </dsp:nvSpPr>
      <dsp:spPr>
        <a:xfrm>
          <a:off x="260233" y="4375118"/>
          <a:ext cx="2073895" cy="31336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4D4D4D"/>
              </a:solidFill>
              <a:latin typeface="Arial"/>
              <a:ea typeface="+mn-ea"/>
              <a:cs typeface="+mn-cs"/>
            </a:rPr>
            <a:t>Constraints and gaps, and related financial, technical and capacity-building needs</a:t>
          </a:r>
        </a:p>
      </dsp:txBody>
      <dsp:txXfrm>
        <a:off x="269411" y="4384296"/>
        <a:ext cx="2055539" cy="295013"/>
      </dsp:txXfrm>
    </dsp:sp>
    <dsp:sp modelId="{763FCE89-CD7E-4F63-8D63-4DFF93FE5958}">
      <dsp:nvSpPr>
        <dsp:cNvPr id="0" name=""/>
        <dsp:cNvSpPr/>
      </dsp:nvSpPr>
      <dsp:spPr>
        <a:xfrm>
          <a:off x="2787793" y="0"/>
          <a:ext cx="2592368" cy="4936773"/>
        </a:xfrm>
        <a:prstGeom prst="roundRect">
          <a:avLst>
            <a:gd name="adj" fmla="val 10000"/>
          </a:avLst>
        </a:prstGeom>
        <a:solidFill>
          <a:srgbClr val="FFFFFF">
            <a:lumMod val="8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Biennial update reports (BUR)</a:t>
          </a:r>
        </a:p>
      </dsp:txBody>
      <dsp:txXfrm>
        <a:off x="2787793" y="0"/>
        <a:ext cx="2592368" cy="1481031"/>
      </dsp:txXfrm>
    </dsp:sp>
    <dsp:sp modelId="{F0BFF9C1-9024-4F8D-959F-D371DC430C10}">
      <dsp:nvSpPr>
        <dsp:cNvPr id="0" name=""/>
        <dsp:cNvSpPr/>
      </dsp:nvSpPr>
      <dsp:spPr>
        <a:xfrm>
          <a:off x="3047030" y="1481453"/>
          <a:ext cx="2073895" cy="96987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FFFFFF"/>
              </a:solidFill>
              <a:latin typeface="Arial"/>
              <a:ea typeface="+mn-ea"/>
              <a:cs typeface="+mn-cs"/>
            </a:rPr>
            <a:t>National greenhouse gas inventory</a:t>
          </a:r>
        </a:p>
      </dsp:txBody>
      <dsp:txXfrm>
        <a:off x="3075437" y="1509860"/>
        <a:ext cx="2017081" cy="913064"/>
      </dsp:txXfrm>
    </dsp:sp>
    <dsp:sp modelId="{6B869BBE-0850-478E-B960-73B3E2B3C5AE}">
      <dsp:nvSpPr>
        <dsp:cNvPr id="0" name=""/>
        <dsp:cNvSpPr/>
      </dsp:nvSpPr>
      <dsp:spPr>
        <a:xfrm>
          <a:off x="3047030" y="2600544"/>
          <a:ext cx="2073895" cy="96987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FFFFFF"/>
              </a:solidFill>
              <a:latin typeface="Arial"/>
              <a:ea typeface="+mn-ea"/>
              <a:cs typeface="+mn-cs"/>
            </a:rPr>
            <a:t>Mitigation actions and their effects</a:t>
          </a:r>
        </a:p>
      </dsp:txBody>
      <dsp:txXfrm>
        <a:off x="3075437" y="2628951"/>
        <a:ext cx="2017081" cy="913064"/>
      </dsp:txXfrm>
    </dsp:sp>
    <dsp:sp modelId="{E72942F0-6184-4246-8D8B-A5C8F15A002C}">
      <dsp:nvSpPr>
        <dsp:cNvPr id="0" name=""/>
        <dsp:cNvSpPr/>
      </dsp:nvSpPr>
      <dsp:spPr>
        <a:xfrm>
          <a:off x="3047030" y="3719634"/>
          <a:ext cx="2073895" cy="96987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4D4D4D"/>
              </a:solidFill>
              <a:latin typeface="Arial"/>
              <a:ea typeface="+mn-ea"/>
              <a:cs typeface="+mn-cs"/>
            </a:rPr>
            <a:t>Finance, technology and capacity-building needs</a:t>
          </a:r>
        </a:p>
      </dsp:txBody>
      <dsp:txXfrm>
        <a:off x="3075437" y="3748041"/>
        <a:ext cx="2017081" cy="913064"/>
      </dsp:txXfrm>
    </dsp:sp>
    <dsp:sp modelId="{E017A8A8-A949-482F-882D-F5806C6684E6}">
      <dsp:nvSpPr>
        <dsp:cNvPr id="0" name=""/>
        <dsp:cNvSpPr/>
      </dsp:nvSpPr>
      <dsp:spPr>
        <a:xfrm>
          <a:off x="5575587" y="0"/>
          <a:ext cx="2592368" cy="4936773"/>
        </a:xfrm>
        <a:prstGeom prst="roundRect">
          <a:avLst>
            <a:gd name="adj" fmla="val 10000"/>
          </a:avLst>
        </a:prstGeom>
        <a:solidFill>
          <a:srgbClr val="FFFFFF">
            <a:lumMod val="85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Biennial transparency reports (BTR)</a:t>
          </a:r>
        </a:p>
      </dsp:txBody>
      <dsp:txXfrm>
        <a:off x="5575587" y="0"/>
        <a:ext cx="2592368" cy="1481031"/>
      </dsp:txXfrm>
    </dsp:sp>
    <dsp:sp modelId="{F75225E0-2AB1-4CED-9E82-889BEB922D30}">
      <dsp:nvSpPr>
        <dsp:cNvPr id="0" name=""/>
        <dsp:cNvSpPr/>
      </dsp:nvSpPr>
      <dsp:spPr>
        <a:xfrm>
          <a:off x="5833826" y="1481152"/>
          <a:ext cx="2073895" cy="71918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FFFFFF"/>
              </a:solidFill>
              <a:latin typeface="Arial"/>
              <a:ea typeface="+mn-ea"/>
              <a:cs typeface="+mn-cs"/>
            </a:rPr>
            <a:t>National greenhouse gas inventory</a:t>
          </a:r>
        </a:p>
      </dsp:txBody>
      <dsp:txXfrm>
        <a:off x="5854890" y="1502216"/>
        <a:ext cx="2031767" cy="677054"/>
      </dsp:txXfrm>
    </dsp:sp>
    <dsp:sp modelId="{107652B1-5215-4502-9C43-313A2CFBED36}">
      <dsp:nvSpPr>
        <dsp:cNvPr id="0" name=""/>
        <dsp:cNvSpPr/>
      </dsp:nvSpPr>
      <dsp:spPr>
        <a:xfrm>
          <a:off x="5833826" y="2310978"/>
          <a:ext cx="2073895" cy="71918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FFFFFF"/>
              </a:solidFill>
              <a:latin typeface="Arial"/>
              <a:ea typeface="+mn-ea"/>
              <a:cs typeface="+mn-cs"/>
            </a:rPr>
            <a:t>Progress made in implementing and achieving national determined contributions under Article 4</a:t>
          </a:r>
        </a:p>
      </dsp:txBody>
      <dsp:txXfrm>
        <a:off x="5854890" y="2332042"/>
        <a:ext cx="2031767" cy="677054"/>
      </dsp:txXfrm>
    </dsp:sp>
    <dsp:sp modelId="{2EEDA4A7-0B15-4B17-9473-66E399EFEE46}">
      <dsp:nvSpPr>
        <dsp:cNvPr id="0" name=""/>
        <dsp:cNvSpPr/>
      </dsp:nvSpPr>
      <dsp:spPr>
        <a:xfrm>
          <a:off x="5833826" y="3140804"/>
          <a:ext cx="2073895" cy="71918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000000"/>
              </a:solidFill>
              <a:latin typeface="Arial"/>
              <a:ea typeface="+mn-ea"/>
              <a:cs typeface="+mn-cs"/>
            </a:rPr>
            <a:t>Climate change impacts and adaptation under Article 7 (as appropriate)</a:t>
          </a:r>
        </a:p>
      </dsp:txBody>
      <dsp:txXfrm>
        <a:off x="5854890" y="3161868"/>
        <a:ext cx="2031767" cy="677054"/>
      </dsp:txXfrm>
    </dsp:sp>
    <dsp:sp modelId="{CFB17AFC-4285-4030-8077-5310BA4436EB}">
      <dsp:nvSpPr>
        <dsp:cNvPr id="0" name=""/>
        <dsp:cNvSpPr/>
      </dsp:nvSpPr>
      <dsp:spPr>
        <a:xfrm>
          <a:off x="5833826" y="3970631"/>
          <a:ext cx="2073895" cy="71918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4D4D4D"/>
              </a:solidFill>
              <a:latin typeface="Arial"/>
              <a:ea typeface="+mn-ea"/>
              <a:cs typeface="+mn-cs"/>
            </a:rPr>
            <a:t>Financial, technology transfer and capacity-building support needed and received under Articles 9, 10, 11</a:t>
          </a:r>
        </a:p>
      </dsp:txBody>
      <dsp:txXfrm>
        <a:off x="5854890" y="3991695"/>
        <a:ext cx="2031767" cy="67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5E1F041-5BDD-4401-806D-35C4DE210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712C62-6CC3-4A03-9413-BB44BF8E8B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DD54-7DE0-4C36-BBBA-85048CE3D5DE}" type="datetimeFigureOut">
              <a:rPr lang="de-DE" smtClean="0"/>
              <a:t>21.05.2023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D9C459-FEF6-4F92-9A9A-DFD467B5F4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F81D43-0C0C-450E-8A42-F072121B9A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060A6-4E3F-42CF-9C03-B1A0517E9A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945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5CB2-D43B-4AF5-AE67-79B0565104DE}" type="datetimeFigureOut">
              <a:rPr lang="en-GB" smtClean="0"/>
              <a:pPr/>
              <a:t>12/05/2023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7FD89-C977-429C-9D27-4F6EE2EDA8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6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Thanks</a:t>
            </a:r>
            <a:r>
              <a:rPr lang="de-DE" dirty="0"/>
              <a:t>! Pleasure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 Working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PATPA.</a:t>
            </a:r>
          </a:p>
          <a:p>
            <a:endParaRPr lang="de-DE" dirty="0"/>
          </a:p>
          <a:p>
            <a:r>
              <a:rPr lang="de-DE" dirty="0"/>
              <a:t>Tool, </a:t>
            </a:r>
            <a:r>
              <a:rPr lang="de-DE" dirty="0" err="1"/>
              <a:t>Developed</a:t>
            </a:r>
            <a:r>
              <a:rPr lang="de-DE" dirty="0"/>
              <a:t> in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Partnership on Transparency in </a:t>
            </a:r>
            <a:r>
              <a:rPr lang="de-DE" dirty="0" err="1"/>
              <a:t>the</a:t>
            </a:r>
            <a:r>
              <a:rPr lang="de-DE" dirty="0"/>
              <a:t> Paris Agreement and FAO.</a:t>
            </a:r>
          </a:p>
          <a:p>
            <a:r>
              <a:rPr lang="de-DE" dirty="0"/>
              <a:t>I will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introduction</a:t>
            </a:r>
            <a:r>
              <a:rPr lang="de-DE" dirty="0"/>
              <a:t> and </a:t>
            </a:r>
            <a:r>
              <a:rPr lang="de-DE" dirty="0" err="1"/>
              <a:t>then</a:t>
            </a:r>
            <a:r>
              <a:rPr lang="de-DE" dirty="0"/>
              <a:t> will </a:t>
            </a:r>
            <a:r>
              <a:rPr lang="de-DE" dirty="0" err="1"/>
              <a:t>walk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7FD89-C977-429C-9D27-4F6EE2EDA84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5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 gathered in our different projects, workshops, event - working with different countries and institutions.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collaboration Partnership on Transparency in the Paris Agreement (PATPA) and the FAO!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7FD89-C977-429C-9D27-4F6EE2EDA84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Context, transition from common MRV framework to future Framework on ETF. BTR more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some more new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7FD89-C977-429C-9D27-4F6EE2EDA84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2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also in mind, that most dev. Countries have to transit from a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project-based approach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transparency and reporting to the design of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systems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allow them to produce BTRs every two years. We see this as crucial to enhance in terms of efficiency and sustainability.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7FD89-C977-429C-9D27-4F6EE2EDA84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07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3) The </a:t>
            </a:r>
            <a:r>
              <a:rPr lang="de-DE" dirty="0" err="1"/>
              <a:t>tool</a:t>
            </a:r>
            <a:r>
              <a:rPr lang="de-DE" dirty="0"/>
              <a:t> also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pretty</a:t>
            </a:r>
            <a:r>
              <a:rPr lang="de-DE" dirty="0"/>
              <a:t> </a:t>
            </a:r>
            <a:r>
              <a:rPr lang="de-DE" dirty="0" err="1"/>
              <a:t>similiar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an </a:t>
            </a:r>
            <a:r>
              <a:rPr lang="de-DE" dirty="0" err="1"/>
              <a:t>app</a:t>
            </a:r>
            <a:r>
              <a:rPr lang="de-DE" dirty="0"/>
              <a:t>. Countries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on national </a:t>
            </a:r>
            <a:r>
              <a:rPr lang="de-DE" dirty="0" err="1"/>
              <a:t>circumstances</a:t>
            </a:r>
            <a:r>
              <a:rPr lang="de-DE" dirty="0"/>
              <a:t> and </a:t>
            </a:r>
            <a:r>
              <a:rPr lang="de-DE" dirty="0" err="1"/>
              <a:t>reporting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opens</a:t>
            </a:r>
            <a:r>
              <a:rPr lang="de-DE" dirty="0"/>
              <a:t> a </a:t>
            </a:r>
            <a:r>
              <a:rPr lang="de-DE" dirty="0" err="1"/>
              <a:t>drop</a:t>
            </a:r>
            <a:r>
              <a:rPr lang="de-DE" dirty="0"/>
              <a:t>-down </a:t>
            </a:r>
            <a:r>
              <a:rPr lang="de-DE" dirty="0" err="1"/>
              <a:t>menu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filled</a:t>
            </a:r>
            <a:r>
              <a:rPr lang="de-DE" dirty="0"/>
              <a:t> in and </a:t>
            </a:r>
            <a:r>
              <a:rPr lang="de-DE" dirty="0" err="1"/>
              <a:t>calculations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. </a:t>
            </a:r>
          </a:p>
          <a:p>
            <a:r>
              <a:rPr lang="de-DE" dirty="0"/>
              <a:t>4)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answers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elaboration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country-driven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roadmap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7FD89-C977-429C-9D27-4F6EE2EDA84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31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Questions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MPGs. Pose </a:t>
            </a:r>
            <a:r>
              <a:rPr lang="de-DE" dirty="0" err="1"/>
              <a:t>question</a:t>
            </a:r>
            <a:r>
              <a:rPr lang="de-DE" dirty="0"/>
              <a:t> on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MPGs</a:t>
            </a:r>
          </a:p>
          <a:p>
            <a:r>
              <a:rPr lang="de-DE" dirty="0"/>
              <a:t>Screenshot: Roadmap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7FD89-C977-429C-9D27-4F6EE2EDA84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0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Logic</a:t>
            </a:r>
            <a:r>
              <a:rPr lang="de-DE" dirty="0"/>
              <a:t>,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step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Buy-in, </a:t>
            </a:r>
            <a:r>
              <a:rPr lang="de-DE" dirty="0" err="1"/>
              <a:t>financial</a:t>
            </a:r>
            <a:r>
              <a:rPr lang="de-DE" dirty="0"/>
              <a:t>, BUR </a:t>
            </a:r>
            <a:r>
              <a:rPr lang="de-DE" dirty="0" err="1"/>
              <a:t>team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What‘s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in </a:t>
            </a:r>
            <a:r>
              <a:rPr lang="de-DE" dirty="0" err="1"/>
              <a:t>place</a:t>
            </a:r>
            <a:r>
              <a:rPr lang="de-DE" dirty="0"/>
              <a:t>, </a:t>
            </a:r>
            <a:r>
              <a:rPr lang="de-DE" dirty="0" err="1"/>
              <a:t>adapation</a:t>
            </a:r>
            <a:r>
              <a:rPr lang="de-DE" dirty="0"/>
              <a:t> </a:t>
            </a:r>
            <a:r>
              <a:rPr lang="de-DE" dirty="0" err="1"/>
              <a:t>mitigation</a:t>
            </a:r>
            <a:r>
              <a:rPr lang="de-DE" dirty="0"/>
              <a:t> in </a:t>
            </a:r>
            <a:r>
              <a:rPr lang="de-DE" dirty="0" err="1"/>
              <a:t>place</a:t>
            </a:r>
            <a:r>
              <a:rPr lang="de-DE" dirty="0"/>
              <a:t>?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reused</a:t>
            </a:r>
            <a:r>
              <a:rPr lang="de-DE" dirty="0"/>
              <a:t>?</a:t>
            </a:r>
          </a:p>
          <a:p>
            <a:pPr marL="171450" indent="-171450">
              <a:buFontTx/>
              <a:buChar char="-"/>
            </a:pPr>
            <a:r>
              <a:rPr lang="de-DE" dirty="0"/>
              <a:t>Human </a:t>
            </a:r>
            <a:r>
              <a:rPr lang="de-DE" dirty="0" err="1"/>
              <a:t>resource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progresses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at parallel, </a:t>
            </a:r>
            <a:r>
              <a:rPr lang="de-DE" dirty="0" err="1"/>
              <a:t>estimate</a:t>
            </a:r>
            <a:r>
              <a:rPr lang="de-DE" dirty="0"/>
              <a:t> on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(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customize </a:t>
            </a:r>
            <a:r>
              <a:rPr lang="de-DE" dirty="0" err="1"/>
              <a:t>it</a:t>
            </a:r>
            <a:r>
              <a:rPr lang="de-DE" dirty="0"/>
              <a:t>)</a:t>
            </a:r>
          </a:p>
          <a:p>
            <a:pPr marL="171450" indent="-171450">
              <a:buFontTx/>
              <a:buChar char="-"/>
            </a:pPr>
            <a:r>
              <a:rPr lang="de-DE" dirty="0"/>
              <a:t>Implementation: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roadmap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Preparing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, but </a:t>
            </a:r>
            <a:r>
              <a:rPr lang="de-DE" dirty="0" err="1"/>
              <a:t>recommendations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7FD89-C977-429C-9D27-4F6EE2EDA84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8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de-DE" dirty="0" err="1"/>
              <a:t>Few</a:t>
            </a:r>
            <a:r>
              <a:rPr lang="de-DE" dirty="0"/>
              <a:t> countries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, like Colombia, Senegal, </a:t>
            </a:r>
            <a:r>
              <a:rPr lang="de-DE" dirty="0" err="1"/>
              <a:t>Cambodia</a:t>
            </a:r>
            <a:r>
              <a:rPr lang="de-DE" dirty="0"/>
              <a:t>, </a:t>
            </a:r>
            <a:r>
              <a:rPr lang="de-DE" dirty="0" err="1"/>
              <a:t>Mongolia</a:t>
            </a:r>
            <a:r>
              <a:rPr lang="de-DE" dirty="0"/>
              <a:t> just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a </a:t>
            </a:r>
            <a:r>
              <a:rPr lang="de-DE" dirty="0" err="1"/>
              <a:t>few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7FD89-C977-429C-9D27-4F6EE2EDA84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0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17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F39-3E6C-42F4-8997-A94E4D072CD1}" type="datetimeFigureOut">
              <a:rPr lang="en-GB" smtClean="0"/>
              <a:pPr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C3E6-9F69-4507-AF79-9D7A127D388A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C31B0097-268F-46A2-970C-C6AADE133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 b="21849"/>
          <a:stretch/>
        </p:blipFill>
        <p:spPr>
          <a:xfrm>
            <a:off x="8974717" y="170799"/>
            <a:ext cx="3252216" cy="5698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798FFAB-FE70-463D-870C-C7F451CDD2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25268" r="13009" b="36830"/>
          <a:stretch/>
        </p:blipFill>
        <p:spPr>
          <a:xfrm>
            <a:off x="6477308" y="165553"/>
            <a:ext cx="2510051" cy="596348"/>
          </a:xfrm>
          <a:prstGeom prst="rect">
            <a:avLst/>
          </a:prstGeom>
        </p:spPr>
      </p:pic>
      <p:grpSp>
        <p:nvGrpSpPr>
          <p:cNvPr id="9" name="Grupo 49">
            <a:extLst>
              <a:ext uri="{FF2B5EF4-FFF2-40B4-BE49-F238E27FC236}">
                <a16:creationId xmlns:a16="http://schemas.microsoft.com/office/drawing/2014/main" id="{63B71741-2D67-4648-8FBE-B99BAB4157DE}"/>
              </a:ext>
            </a:extLst>
          </p:cNvPr>
          <p:cNvGrpSpPr/>
          <p:nvPr userDrawn="1"/>
        </p:nvGrpSpPr>
        <p:grpSpPr>
          <a:xfrm>
            <a:off x="-148065" y="-867060"/>
            <a:ext cx="6815289" cy="1552131"/>
            <a:chOff x="0" y="2831568"/>
            <a:chExt cx="9137783" cy="2122891"/>
          </a:xfrm>
          <a:solidFill>
            <a:srgbClr val="0275AE"/>
          </a:solidFill>
        </p:grpSpPr>
        <p:sp>
          <p:nvSpPr>
            <p:cNvPr id="10" name="Rectángulo 50">
              <a:extLst>
                <a:ext uri="{FF2B5EF4-FFF2-40B4-BE49-F238E27FC236}">
                  <a16:creationId xmlns:a16="http://schemas.microsoft.com/office/drawing/2014/main" id="{EE2FC870-0855-4669-9319-341B46993F14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51">
              <a:extLst>
                <a:ext uri="{FF2B5EF4-FFF2-40B4-BE49-F238E27FC236}">
                  <a16:creationId xmlns:a16="http://schemas.microsoft.com/office/drawing/2014/main" id="{CE6DE90B-3311-4D0C-A348-051F64B0CDE8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2" name="Grupo 45">
            <a:extLst>
              <a:ext uri="{FF2B5EF4-FFF2-40B4-BE49-F238E27FC236}">
                <a16:creationId xmlns:a16="http://schemas.microsoft.com/office/drawing/2014/main" id="{AE040D88-5390-46F9-A2C5-E036FCCA43BC}"/>
              </a:ext>
            </a:extLst>
          </p:cNvPr>
          <p:cNvGrpSpPr/>
          <p:nvPr userDrawn="1"/>
        </p:nvGrpSpPr>
        <p:grpSpPr>
          <a:xfrm>
            <a:off x="-326227" y="-802836"/>
            <a:ext cx="6815289" cy="1552131"/>
            <a:chOff x="0" y="2831568"/>
            <a:chExt cx="9137783" cy="2122891"/>
          </a:xfrm>
          <a:solidFill>
            <a:srgbClr val="85D0F0"/>
          </a:solidFill>
        </p:grpSpPr>
        <p:sp>
          <p:nvSpPr>
            <p:cNvPr id="13" name="Rectángulo 37">
              <a:extLst>
                <a:ext uri="{FF2B5EF4-FFF2-40B4-BE49-F238E27FC236}">
                  <a16:creationId xmlns:a16="http://schemas.microsoft.com/office/drawing/2014/main" id="{31D7D6CA-1567-42EF-90EE-D9E7A25FBD91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40">
              <a:extLst>
                <a:ext uri="{FF2B5EF4-FFF2-40B4-BE49-F238E27FC236}">
                  <a16:creationId xmlns:a16="http://schemas.microsoft.com/office/drawing/2014/main" id="{C122C3B7-84DB-47A5-B6E5-E1A94FBAB958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02CD4513-32B2-4FD9-B08A-2E06A345ED84}"/>
              </a:ext>
            </a:extLst>
          </p:cNvPr>
          <p:cNvSpPr txBox="1"/>
          <p:nvPr userDrawn="1"/>
        </p:nvSpPr>
        <p:spPr>
          <a:xfrm>
            <a:off x="10885" y="294873"/>
            <a:ext cx="614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Biennial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Transparency Report </a:t>
            </a:r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Guidance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and Roadmap Tool</a:t>
            </a:r>
          </a:p>
        </p:txBody>
      </p:sp>
    </p:spTree>
    <p:extLst>
      <p:ext uri="{BB962C8B-B14F-4D97-AF65-F5344CB8AC3E}">
        <p14:creationId xmlns:p14="http://schemas.microsoft.com/office/powerpoint/2010/main" val="19982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F39-3E6C-42F4-8997-A94E4D072CD1}" type="datetimeFigureOut">
              <a:rPr lang="en-GB" smtClean="0"/>
              <a:pPr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C3E6-9F69-4507-AF79-9D7A127D388A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88984DA-34A1-4F69-826A-C2CB816EA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 b="21849"/>
          <a:stretch/>
        </p:blipFill>
        <p:spPr>
          <a:xfrm>
            <a:off x="8974717" y="170799"/>
            <a:ext cx="3252216" cy="5698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16D154-024A-401F-8E68-2E07FC027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25268" r="13009" b="36830"/>
          <a:stretch/>
        </p:blipFill>
        <p:spPr>
          <a:xfrm>
            <a:off x="6477308" y="165553"/>
            <a:ext cx="2510051" cy="596348"/>
          </a:xfrm>
          <a:prstGeom prst="rect">
            <a:avLst/>
          </a:prstGeom>
        </p:spPr>
      </p:pic>
      <p:grpSp>
        <p:nvGrpSpPr>
          <p:cNvPr id="9" name="Grupo 49">
            <a:extLst>
              <a:ext uri="{FF2B5EF4-FFF2-40B4-BE49-F238E27FC236}">
                <a16:creationId xmlns:a16="http://schemas.microsoft.com/office/drawing/2014/main" id="{1CDA977F-8706-42DF-9A09-828388CA068B}"/>
              </a:ext>
            </a:extLst>
          </p:cNvPr>
          <p:cNvGrpSpPr/>
          <p:nvPr userDrawn="1"/>
        </p:nvGrpSpPr>
        <p:grpSpPr>
          <a:xfrm>
            <a:off x="-148065" y="-867060"/>
            <a:ext cx="6815289" cy="1552131"/>
            <a:chOff x="0" y="2831568"/>
            <a:chExt cx="9137783" cy="2122891"/>
          </a:xfrm>
          <a:solidFill>
            <a:srgbClr val="0275AE"/>
          </a:solidFill>
        </p:grpSpPr>
        <p:sp>
          <p:nvSpPr>
            <p:cNvPr id="10" name="Rectángulo 50">
              <a:extLst>
                <a:ext uri="{FF2B5EF4-FFF2-40B4-BE49-F238E27FC236}">
                  <a16:creationId xmlns:a16="http://schemas.microsoft.com/office/drawing/2014/main" id="{F28CB886-4640-4860-99C3-B801C4C3C6FE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51">
              <a:extLst>
                <a:ext uri="{FF2B5EF4-FFF2-40B4-BE49-F238E27FC236}">
                  <a16:creationId xmlns:a16="http://schemas.microsoft.com/office/drawing/2014/main" id="{D399F73A-A41D-48C5-A5A2-2E3A5099A345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2" name="Grupo 45">
            <a:extLst>
              <a:ext uri="{FF2B5EF4-FFF2-40B4-BE49-F238E27FC236}">
                <a16:creationId xmlns:a16="http://schemas.microsoft.com/office/drawing/2014/main" id="{2489971A-BE38-4C88-A22A-3694B8D327F2}"/>
              </a:ext>
            </a:extLst>
          </p:cNvPr>
          <p:cNvGrpSpPr/>
          <p:nvPr userDrawn="1"/>
        </p:nvGrpSpPr>
        <p:grpSpPr>
          <a:xfrm>
            <a:off x="-326227" y="-802836"/>
            <a:ext cx="6815289" cy="1552131"/>
            <a:chOff x="0" y="2831568"/>
            <a:chExt cx="9137783" cy="2122891"/>
          </a:xfrm>
          <a:solidFill>
            <a:srgbClr val="85D0F0"/>
          </a:solidFill>
        </p:grpSpPr>
        <p:sp>
          <p:nvSpPr>
            <p:cNvPr id="13" name="Rectángulo 37">
              <a:extLst>
                <a:ext uri="{FF2B5EF4-FFF2-40B4-BE49-F238E27FC236}">
                  <a16:creationId xmlns:a16="http://schemas.microsoft.com/office/drawing/2014/main" id="{69E38BC9-A983-4833-9CF6-BF88775BBC46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40">
              <a:extLst>
                <a:ext uri="{FF2B5EF4-FFF2-40B4-BE49-F238E27FC236}">
                  <a16:creationId xmlns:a16="http://schemas.microsoft.com/office/drawing/2014/main" id="{B5306DD8-235C-4DFA-9A1C-692A8358856E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1FB7F761-CD23-4A6B-81E1-1BCF4F0F92EE}"/>
              </a:ext>
            </a:extLst>
          </p:cNvPr>
          <p:cNvSpPr txBox="1"/>
          <p:nvPr userDrawn="1"/>
        </p:nvSpPr>
        <p:spPr>
          <a:xfrm>
            <a:off x="10885" y="294873"/>
            <a:ext cx="614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Biennial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Transparency Report </a:t>
            </a:r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Guidance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and Roadmap Tool</a:t>
            </a:r>
          </a:p>
        </p:txBody>
      </p:sp>
    </p:spTree>
    <p:extLst>
      <p:ext uri="{BB962C8B-B14F-4D97-AF65-F5344CB8AC3E}">
        <p14:creationId xmlns:p14="http://schemas.microsoft.com/office/powerpoint/2010/main" val="294212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9">
            <a:extLst>
              <a:ext uri="{FF2B5EF4-FFF2-40B4-BE49-F238E27FC236}">
                <a16:creationId xmlns:a16="http://schemas.microsoft.com/office/drawing/2014/main" id="{776AB324-C52C-476C-A15E-949F93175549}"/>
              </a:ext>
            </a:extLst>
          </p:cNvPr>
          <p:cNvGrpSpPr/>
          <p:nvPr userDrawn="1"/>
        </p:nvGrpSpPr>
        <p:grpSpPr>
          <a:xfrm>
            <a:off x="-148065" y="-867060"/>
            <a:ext cx="6815289" cy="1552131"/>
            <a:chOff x="0" y="2831568"/>
            <a:chExt cx="9137783" cy="2122891"/>
          </a:xfrm>
          <a:solidFill>
            <a:srgbClr val="0275AE"/>
          </a:solidFill>
        </p:grpSpPr>
        <p:sp>
          <p:nvSpPr>
            <p:cNvPr id="6" name="Rectángulo 50">
              <a:extLst>
                <a:ext uri="{FF2B5EF4-FFF2-40B4-BE49-F238E27FC236}">
                  <a16:creationId xmlns:a16="http://schemas.microsoft.com/office/drawing/2014/main" id="{3E720427-4A87-4AE7-AD16-67F722606A7D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51">
              <a:extLst>
                <a:ext uri="{FF2B5EF4-FFF2-40B4-BE49-F238E27FC236}">
                  <a16:creationId xmlns:a16="http://schemas.microsoft.com/office/drawing/2014/main" id="{7ED3A906-76BC-44FF-9554-05A5A4920A47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" name="Grupo 45">
            <a:extLst>
              <a:ext uri="{FF2B5EF4-FFF2-40B4-BE49-F238E27FC236}">
                <a16:creationId xmlns:a16="http://schemas.microsoft.com/office/drawing/2014/main" id="{1E1C3229-8C88-4F2A-ABD9-83DC5231BCC7}"/>
              </a:ext>
            </a:extLst>
          </p:cNvPr>
          <p:cNvGrpSpPr/>
          <p:nvPr userDrawn="1"/>
        </p:nvGrpSpPr>
        <p:grpSpPr>
          <a:xfrm>
            <a:off x="-326227" y="-802836"/>
            <a:ext cx="6815289" cy="1552131"/>
            <a:chOff x="0" y="2831568"/>
            <a:chExt cx="9137783" cy="2122891"/>
          </a:xfrm>
          <a:solidFill>
            <a:srgbClr val="85D0F0"/>
          </a:solidFill>
        </p:grpSpPr>
        <p:sp>
          <p:nvSpPr>
            <p:cNvPr id="9" name="Rectángulo 37">
              <a:extLst>
                <a:ext uri="{FF2B5EF4-FFF2-40B4-BE49-F238E27FC236}">
                  <a16:creationId xmlns:a16="http://schemas.microsoft.com/office/drawing/2014/main" id="{C3513ACD-20B9-4D7C-9CE7-16A046C63EA7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40">
              <a:extLst>
                <a:ext uri="{FF2B5EF4-FFF2-40B4-BE49-F238E27FC236}">
                  <a16:creationId xmlns:a16="http://schemas.microsoft.com/office/drawing/2014/main" id="{177C4407-7E32-4BF5-A7E1-35C454BD310D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7BE2A4D4-11A6-429F-A841-31EE5FEF4872}"/>
              </a:ext>
            </a:extLst>
          </p:cNvPr>
          <p:cNvSpPr txBox="1"/>
          <p:nvPr userDrawn="1"/>
        </p:nvSpPr>
        <p:spPr>
          <a:xfrm>
            <a:off x="-11359" y="272378"/>
            <a:ext cx="67620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rgbClr val="335B74"/>
                </a:solidFill>
                <a:latin typeface="Bahnschrift" panose="020B0502040204020203" pitchFamily="34" charset="0"/>
              </a:rPr>
              <a:t>Ferramenta de orientação para a elaboração do relatório bienal de transparência</a:t>
            </a:r>
            <a:endParaRPr lang="de-DE" sz="1300" dirty="0">
              <a:solidFill>
                <a:srgbClr val="335B74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DD8CFE-1CD6-4E2C-8419-62FD762AF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57" y="139802"/>
            <a:ext cx="2497409" cy="6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ganização das Nações Unidas para Agricultura e Alimentação: FAO no Brasil  | Food and Agriculture Organization of the United Nations">
            <a:extLst>
              <a:ext uri="{FF2B5EF4-FFF2-40B4-BE49-F238E27FC236}">
                <a16:creationId xmlns:a16="http://schemas.microsoft.com/office/drawing/2014/main" id="{574BA5C6-11C3-4282-A6FA-C6E3D1998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966" y="172266"/>
            <a:ext cx="3182239" cy="5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6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267F8A-A470-43C9-AA03-DCE058362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 b="21849"/>
          <a:stretch/>
        </p:blipFill>
        <p:spPr>
          <a:xfrm>
            <a:off x="8974717" y="170799"/>
            <a:ext cx="3252216" cy="5698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C8E2C89-4BB5-4814-9EAA-6AF65AD95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25268" r="13009" b="36830"/>
          <a:stretch/>
        </p:blipFill>
        <p:spPr>
          <a:xfrm>
            <a:off x="6477308" y="165553"/>
            <a:ext cx="2510051" cy="596348"/>
          </a:xfrm>
          <a:prstGeom prst="rect">
            <a:avLst/>
          </a:prstGeom>
        </p:spPr>
      </p:pic>
      <p:grpSp>
        <p:nvGrpSpPr>
          <p:cNvPr id="5" name="Grupo 49">
            <a:extLst>
              <a:ext uri="{FF2B5EF4-FFF2-40B4-BE49-F238E27FC236}">
                <a16:creationId xmlns:a16="http://schemas.microsoft.com/office/drawing/2014/main" id="{0A7AE519-97CC-4FF3-907E-AAEE2C91C228}"/>
              </a:ext>
            </a:extLst>
          </p:cNvPr>
          <p:cNvGrpSpPr/>
          <p:nvPr userDrawn="1"/>
        </p:nvGrpSpPr>
        <p:grpSpPr>
          <a:xfrm>
            <a:off x="-148065" y="-867060"/>
            <a:ext cx="6815289" cy="1552131"/>
            <a:chOff x="0" y="2831568"/>
            <a:chExt cx="9137783" cy="2122891"/>
          </a:xfrm>
          <a:solidFill>
            <a:srgbClr val="0275AE"/>
          </a:solidFill>
        </p:grpSpPr>
        <p:sp>
          <p:nvSpPr>
            <p:cNvPr id="6" name="Rectángulo 50">
              <a:extLst>
                <a:ext uri="{FF2B5EF4-FFF2-40B4-BE49-F238E27FC236}">
                  <a16:creationId xmlns:a16="http://schemas.microsoft.com/office/drawing/2014/main" id="{DFCDFAD4-B7CB-4D3D-B7CB-3AF0D9D5EB45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51">
              <a:extLst>
                <a:ext uri="{FF2B5EF4-FFF2-40B4-BE49-F238E27FC236}">
                  <a16:creationId xmlns:a16="http://schemas.microsoft.com/office/drawing/2014/main" id="{58D63133-F4EF-4D63-84A8-B78F69B0C7C4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9" name="Grupo 45">
            <a:extLst>
              <a:ext uri="{FF2B5EF4-FFF2-40B4-BE49-F238E27FC236}">
                <a16:creationId xmlns:a16="http://schemas.microsoft.com/office/drawing/2014/main" id="{2D7D9825-00BE-4343-AC1B-9948C29B81B9}"/>
              </a:ext>
            </a:extLst>
          </p:cNvPr>
          <p:cNvGrpSpPr/>
          <p:nvPr userDrawn="1"/>
        </p:nvGrpSpPr>
        <p:grpSpPr>
          <a:xfrm>
            <a:off x="-326227" y="-802836"/>
            <a:ext cx="6815289" cy="1552131"/>
            <a:chOff x="0" y="2831568"/>
            <a:chExt cx="9137783" cy="2122891"/>
          </a:xfrm>
          <a:solidFill>
            <a:srgbClr val="85D0F0"/>
          </a:solidFill>
        </p:grpSpPr>
        <p:sp>
          <p:nvSpPr>
            <p:cNvPr id="10" name="Rectángulo 37">
              <a:extLst>
                <a:ext uri="{FF2B5EF4-FFF2-40B4-BE49-F238E27FC236}">
                  <a16:creationId xmlns:a16="http://schemas.microsoft.com/office/drawing/2014/main" id="{03016CB2-DA9B-496C-B5D2-0683CF68FA0C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40">
              <a:extLst>
                <a:ext uri="{FF2B5EF4-FFF2-40B4-BE49-F238E27FC236}">
                  <a16:creationId xmlns:a16="http://schemas.microsoft.com/office/drawing/2014/main" id="{F14EB819-41FA-4B7A-A9FD-9D1EDAD8B5E0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7E231F80-CA61-4847-AAE1-32BBFF91D582}"/>
              </a:ext>
            </a:extLst>
          </p:cNvPr>
          <p:cNvSpPr txBox="1"/>
          <p:nvPr userDrawn="1"/>
        </p:nvSpPr>
        <p:spPr>
          <a:xfrm>
            <a:off x="10885" y="294873"/>
            <a:ext cx="614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Biennial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Transparency Report </a:t>
            </a:r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Guidance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and Roadmap Tool</a:t>
            </a:r>
          </a:p>
        </p:txBody>
      </p:sp>
    </p:spTree>
    <p:extLst>
      <p:ext uri="{BB962C8B-B14F-4D97-AF65-F5344CB8AC3E}">
        <p14:creationId xmlns:p14="http://schemas.microsoft.com/office/powerpoint/2010/main" val="30131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F39-3E6C-42F4-8997-A94E4D072CD1}" type="datetimeFigureOut">
              <a:rPr lang="en-GB" smtClean="0"/>
              <a:pPr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C3E6-9F69-4507-AF79-9D7A127D388A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1CE8EC6A-1203-46ED-AE41-FEDA8E66D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 b="21849"/>
          <a:stretch/>
        </p:blipFill>
        <p:spPr>
          <a:xfrm>
            <a:off x="8974717" y="170799"/>
            <a:ext cx="3252216" cy="5698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0E6C8C7-5AB7-4277-B950-7E513CD9F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25268" r="13009" b="36830"/>
          <a:stretch/>
        </p:blipFill>
        <p:spPr>
          <a:xfrm>
            <a:off x="6477308" y="165553"/>
            <a:ext cx="2510051" cy="596348"/>
          </a:xfrm>
          <a:prstGeom prst="rect">
            <a:avLst/>
          </a:prstGeom>
        </p:spPr>
      </p:pic>
      <p:grpSp>
        <p:nvGrpSpPr>
          <p:cNvPr id="10" name="Grupo 49">
            <a:extLst>
              <a:ext uri="{FF2B5EF4-FFF2-40B4-BE49-F238E27FC236}">
                <a16:creationId xmlns:a16="http://schemas.microsoft.com/office/drawing/2014/main" id="{6271A51B-7737-4DBE-A8AA-C42BCD067BBD}"/>
              </a:ext>
            </a:extLst>
          </p:cNvPr>
          <p:cNvGrpSpPr/>
          <p:nvPr userDrawn="1"/>
        </p:nvGrpSpPr>
        <p:grpSpPr>
          <a:xfrm>
            <a:off x="-148065" y="-867060"/>
            <a:ext cx="6815289" cy="1552131"/>
            <a:chOff x="0" y="2831568"/>
            <a:chExt cx="9137783" cy="2122891"/>
          </a:xfrm>
          <a:solidFill>
            <a:srgbClr val="0275AE"/>
          </a:solidFill>
        </p:grpSpPr>
        <p:sp>
          <p:nvSpPr>
            <p:cNvPr id="11" name="Rectángulo 50">
              <a:extLst>
                <a:ext uri="{FF2B5EF4-FFF2-40B4-BE49-F238E27FC236}">
                  <a16:creationId xmlns:a16="http://schemas.microsoft.com/office/drawing/2014/main" id="{CCB6BE12-B1A5-4A24-8E30-509B831E5F27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51">
              <a:extLst>
                <a:ext uri="{FF2B5EF4-FFF2-40B4-BE49-F238E27FC236}">
                  <a16:creationId xmlns:a16="http://schemas.microsoft.com/office/drawing/2014/main" id="{4E423C98-0855-4B08-9082-F53336175701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3" name="Grupo 45">
            <a:extLst>
              <a:ext uri="{FF2B5EF4-FFF2-40B4-BE49-F238E27FC236}">
                <a16:creationId xmlns:a16="http://schemas.microsoft.com/office/drawing/2014/main" id="{DC84B43C-6378-4236-BC6A-778F9A78996E}"/>
              </a:ext>
            </a:extLst>
          </p:cNvPr>
          <p:cNvGrpSpPr/>
          <p:nvPr userDrawn="1"/>
        </p:nvGrpSpPr>
        <p:grpSpPr>
          <a:xfrm>
            <a:off x="-326227" y="-802836"/>
            <a:ext cx="6815289" cy="1552131"/>
            <a:chOff x="0" y="2831568"/>
            <a:chExt cx="9137783" cy="2122891"/>
          </a:xfrm>
          <a:solidFill>
            <a:srgbClr val="85D0F0"/>
          </a:solidFill>
        </p:grpSpPr>
        <p:sp>
          <p:nvSpPr>
            <p:cNvPr id="14" name="Rectángulo 37">
              <a:extLst>
                <a:ext uri="{FF2B5EF4-FFF2-40B4-BE49-F238E27FC236}">
                  <a16:creationId xmlns:a16="http://schemas.microsoft.com/office/drawing/2014/main" id="{9E4985A5-730E-41B8-9FD0-5D6955199E53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40">
              <a:extLst>
                <a:ext uri="{FF2B5EF4-FFF2-40B4-BE49-F238E27FC236}">
                  <a16:creationId xmlns:a16="http://schemas.microsoft.com/office/drawing/2014/main" id="{ABD9A8CB-D4FC-463C-9CE6-01069936CEBB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930F27-83F7-4EF2-978D-12323480E7F7}"/>
              </a:ext>
            </a:extLst>
          </p:cNvPr>
          <p:cNvSpPr txBox="1"/>
          <p:nvPr userDrawn="1"/>
        </p:nvSpPr>
        <p:spPr>
          <a:xfrm>
            <a:off x="10885" y="294873"/>
            <a:ext cx="614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Biennial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Transparency Report </a:t>
            </a:r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Guidance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and Roadmap Tool</a:t>
            </a:r>
          </a:p>
        </p:txBody>
      </p:sp>
    </p:spTree>
    <p:extLst>
      <p:ext uri="{BB962C8B-B14F-4D97-AF65-F5344CB8AC3E}">
        <p14:creationId xmlns:p14="http://schemas.microsoft.com/office/powerpoint/2010/main" val="306777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F39-3E6C-42F4-8997-A94E4D072CD1}" type="datetimeFigureOut">
              <a:rPr lang="en-GB" smtClean="0"/>
              <a:pPr/>
              <a:t>12/05/2023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C3E6-9F69-4507-AF79-9D7A127D388A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34A36C02-FEC7-4816-8DDA-8DCA9ABC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 b="21849"/>
          <a:stretch/>
        </p:blipFill>
        <p:spPr>
          <a:xfrm>
            <a:off x="8974717" y="170799"/>
            <a:ext cx="3252216" cy="5698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FA0E4E-5FBB-465D-AC3D-82BE97072C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25268" r="13009" b="36830"/>
          <a:stretch/>
        </p:blipFill>
        <p:spPr>
          <a:xfrm>
            <a:off x="6477308" y="165553"/>
            <a:ext cx="2510051" cy="596348"/>
          </a:xfrm>
          <a:prstGeom prst="rect">
            <a:avLst/>
          </a:prstGeom>
        </p:spPr>
      </p:pic>
      <p:grpSp>
        <p:nvGrpSpPr>
          <p:cNvPr id="12" name="Grupo 49">
            <a:extLst>
              <a:ext uri="{FF2B5EF4-FFF2-40B4-BE49-F238E27FC236}">
                <a16:creationId xmlns:a16="http://schemas.microsoft.com/office/drawing/2014/main" id="{828C2580-DBBB-4048-B566-56D52DB53564}"/>
              </a:ext>
            </a:extLst>
          </p:cNvPr>
          <p:cNvGrpSpPr/>
          <p:nvPr userDrawn="1"/>
        </p:nvGrpSpPr>
        <p:grpSpPr>
          <a:xfrm>
            <a:off x="-148065" y="-867060"/>
            <a:ext cx="6815289" cy="1552131"/>
            <a:chOff x="0" y="2831568"/>
            <a:chExt cx="9137783" cy="2122891"/>
          </a:xfrm>
          <a:solidFill>
            <a:srgbClr val="0275AE"/>
          </a:solidFill>
        </p:grpSpPr>
        <p:sp>
          <p:nvSpPr>
            <p:cNvPr id="13" name="Rectángulo 50">
              <a:extLst>
                <a:ext uri="{FF2B5EF4-FFF2-40B4-BE49-F238E27FC236}">
                  <a16:creationId xmlns:a16="http://schemas.microsoft.com/office/drawing/2014/main" id="{A7C95F42-89B8-4851-8D47-EEF2C68F2416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51">
              <a:extLst>
                <a:ext uri="{FF2B5EF4-FFF2-40B4-BE49-F238E27FC236}">
                  <a16:creationId xmlns:a16="http://schemas.microsoft.com/office/drawing/2014/main" id="{D9769FA6-5AAC-48F0-9041-87418328F1F6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5" name="Grupo 45">
            <a:extLst>
              <a:ext uri="{FF2B5EF4-FFF2-40B4-BE49-F238E27FC236}">
                <a16:creationId xmlns:a16="http://schemas.microsoft.com/office/drawing/2014/main" id="{B3DFFBB5-5343-40B6-8EBF-B21EF66886B4}"/>
              </a:ext>
            </a:extLst>
          </p:cNvPr>
          <p:cNvGrpSpPr/>
          <p:nvPr userDrawn="1"/>
        </p:nvGrpSpPr>
        <p:grpSpPr>
          <a:xfrm>
            <a:off x="-326227" y="-802836"/>
            <a:ext cx="6815289" cy="1552131"/>
            <a:chOff x="0" y="2831568"/>
            <a:chExt cx="9137783" cy="2122891"/>
          </a:xfrm>
          <a:solidFill>
            <a:srgbClr val="85D0F0"/>
          </a:solidFill>
        </p:grpSpPr>
        <p:sp>
          <p:nvSpPr>
            <p:cNvPr id="16" name="Rectángulo 37">
              <a:extLst>
                <a:ext uri="{FF2B5EF4-FFF2-40B4-BE49-F238E27FC236}">
                  <a16:creationId xmlns:a16="http://schemas.microsoft.com/office/drawing/2014/main" id="{E3CA75E7-8A11-4DAB-A115-4FED7A7E0ECD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Rectángulo 40">
              <a:extLst>
                <a:ext uri="{FF2B5EF4-FFF2-40B4-BE49-F238E27FC236}">
                  <a16:creationId xmlns:a16="http://schemas.microsoft.com/office/drawing/2014/main" id="{4CD86555-50D8-48C6-B7DA-6E07AF70BC8A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0FB14227-163A-4A1E-8B11-EE4AD70E3618}"/>
              </a:ext>
            </a:extLst>
          </p:cNvPr>
          <p:cNvSpPr txBox="1"/>
          <p:nvPr userDrawn="1"/>
        </p:nvSpPr>
        <p:spPr>
          <a:xfrm>
            <a:off x="10885" y="294873"/>
            <a:ext cx="614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Biennial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Transparency Report </a:t>
            </a:r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Guidance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and Roadmap Tool</a:t>
            </a:r>
          </a:p>
        </p:txBody>
      </p:sp>
    </p:spTree>
    <p:extLst>
      <p:ext uri="{BB962C8B-B14F-4D97-AF65-F5344CB8AC3E}">
        <p14:creationId xmlns:p14="http://schemas.microsoft.com/office/powerpoint/2010/main" val="397248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F39-3E6C-42F4-8997-A94E4D072CD1}" type="datetimeFigureOut">
              <a:rPr lang="en-GB" smtClean="0"/>
              <a:pPr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C3E6-9F69-4507-AF79-9D7A127D388A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DA4EB9-0B7F-4BAC-9C80-8990EF181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 b="21849"/>
          <a:stretch/>
        </p:blipFill>
        <p:spPr>
          <a:xfrm>
            <a:off x="8974717" y="170799"/>
            <a:ext cx="3252216" cy="5698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B37869E-7F41-4DD7-9E34-AE603D6FB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25268" r="13009" b="36830"/>
          <a:stretch/>
        </p:blipFill>
        <p:spPr>
          <a:xfrm>
            <a:off x="6477308" y="165553"/>
            <a:ext cx="2510051" cy="596348"/>
          </a:xfrm>
          <a:prstGeom prst="rect">
            <a:avLst/>
          </a:prstGeom>
        </p:spPr>
      </p:pic>
      <p:grpSp>
        <p:nvGrpSpPr>
          <p:cNvPr id="8" name="Grupo 49">
            <a:extLst>
              <a:ext uri="{FF2B5EF4-FFF2-40B4-BE49-F238E27FC236}">
                <a16:creationId xmlns:a16="http://schemas.microsoft.com/office/drawing/2014/main" id="{217B8D89-8225-4F87-A1E2-ACB563CB149B}"/>
              </a:ext>
            </a:extLst>
          </p:cNvPr>
          <p:cNvGrpSpPr/>
          <p:nvPr userDrawn="1"/>
        </p:nvGrpSpPr>
        <p:grpSpPr>
          <a:xfrm>
            <a:off x="-148065" y="-867060"/>
            <a:ext cx="6815289" cy="1552131"/>
            <a:chOff x="0" y="2831568"/>
            <a:chExt cx="9137783" cy="2122891"/>
          </a:xfrm>
          <a:solidFill>
            <a:srgbClr val="0275AE"/>
          </a:solidFill>
        </p:grpSpPr>
        <p:sp>
          <p:nvSpPr>
            <p:cNvPr id="9" name="Rectángulo 50">
              <a:extLst>
                <a:ext uri="{FF2B5EF4-FFF2-40B4-BE49-F238E27FC236}">
                  <a16:creationId xmlns:a16="http://schemas.microsoft.com/office/drawing/2014/main" id="{E5FC58CB-6395-4F68-9FB5-D6879A983777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51">
              <a:extLst>
                <a:ext uri="{FF2B5EF4-FFF2-40B4-BE49-F238E27FC236}">
                  <a16:creationId xmlns:a16="http://schemas.microsoft.com/office/drawing/2014/main" id="{D9D3C8F3-A5CB-4F58-BBE1-E48B741B003D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1" name="Grupo 45">
            <a:extLst>
              <a:ext uri="{FF2B5EF4-FFF2-40B4-BE49-F238E27FC236}">
                <a16:creationId xmlns:a16="http://schemas.microsoft.com/office/drawing/2014/main" id="{DDA78CBD-2B49-4879-A80A-7D055207D2F9}"/>
              </a:ext>
            </a:extLst>
          </p:cNvPr>
          <p:cNvGrpSpPr/>
          <p:nvPr userDrawn="1"/>
        </p:nvGrpSpPr>
        <p:grpSpPr>
          <a:xfrm>
            <a:off x="-326227" y="-802836"/>
            <a:ext cx="6815289" cy="1552131"/>
            <a:chOff x="0" y="2831568"/>
            <a:chExt cx="9137783" cy="2122891"/>
          </a:xfrm>
          <a:solidFill>
            <a:srgbClr val="85D0F0"/>
          </a:solidFill>
        </p:grpSpPr>
        <p:sp>
          <p:nvSpPr>
            <p:cNvPr id="12" name="Rectángulo 37">
              <a:extLst>
                <a:ext uri="{FF2B5EF4-FFF2-40B4-BE49-F238E27FC236}">
                  <a16:creationId xmlns:a16="http://schemas.microsoft.com/office/drawing/2014/main" id="{BF4F953A-856D-4DD9-9623-807DC604320A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40">
              <a:extLst>
                <a:ext uri="{FF2B5EF4-FFF2-40B4-BE49-F238E27FC236}">
                  <a16:creationId xmlns:a16="http://schemas.microsoft.com/office/drawing/2014/main" id="{80E16862-086C-40F9-A090-5809F61493BC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9C1A98CC-BE55-441E-9B70-2E18F6BC300F}"/>
              </a:ext>
            </a:extLst>
          </p:cNvPr>
          <p:cNvSpPr txBox="1"/>
          <p:nvPr userDrawn="1"/>
        </p:nvSpPr>
        <p:spPr>
          <a:xfrm>
            <a:off x="10885" y="294873"/>
            <a:ext cx="614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Biennial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Transparency Report </a:t>
            </a:r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Guidance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and Roadmap Tool</a:t>
            </a:r>
          </a:p>
        </p:txBody>
      </p:sp>
    </p:spTree>
    <p:extLst>
      <p:ext uri="{BB962C8B-B14F-4D97-AF65-F5344CB8AC3E}">
        <p14:creationId xmlns:p14="http://schemas.microsoft.com/office/powerpoint/2010/main" val="231352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F39-3E6C-42F4-8997-A94E4D072CD1}" type="datetimeFigureOut">
              <a:rPr lang="en-GB" smtClean="0"/>
              <a:pPr/>
              <a:t>12/05/2023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C3E6-9F69-4507-AF79-9D7A127D388A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55955C9-747A-4866-BBF2-E0CF7298F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 b="21849"/>
          <a:stretch/>
        </p:blipFill>
        <p:spPr>
          <a:xfrm>
            <a:off x="8974717" y="170799"/>
            <a:ext cx="3252216" cy="5698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0E2543-51F0-472C-9EB3-26E4B938F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25268" r="13009" b="36830"/>
          <a:stretch/>
        </p:blipFill>
        <p:spPr>
          <a:xfrm>
            <a:off x="6477308" y="165553"/>
            <a:ext cx="2510051" cy="596348"/>
          </a:xfrm>
          <a:prstGeom prst="rect">
            <a:avLst/>
          </a:prstGeom>
        </p:spPr>
      </p:pic>
      <p:grpSp>
        <p:nvGrpSpPr>
          <p:cNvPr id="7" name="Grupo 49">
            <a:extLst>
              <a:ext uri="{FF2B5EF4-FFF2-40B4-BE49-F238E27FC236}">
                <a16:creationId xmlns:a16="http://schemas.microsoft.com/office/drawing/2014/main" id="{21775134-A5F4-485F-9AAD-23F7921370C9}"/>
              </a:ext>
            </a:extLst>
          </p:cNvPr>
          <p:cNvGrpSpPr/>
          <p:nvPr userDrawn="1"/>
        </p:nvGrpSpPr>
        <p:grpSpPr>
          <a:xfrm>
            <a:off x="-148065" y="-867060"/>
            <a:ext cx="6815289" cy="1552131"/>
            <a:chOff x="0" y="2831568"/>
            <a:chExt cx="9137783" cy="2122891"/>
          </a:xfrm>
          <a:solidFill>
            <a:srgbClr val="0275AE"/>
          </a:solidFill>
        </p:grpSpPr>
        <p:sp>
          <p:nvSpPr>
            <p:cNvPr id="8" name="Rectángulo 50">
              <a:extLst>
                <a:ext uri="{FF2B5EF4-FFF2-40B4-BE49-F238E27FC236}">
                  <a16:creationId xmlns:a16="http://schemas.microsoft.com/office/drawing/2014/main" id="{2CCED72A-1A88-414A-B5C3-9572CA19A2AB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51">
              <a:extLst>
                <a:ext uri="{FF2B5EF4-FFF2-40B4-BE49-F238E27FC236}">
                  <a16:creationId xmlns:a16="http://schemas.microsoft.com/office/drawing/2014/main" id="{65AEF4B8-8FCB-4703-8594-5771A2296BCC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0" name="Grupo 45">
            <a:extLst>
              <a:ext uri="{FF2B5EF4-FFF2-40B4-BE49-F238E27FC236}">
                <a16:creationId xmlns:a16="http://schemas.microsoft.com/office/drawing/2014/main" id="{5161D70B-543D-4ABC-A359-EE9D9FB08643}"/>
              </a:ext>
            </a:extLst>
          </p:cNvPr>
          <p:cNvGrpSpPr/>
          <p:nvPr userDrawn="1"/>
        </p:nvGrpSpPr>
        <p:grpSpPr>
          <a:xfrm>
            <a:off x="-326227" y="-802836"/>
            <a:ext cx="6815289" cy="1552131"/>
            <a:chOff x="0" y="2831568"/>
            <a:chExt cx="9137783" cy="2122891"/>
          </a:xfrm>
          <a:solidFill>
            <a:srgbClr val="85D0F0"/>
          </a:solidFill>
        </p:grpSpPr>
        <p:sp>
          <p:nvSpPr>
            <p:cNvPr id="11" name="Rectángulo 37">
              <a:extLst>
                <a:ext uri="{FF2B5EF4-FFF2-40B4-BE49-F238E27FC236}">
                  <a16:creationId xmlns:a16="http://schemas.microsoft.com/office/drawing/2014/main" id="{C3045198-CD3C-41C8-B36B-175D224DB316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40">
              <a:extLst>
                <a:ext uri="{FF2B5EF4-FFF2-40B4-BE49-F238E27FC236}">
                  <a16:creationId xmlns:a16="http://schemas.microsoft.com/office/drawing/2014/main" id="{4D4A5A6B-9B6F-42D1-9120-44AA105A11A2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46E37446-BD66-418B-BB09-93D46FF8F41B}"/>
              </a:ext>
            </a:extLst>
          </p:cNvPr>
          <p:cNvSpPr txBox="1"/>
          <p:nvPr userDrawn="1"/>
        </p:nvSpPr>
        <p:spPr>
          <a:xfrm>
            <a:off x="10885" y="294873"/>
            <a:ext cx="614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Biennial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Transparency Report </a:t>
            </a:r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Guidance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and Roadmap Tool</a:t>
            </a:r>
          </a:p>
        </p:txBody>
      </p:sp>
    </p:spTree>
    <p:extLst>
      <p:ext uri="{BB962C8B-B14F-4D97-AF65-F5344CB8AC3E}">
        <p14:creationId xmlns:p14="http://schemas.microsoft.com/office/powerpoint/2010/main" val="163786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F39-3E6C-42F4-8997-A94E4D072CD1}" type="datetimeFigureOut">
              <a:rPr lang="en-GB" smtClean="0"/>
              <a:pPr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C3E6-9F69-4507-AF79-9D7A127D388A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11614B-6711-41E1-81FB-C17B64BB7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 b="21849"/>
          <a:stretch/>
        </p:blipFill>
        <p:spPr>
          <a:xfrm>
            <a:off x="8974717" y="170799"/>
            <a:ext cx="3252216" cy="5698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BF1155C-9D08-4B7B-B77B-055D2FC25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25268" r="13009" b="36830"/>
          <a:stretch/>
        </p:blipFill>
        <p:spPr>
          <a:xfrm>
            <a:off x="6477308" y="165553"/>
            <a:ext cx="2510051" cy="596348"/>
          </a:xfrm>
          <a:prstGeom prst="rect">
            <a:avLst/>
          </a:prstGeom>
        </p:spPr>
      </p:pic>
      <p:grpSp>
        <p:nvGrpSpPr>
          <p:cNvPr id="10" name="Grupo 49">
            <a:extLst>
              <a:ext uri="{FF2B5EF4-FFF2-40B4-BE49-F238E27FC236}">
                <a16:creationId xmlns:a16="http://schemas.microsoft.com/office/drawing/2014/main" id="{6BFCFBA7-613D-4F98-8625-DF8E0E806A22}"/>
              </a:ext>
            </a:extLst>
          </p:cNvPr>
          <p:cNvGrpSpPr/>
          <p:nvPr userDrawn="1"/>
        </p:nvGrpSpPr>
        <p:grpSpPr>
          <a:xfrm>
            <a:off x="-148065" y="-867060"/>
            <a:ext cx="6815289" cy="1552131"/>
            <a:chOff x="0" y="2831568"/>
            <a:chExt cx="9137783" cy="2122891"/>
          </a:xfrm>
          <a:solidFill>
            <a:srgbClr val="0275AE"/>
          </a:solidFill>
        </p:grpSpPr>
        <p:sp>
          <p:nvSpPr>
            <p:cNvPr id="11" name="Rectángulo 50">
              <a:extLst>
                <a:ext uri="{FF2B5EF4-FFF2-40B4-BE49-F238E27FC236}">
                  <a16:creationId xmlns:a16="http://schemas.microsoft.com/office/drawing/2014/main" id="{12B81083-EBBB-47BA-B8E7-982807A6A547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51">
              <a:extLst>
                <a:ext uri="{FF2B5EF4-FFF2-40B4-BE49-F238E27FC236}">
                  <a16:creationId xmlns:a16="http://schemas.microsoft.com/office/drawing/2014/main" id="{329D5C07-EB1A-495C-85EB-A802A711F47C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3" name="Grupo 45">
            <a:extLst>
              <a:ext uri="{FF2B5EF4-FFF2-40B4-BE49-F238E27FC236}">
                <a16:creationId xmlns:a16="http://schemas.microsoft.com/office/drawing/2014/main" id="{B0C1288E-563A-4EBE-B7B2-415AC4BFAA31}"/>
              </a:ext>
            </a:extLst>
          </p:cNvPr>
          <p:cNvGrpSpPr/>
          <p:nvPr userDrawn="1"/>
        </p:nvGrpSpPr>
        <p:grpSpPr>
          <a:xfrm>
            <a:off x="-326227" y="-802836"/>
            <a:ext cx="6815289" cy="1552131"/>
            <a:chOff x="0" y="2831568"/>
            <a:chExt cx="9137783" cy="2122891"/>
          </a:xfrm>
          <a:solidFill>
            <a:srgbClr val="85D0F0"/>
          </a:solidFill>
        </p:grpSpPr>
        <p:sp>
          <p:nvSpPr>
            <p:cNvPr id="14" name="Rectángulo 37">
              <a:extLst>
                <a:ext uri="{FF2B5EF4-FFF2-40B4-BE49-F238E27FC236}">
                  <a16:creationId xmlns:a16="http://schemas.microsoft.com/office/drawing/2014/main" id="{57C0BB8B-37C7-45C7-987F-FA6AFE7FE73C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40">
              <a:extLst>
                <a:ext uri="{FF2B5EF4-FFF2-40B4-BE49-F238E27FC236}">
                  <a16:creationId xmlns:a16="http://schemas.microsoft.com/office/drawing/2014/main" id="{2910888E-90F3-4B0C-8B7C-C0205AD2B183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9DDEDF08-5EEE-4551-8C8C-3419AE96EB3A}"/>
              </a:ext>
            </a:extLst>
          </p:cNvPr>
          <p:cNvSpPr txBox="1"/>
          <p:nvPr userDrawn="1"/>
        </p:nvSpPr>
        <p:spPr>
          <a:xfrm>
            <a:off x="10885" y="294873"/>
            <a:ext cx="614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Biennial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Transparency Report </a:t>
            </a:r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Guidance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and Roadmap Tool</a:t>
            </a:r>
          </a:p>
        </p:txBody>
      </p:sp>
    </p:spTree>
    <p:extLst>
      <p:ext uri="{BB962C8B-B14F-4D97-AF65-F5344CB8AC3E}">
        <p14:creationId xmlns:p14="http://schemas.microsoft.com/office/powerpoint/2010/main" val="42140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F39-3E6C-42F4-8997-A94E4D072CD1}" type="datetimeFigureOut">
              <a:rPr lang="en-GB" smtClean="0"/>
              <a:pPr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C3E6-9F69-4507-AF79-9D7A127D388A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8C44907-31BE-4915-9732-092A91DF5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 b="21849"/>
          <a:stretch/>
        </p:blipFill>
        <p:spPr>
          <a:xfrm>
            <a:off x="8974717" y="170799"/>
            <a:ext cx="3252216" cy="5698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D07B85-10EE-4A0D-B56F-D166D003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25268" r="13009" b="36830"/>
          <a:stretch/>
        </p:blipFill>
        <p:spPr>
          <a:xfrm>
            <a:off x="6477308" y="165553"/>
            <a:ext cx="2510051" cy="596348"/>
          </a:xfrm>
          <a:prstGeom prst="rect">
            <a:avLst/>
          </a:prstGeom>
        </p:spPr>
      </p:pic>
      <p:grpSp>
        <p:nvGrpSpPr>
          <p:cNvPr id="10" name="Grupo 49">
            <a:extLst>
              <a:ext uri="{FF2B5EF4-FFF2-40B4-BE49-F238E27FC236}">
                <a16:creationId xmlns:a16="http://schemas.microsoft.com/office/drawing/2014/main" id="{30286860-5E67-434F-80DA-3990C389F749}"/>
              </a:ext>
            </a:extLst>
          </p:cNvPr>
          <p:cNvGrpSpPr/>
          <p:nvPr userDrawn="1"/>
        </p:nvGrpSpPr>
        <p:grpSpPr>
          <a:xfrm>
            <a:off x="-148065" y="-867060"/>
            <a:ext cx="6815289" cy="1552131"/>
            <a:chOff x="0" y="2831568"/>
            <a:chExt cx="9137783" cy="2122891"/>
          </a:xfrm>
          <a:solidFill>
            <a:srgbClr val="0275AE"/>
          </a:solidFill>
        </p:grpSpPr>
        <p:sp>
          <p:nvSpPr>
            <p:cNvPr id="11" name="Rectángulo 50">
              <a:extLst>
                <a:ext uri="{FF2B5EF4-FFF2-40B4-BE49-F238E27FC236}">
                  <a16:creationId xmlns:a16="http://schemas.microsoft.com/office/drawing/2014/main" id="{3E61F35C-0377-41A4-98E8-A74F81FA0474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51">
              <a:extLst>
                <a:ext uri="{FF2B5EF4-FFF2-40B4-BE49-F238E27FC236}">
                  <a16:creationId xmlns:a16="http://schemas.microsoft.com/office/drawing/2014/main" id="{CB97A9F8-19E5-46D9-87AF-39D04BD482F4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3" name="Grupo 45">
            <a:extLst>
              <a:ext uri="{FF2B5EF4-FFF2-40B4-BE49-F238E27FC236}">
                <a16:creationId xmlns:a16="http://schemas.microsoft.com/office/drawing/2014/main" id="{8D95D9CE-EFA6-41E7-8D12-55834E84472E}"/>
              </a:ext>
            </a:extLst>
          </p:cNvPr>
          <p:cNvGrpSpPr/>
          <p:nvPr userDrawn="1"/>
        </p:nvGrpSpPr>
        <p:grpSpPr>
          <a:xfrm>
            <a:off x="-326227" y="-802836"/>
            <a:ext cx="6815289" cy="1552131"/>
            <a:chOff x="0" y="2831568"/>
            <a:chExt cx="9137783" cy="2122891"/>
          </a:xfrm>
          <a:solidFill>
            <a:srgbClr val="85D0F0"/>
          </a:solidFill>
        </p:grpSpPr>
        <p:sp>
          <p:nvSpPr>
            <p:cNvPr id="14" name="Rectángulo 37">
              <a:extLst>
                <a:ext uri="{FF2B5EF4-FFF2-40B4-BE49-F238E27FC236}">
                  <a16:creationId xmlns:a16="http://schemas.microsoft.com/office/drawing/2014/main" id="{8D75920F-60BA-4B92-B1A9-9D9760169D68}"/>
                </a:ext>
              </a:extLst>
            </p:cNvPr>
            <p:cNvSpPr/>
            <p:nvPr/>
          </p:nvSpPr>
          <p:spPr>
            <a:xfrm rot="18827253">
              <a:off x="7684234" y="3500910"/>
              <a:ext cx="2122891" cy="784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40">
              <a:extLst>
                <a:ext uri="{FF2B5EF4-FFF2-40B4-BE49-F238E27FC236}">
                  <a16:creationId xmlns:a16="http://schemas.microsoft.com/office/drawing/2014/main" id="{DCE14C82-1809-45D2-A23F-A9F0FFBCB90E}"/>
                </a:ext>
              </a:extLst>
            </p:cNvPr>
            <p:cNvSpPr/>
            <p:nvPr/>
          </p:nvSpPr>
          <p:spPr>
            <a:xfrm>
              <a:off x="0" y="4165241"/>
              <a:ext cx="8307524" cy="773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7A86CD5A-80C2-494F-81F8-527613CF3F77}"/>
              </a:ext>
            </a:extLst>
          </p:cNvPr>
          <p:cNvSpPr txBox="1"/>
          <p:nvPr userDrawn="1"/>
        </p:nvSpPr>
        <p:spPr>
          <a:xfrm>
            <a:off x="10885" y="294873"/>
            <a:ext cx="6148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Biennial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Transparency Report </a:t>
            </a:r>
            <a:r>
              <a:rPr lang="de-DE" sz="1600" err="1">
                <a:solidFill>
                  <a:srgbClr val="335B74"/>
                </a:solidFill>
                <a:latin typeface="Bahnschrift" panose="020B0502040204020203" pitchFamily="34" charset="0"/>
              </a:rPr>
              <a:t>Guidance</a:t>
            </a:r>
            <a:r>
              <a:rPr lang="de-DE" sz="1600">
                <a:solidFill>
                  <a:srgbClr val="335B74"/>
                </a:solidFill>
                <a:latin typeface="Bahnschrift" panose="020B0502040204020203" pitchFamily="34" charset="0"/>
              </a:rPr>
              <a:t> and Roadmap Tool</a:t>
            </a:r>
          </a:p>
        </p:txBody>
      </p:sp>
    </p:spTree>
    <p:extLst>
      <p:ext uri="{BB962C8B-B14F-4D97-AF65-F5344CB8AC3E}">
        <p14:creationId xmlns:p14="http://schemas.microsoft.com/office/powerpoint/2010/main" val="150302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DF39-3E6C-42F4-8997-A94E4D072CD1}" type="datetimeFigureOut">
              <a:rPr lang="en-GB" smtClean="0"/>
              <a:pPr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C3E6-9F69-4507-AF79-9D7A127D388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39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transparency-partnership.net/" TargetMode="External"/><Relationship Id="rId7" Type="http://schemas.openxmlformats.org/officeDocument/2006/relationships/image" Target="../media/image25.png"/><Relationship Id="rId2" Type="http://schemas.openxmlformats.org/officeDocument/2006/relationships/hyperlink" Target="mailto:info@transparency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o.org/climate-change/our-work/what-we-do/transparency/" TargetMode="External"/><Relationship Id="rId5" Type="http://schemas.openxmlformats.org/officeDocument/2006/relationships/hyperlink" Target="mailto:etf@fao.org" TargetMode="External"/><Relationship Id="rId4" Type="http://schemas.openxmlformats.org/officeDocument/2006/relationships/hyperlink" Target="mailto:mirella.Salvatore@fa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6E_C1C86D0B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hyperlink" Target="http://www.transparency-partnership.net/system/files/document/Status%20of%20the%20international%20negotiations_UNFCCC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arency-partnership.net/publications-tools/btr-guidance-and-roadmap-too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7F435-CDF4-466B-837A-0C4894FD4F0B}"/>
              </a:ext>
            </a:extLst>
          </p:cNvPr>
          <p:cNvSpPr txBox="1"/>
          <p:nvPr/>
        </p:nvSpPr>
        <p:spPr>
          <a:xfrm>
            <a:off x="1420451" y="2228671"/>
            <a:ext cx="10244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Ferramenta de orientação para a elaboração do relatório bienal de transparência</a:t>
            </a:r>
            <a:endParaRPr lang="en-US" sz="3600" b="1" dirty="0">
              <a:solidFill>
                <a:srgbClr val="0275AE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B22FEA-94E1-4364-AEB1-C55E05A50892}"/>
              </a:ext>
            </a:extLst>
          </p:cNvPr>
          <p:cNvSpPr/>
          <p:nvPr/>
        </p:nvSpPr>
        <p:spPr>
          <a:xfrm>
            <a:off x="1605803" y="4226539"/>
            <a:ext cx="8980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Um esforço colaborativo da FAO e da PATPA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8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5DF48C-9D3D-4269-B559-95261561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842962"/>
            <a:ext cx="98298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6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A60E34B-041E-430A-9399-D5D8753CE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2"/>
          <a:stretch/>
        </p:blipFill>
        <p:spPr>
          <a:xfrm>
            <a:off x="5523804" y="904127"/>
            <a:ext cx="6442710" cy="56427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90B91CB-A561-458D-869B-B41501904FF5}"/>
              </a:ext>
            </a:extLst>
          </p:cNvPr>
          <p:cNvSpPr txBox="1"/>
          <p:nvPr/>
        </p:nvSpPr>
        <p:spPr>
          <a:xfrm>
            <a:off x="444357" y="1023959"/>
            <a:ext cx="453860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  <a:cs typeface="Arial"/>
              </a:rPr>
              <a:t>Uma vez que os primeiros quatro passos tenham sido concluídos, você pode gerar um roteiro.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  <a:cs typeface="Arial"/>
              </a:rPr>
              <a:t>Em seguida, você pode imprimi-lo ou exportá-lo para um formato </a:t>
            </a:r>
            <a:r>
              <a:rPr lang="pt-B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  <a:cs typeface="Arial"/>
              </a:rPr>
              <a:t>pdf</a:t>
            </a:r>
            <a:endParaRPr lang="pt-BR" sz="2200" dirty="0">
              <a:solidFill>
                <a:schemeClr val="tx1">
                  <a:lumMod val="50000"/>
                  <a:lumOff val="50000"/>
                </a:schemeClr>
              </a:solidFill>
              <a:latin typeface="Avenir Next LT Pro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  <a:cs typeface="Arial"/>
              </a:rPr>
              <a:t>Observe que os cronogramas são apenas indicativos.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  <a:cs typeface="Arial"/>
              </a:rPr>
              <a:t>Se seus resultados sugerirem que você pode não cumprir o prazo para o primeiro BTR (31.12.2024), você pode voltar para os subprefeitos e revisá-los, focando apenas nos elementos obrigatórios primeiro. </a:t>
            </a:r>
            <a:endParaRPr lang="de-DE" sz="2200" dirty="0">
              <a:solidFill>
                <a:schemeClr val="tx1">
                  <a:lumMod val="50000"/>
                  <a:lumOff val="50000"/>
                </a:schemeClr>
              </a:solidFill>
              <a:latin typeface="Avenir Next LT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19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9C84693-CF1F-480D-9A36-6B95EE483383}"/>
              </a:ext>
            </a:extLst>
          </p:cNvPr>
          <p:cNvSpPr txBox="1"/>
          <p:nvPr/>
        </p:nvSpPr>
        <p:spPr>
          <a:xfrm>
            <a:off x="893852" y="2106202"/>
            <a:ext cx="1213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Adicionar</a:t>
            </a:r>
            <a:r>
              <a:rPr lang="de-DE" dirty="0"/>
              <a:t> </a:t>
            </a:r>
            <a:r>
              <a:rPr lang="de-DE" dirty="0" err="1"/>
              <a:t>os</a:t>
            </a:r>
            <a:r>
              <a:rPr lang="de-DE" dirty="0"/>
              <a:t> </a:t>
            </a:r>
            <a:r>
              <a:rPr lang="de-DE" dirty="0" err="1"/>
              <a:t>diferentes</a:t>
            </a:r>
            <a:r>
              <a:rPr lang="de-DE" dirty="0"/>
              <a:t> </a:t>
            </a:r>
            <a:r>
              <a:rPr lang="de-DE" dirty="0" err="1"/>
              <a:t>escenarios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107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0">
            <a:extLst>
              <a:ext uri="{FF2B5EF4-FFF2-40B4-BE49-F238E27FC236}">
                <a16:creationId xmlns:a16="http://schemas.microsoft.com/office/drawing/2014/main" id="{B684CC19-93C3-4F3E-92BE-92728AE62742}"/>
              </a:ext>
            </a:extLst>
          </p:cNvPr>
          <p:cNvSpPr/>
          <p:nvPr/>
        </p:nvSpPr>
        <p:spPr>
          <a:xfrm>
            <a:off x="4943475" y="2968967"/>
            <a:ext cx="7225195" cy="1890801"/>
          </a:xfrm>
          <a:prstGeom prst="rect">
            <a:avLst/>
          </a:prstGeom>
          <a:solidFill>
            <a:srgbClr val="85D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>
              <a:solidFill>
                <a:srgbClr val="335B7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2E9879-A45C-4A76-BEA2-40DFFA50ECBE}"/>
              </a:ext>
            </a:extLst>
          </p:cNvPr>
          <p:cNvSpPr txBox="1">
            <a:spLocks/>
          </p:cNvSpPr>
          <p:nvPr/>
        </p:nvSpPr>
        <p:spPr>
          <a:xfrm>
            <a:off x="4943475" y="1495111"/>
            <a:ext cx="4189374" cy="864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Muito</a:t>
            </a:r>
            <a:r>
              <a:rPr lang="en-US" sz="32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obrigada</a:t>
            </a:r>
            <a:r>
              <a:rPr lang="en-US" sz="32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C2B24A9-838C-41A9-855B-02FA4EB6B36A}"/>
              </a:ext>
            </a:extLst>
          </p:cNvPr>
          <p:cNvSpPr/>
          <p:nvPr/>
        </p:nvSpPr>
        <p:spPr>
          <a:xfrm>
            <a:off x="5310710" y="3498868"/>
            <a:ext cx="6857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 como é que a ferramenta funciona na prática?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28">
            <a:extLst>
              <a:ext uri="{FF2B5EF4-FFF2-40B4-BE49-F238E27FC236}">
                <a16:creationId xmlns:a16="http://schemas.microsoft.com/office/drawing/2014/main" id="{7400ACDC-60AF-4599-B5E0-917CD135A0CC}"/>
              </a:ext>
            </a:extLst>
          </p:cNvPr>
          <p:cNvSpPr/>
          <p:nvPr/>
        </p:nvSpPr>
        <p:spPr>
          <a:xfrm>
            <a:off x="5575996" y="4495800"/>
            <a:ext cx="5145684" cy="1606344"/>
          </a:xfrm>
          <a:prstGeom prst="rect">
            <a:avLst/>
          </a:prstGeom>
          <a:solidFill>
            <a:srgbClr val="027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</a:rPr>
              <a:t>Vamos</a:t>
            </a:r>
            <a:r>
              <a:rPr lang="en-US" sz="4000" b="1" dirty="0">
                <a:latin typeface="Avenir Next LT Pro" panose="020B0504020202020204" pitchFamily="34" charset="0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</a:rPr>
              <a:t>descobrir</a:t>
            </a:r>
            <a:r>
              <a:rPr lang="en-US" sz="4000" b="1" dirty="0">
                <a:latin typeface="Avenir Next LT Pro" panose="020B0504020202020204" pitchFamily="34" charset="0"/>
              </a:rPr>
              <a:t>!</a:t>
            </a: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8AE78D9D-3181-4282-965D-3171A9523C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-717436" y="1813929"/>
            <a:ext cx="5181640" cy="54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Handschuhe enthält.&#10;&#10;Automatisch generierte Beschreibung">
            <a:extLst>
              <a:ext uri="{FF2B5EF4-FFF2-40B4-BE49-F238E27FC236}">
                <a16:creationId xmlns:a16="http://schemas.microsoft.com/office/drawing/2014/main" id="{595AE585-E869-4D64-A9FE-630E88D53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4028" r="5963" b="28443"/>
          <a:stretch/>
        </p:blipFill>
        <p:spPr>
          <a:xfrm>
            <a:off x="4781550" y="1220062"/>
            <a:ext cx="7410450" cy="56379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E91D79D-B8A1-42DC-8B32-605DE870353C}"/>
              </a:ext>
            </a:extLst>
          </p:cNvPr>
          <p:cNvSpPr txBox="1">
            <a:spLocks/>
          </p:cNvSpPr>
          <p:nvPr/>
        </p:nvSpPr>
        <p:spPr>
          <a:xfrm>
            <a:off x="1199917" y="2731844"/>
            <a:ext cx="7163266" cy="8644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Tudo</a:t>
            </a:r>
            <a:r>
              <a:rPr lang="en-US" sz="48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claro? </a:t>
            </a:r>
            <a:r>
              <a:rPr lang="en-US" sz="4800" b="1" dirty="0" err="1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Perguntas</a:t>
            </a:r>
            <a:r>
              <a:rPr lang="en-US" sz="48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551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F75197-D25F-448E-A41D-AC576FE68FDF}"/>
              </a:ext>
            </a:extLst>
          </p:cNvPr>
          <p:cNvSpPr txBox="1">
            <a:spLocks/>
          </p:cNvSpPr>
          <p:nvPr/>
        </p:nvSpPr>
        <p:spPr>
          <a:xfrm>
            <a:off x="865522" y="1113135"/>
            <a:ext cx="7229796" cy="8644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Você tem mais alguma dúvida?</a:t>
            </a:r>
            <a:endParaRPr lang="en-US" sz="3000" b="1" dirty="0">
              <a:solidFill>
                <a:srgbClr val="0275AE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8344F16-B979-4D03-AB73-9F5B2C6C060B}"/>
              </a:ext>
            </a:extLst>
          </p:cNvPr>
          <p:cNvSpPr/>
          <p:nvPr/>
        </p:nvSpPr>
        <p:spPr>
          <a:xfrm>
            <a:off x="878647" y="1625798"/>
            <a:ext cx="8961928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Entre </a:t>
            </a:r>
            <a:r>
              <a:rPr lang="en-US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em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contato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defRPr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en-US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Parceria</a:t>
            </a:r>
            <a:r>
              <a:rPr lang="en-US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Transparência</a:t>
            </a:r>
            <a:r>
              <a:rPr lang="en-US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en-US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Acordo</a:t>
            </a:r>
            <a:r>
              <a:rPr lang="en-US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de Paris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Simone Gotthardt </a:t>
            </a:r>
            <a:r>
              <a:rPr lang="en-US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100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simone.gotthardt@giz.de</a:t>
            </a:r>
            <a:r>
              <a:rPr lang="en-US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100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info@transparency.net</a:t>
            </a:r>
            <a:r>
              <a:rPr lang="en-US" altLang="en-US" sz="2100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100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https://transparency-partnership.net/</a:t>
            </a:r>
            <a:r>
              <a:rPr lang="en-US" altLang="en-US" sz="2100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defRPr/>
            </a:pPr>
            <a:endParaRPr lang="en-US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Food and Agriculture Organization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Mirella Salvatore </a:t>
            </a:r>
            <a:r>
              <a:rPr lang="en-US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100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mirella.Salvatore@fao.org</a:t>
            </a:r>
            <a:r>
              <a:rPr lang="en-US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100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etf@fao.org</a:t>
            </a:r>
            <a:r>
              <a:rPr lang="en-US" altLang="en-US" sz="2100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endParaRPr lang="en-GB" altLang="en-US" sz="2100" dirty="0">
              <a:solidFill>
                <a:srgbClr val="0275AE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altLang="en-US" sz="2100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www.fao.org/climate-change/our-work/what-we-do/transparency/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mail - Kostenlose multimedia Icons">
            <a:extLst>
              <a:ext uri="{FF2B5EF4-FFF2-40B4-BE49-F238E27FC236}">
                <a16:creationId xmlns:a16="http://schemas.microsoft.com/office/drawing/2014/main" id="{8D37297E-403B-4FF5-8482-136A3EF48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1" y="2732128"/>
            <a:ext cx="300129" cy="3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bsite Svg Png Icon Free Download (#246830) - OnlineWebFonts.COM">
            <a:extLst>
              <a:ext uri="{FF2B5EF4-FFF2-40B4-BE49-F238E27FC236}">
                <a16:creationId xmlns:a16="http://schemas.microsoft.com/office/drawing/2014/main" id="{63953232-5A96-4C0D-A7BB-AF307492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2" y="3534864"/>
            <a:ext cx="289651" cy="28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mail - Kostenlose multimedia Icons">
            <a:extLst>
              <a:ext uri="{FF2B5EF4-FFF2-40B4-BE49-F238E27FC236}">
                <a16:creationId xmlns:a16="http://schemas.microsoft.com/office/drawing/2014/main" id="{0ED5516A-8602-4C25-B0EF-05468F9F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9" y="3141860"/>
            <a:ext cx="300129" cy="3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mail - Kostenlose multimedia Icons">
            <a:extLst>
              <a:ext uri="{FF2B5EF4-FFF2-40B4-BE49-F238E27FC236}">
                <a16:creationId xmlns:a16="http://schemas.microsoft.com/office/drawing/2014/main" id="{6FCA81EC-C795-4F1D-8F8B-71F6A92AE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1" y="4704132"/>
            <a:ext cx="300129" cy="3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Website Svg Png Icon Free Download (#246830) - OnlineWebFonts.COM">
            <a:extLst>
              <a:ext uri="{FF2B5EF4-FFF2-40B4-BE49-F238E27FC236}">
                <a16:creationId xmlns:a16="http://schemas.microsoft.com/office/drawing/2014/main" id="{903B442F-9E7D-4302-9398-C61A40D4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4" y="5515568"/>
            <a:ext cx="289651" cy="28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mail - Kostenlose multimedia Icons">
            <a:extLst>
              <a:ext uri="{FF2B5EF4-FFF2-40B4-BE49-F238E27FC236}">
                <a16:creationId xmlns:a16="http://schemas.microsoft.com/office/drawing/2014/main" id="{FFD69022-0537-4142-8A8B-E3859DAF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1" y="5097503"/>
            <a:ext cx="300129" cy="3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9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D1B549D-C396-4B30-8A41-60F6013E5A1B}"/>
              </a:ext>
            </a:extLst>
          </p:cNvPr>
          <p:cNvSpPr/>
          <p:nvPr/>
        </p:nvSpPr>
        <p:spPr>
          <a:xfrm>
            <a:off x="723939" y="2240415"/>
            <a:ext cx="10744122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Objetivo: apoiar os países no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planejamento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da preparação de seu primeiro relatório bienal de transparência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Com base em experiências sobre MRV e projetos relacionados à transparência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97" y="4754701"/>
            <a:ext cx="4825199" cy="2109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69" y="5141959"/>
            <a:ext cx="2786381" cy="99195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A8E7999-2891-40B7-82DC-305D7B32D46D}"/>
              </a:ext>
            </a:extLst>
          </p:cNvPr>
          <p:cNvSpPr txBox="1">
            <a:spLocks/>
          </p:cNvSpPr>
          <p:nvPr/>
        </p:nvSpPr>
        <p:spPr>
          <a:xfrm>
            <a:off x="742950" y="1220065"/>
            <a:ext cx="8477250" cy="864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Ferramenta de orientação para a elaboração do relatório bienal de transparência</a:t>
            </a:r>
            <a:endParaRPr lang="en-US" sz="3000" b="1" dirty="0">
              <a:solidFill>
                <a:srgbClr val="0275AE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9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9">
            <a:extLst>
              <a:ext uri="{FF2B5EF4-FFF2-40B4-BE49-F238E27FC236}">
                <a16:creationId xmlns:a16="http://schemas.microsoft.com/office/drawing/2014/main" id="{7ACB52E7-DEEF-4C62-95FD-49FA08060ADC}"/>
              </a:ext>
            </a:extLst>
          </p:cNvPr>
          <p:cNvSpPr txBox="1"/>
          <p:nvPr/>
        </p:nvSpPr>
        <p:spPr>
          <a:xfrm>
            <a:off x="3344175" y="1123577"/>
            <a:ext cx="2572310" cy="331526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000" b="1" dirty="0">
                <a:solidFill>
                  <a:srgbClr val="0275AE"/>
                </a:solidFill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Current Framework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A65B4A1B-16CD-4558-B46C-47AAD3930412}"/>
              </a:ext>
            </a:extLst>
          </p:cNvPr>
          <p:cNvSpPr txBox="1"/>
          <p:nvPr/>
        </p:nvSpPr>
        <p:spPr>
          <a:xfrm>
            <a:off x="7358461" y="1087595"/>
            <a:ext cx="2354398" cy="362304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sz="2000" b="1" dirty="0">
                <a:solidFill>
                  <a:srgbClr val="0275AE"/>
                </a:solidFill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Future</a:t>
            </a:r>
            <a:r>
              <a:rPr lang="es-AR" sz="1600" dirty="0">
                <a:solidFill>
                  <a:schemeClr val="tx2"/>
                </a:solidFill>
              </a:rPr>
              <a:t> </a:t>
            </a:r>
            <a:r>
              <a:rPr lang="es-AR" sz="2000" b="1" dirty="0">
                <a:solidFill>
                  <a:srgbClr val="0275AE"/>
                </a:solidFill>
                <a:latin typeface="Avenir Next LT Pro" panose="020B0504020202020204" pitchFamily="34" charset="0"/>
                <a:ea typeface="+mj-ea"/>
                <a:cs typeface="Arial" panose="020B0604020202020204" pitchFamily="34" charset="0"/>
              </a:rPr>
              <a:t>Framework</a:t>
            </a:r>
          </a:p>
        </p:txBody>
      </p:sp>
      <p:graphicFrame>
        <p:nvGraphicFramePr>
          <p:cNvPr id="19" name="Diagram 7">
            <a:extLst>
              <a:ext uri="{FF2B5EF4-FFF2-40B4-BE49-F238E27FC236}">
                <a16:creationId xmlns:a16="http://schemas.microsoft.com/office/drawing/2014/main" id="{DED48893-856D-4721-8DD3-B5DF3E93B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155165"/>
              </p:ext>
            </p:extLst>
          </p:nvPr>
        </p:nvGraphicFramePr>
        <p:xfrm>
          <a:off x="1839073" y="1638687"/>
          <a:ext cx="8167956" cy="493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Rectangle 8">
            <a:extLst>
              <a:ext uri="{FF2B5EF4-FFF2-40B4-BE49-F238E27FC236}">
                <a16:creationId xmlns:a16="http://schemas.microsoft.com/office/drawing/2014/main" id="{220D5B5A-3306-4814-9DCA-BEA1B4E4409E}"/>
              </a:ext>
            </a:extLst>
          </p:cNvPr>
          <p:cNvSpPr/>
          <p:nvPr/>
        </p:nvSpPr>
        <p:spPr>
          <a:xfrm>
            <a:off x="1664415" y="1561672"/>
            <a:ext cx="5694046" cy="5164470"/>
          </a:xfrm>
          <a:prstGeom prst="rect">
            <a:avLst/>
          </a:prstGeom>
          <a:noFill/>
          <a:ln w="25400" cap="flat" cmpd="sng" algn="ctr">
            <a:solidFill>
              <a:srgbClr val="4B93DC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7D59C3F3-0AC6-464E-87AD-73EEA7E04C6D}"/>
              </a:ext>
            </a:extLst>
          </p:cNvPr>
          <p:cNvSpPr txBox="1"/>
          <p:nvPr/>
        </p:nvSpPr>
        <p:spPr>
          <a:xfrm>
            <a:off x="10212513" y="5772035"/>
            <a:ext cx="182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Source:</a:t>
            </a:r>
          </a:p>
          <a:p>
            <a:r>
              <a:rPr lang="en-GB" sz="8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www.transparency-partnership.net/system/files/document/Status%20of%20the%20international%20negotiations_UNFCCC.pdf</a:t>
            </a:r>
            <a:r>
              <a:rPr lang="en-GB" sz="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13E00F4-5283-4DFE-AA37-CA352EF6BE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70" y="3404024"/>
            <a:ext cx="1337920" cy="902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12162E-B7F8-413A-BC73-64E04BD335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830" y="3327842"/>
            <a:ext cx="1175438" cy="904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511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Blase, Objekt, Unschärfe enthält.&#10;&#10;Automatisch generierte Beschreibung">
            <a:extLst>
              <a:ext uri="{FF2B5EF4-FFF2-40B4-BE49-F238E27FC236}">
                <a16:creationId xmlns:a16="http://schemas.microsoft.com/office/drawing/2014/main" id="{F6DD07BF-74B7-4900-BECB-C4403FEA1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5" t="7730" r="23099" b="11033"/>
          <a:stretch/>
        </p:blipFill>
        <p:spPr>
          <a:xfrm>
            <a:off x="4781550" y="1220065"/>
            <a:ext cx="7410450" cy="563793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E321CFC-5F20-46C0-8BE6-452D7C075D61}"/>
              </a:ext>
            </a:extLst>
          </p:cNvPr>
          <p:cNvSpPr txBox="1">
            <a:spLocks/>
          </p:cNvSpPr>
          <p:nvPr/>
        </p:nvSpPr>
        <p:spPr>
          <a:xfrm>
            <a:off x="723939" y="1190448"/>
            <a:ext cx="6267411" cy="8923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Para que precisamos desta ferramenta?</a:t>
            </a:r>
            <a:endParaRPr lang="en-US" sz="3000" b="1" dirty="0">
              <a:solidFill>
                <a:srgbClr val="0275AE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BECD3B65-7F3A-4AE2-9F93-525EFD0A7FF7}"/>
              </a:ext>
            </a:extLst>
          </p:cNvPr>
          <p:cNvSpPr/>
          <p:nvPr/>
        </p:nvSpPr>
        <p:spPr>
          <a:xfrm>
            <a:off x="723939" y="2082839"/>
            <a:ext cx="6267411" cy="37398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Assegurar uma transição suave dos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BURs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para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BTRs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Orientar o projeto e a configuração do sistema de transparência que sustenta o processo BTR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Obtener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uma orientação sobre o tempo necessário para a implementação do BTR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0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5E4E081-61FF-49ED-8971-1A161EE0013E}"/>
              </a:ext>
            </a:extLst>
          </p:cNvPr>
          <p:cNvSpPr txBox="1">
            <a:spLocks/>
          </p:cNvSpPr>
          <p:nvPr/>
        </p:nvSpPr>
        <p:spPr>
          <a:xfrm>
            <a:off x="742950" y="1220065"/>
            <a:ext cx="8477250" cy="864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Como </a:t>
            </a:r>
            <a:r>
              <a:rPr lang="en-US" sz="3000" b="1" dirty="0" err="1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funciona</a:t>
            </a:r>
            <a:r>
              <a:rPr lang="en-US" sz="30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esta</a:t>
            </a:r>
            <a:r>
              <a:rPr lang="en-US" sz="30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ferramenta?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E8082CD-C5CC-4C90-96BF-C7838E389CA9}"/>
              </a:ext>
            </a:extLst>
          </p:cNvPr>
          <p:cNvSpPr/>
          <p:nvPr/>
        </p:nvSpPr>
        <p:spPr>
          <a:xfrm>
            <a:off x="723939" y="1898037"/>
            <a:ext cx="6267411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1600"/>
              </a:spcAft>
              <a:buFontTx/>
              <a:buAutoNum type="arabicParenR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Seis etapas principais </a:t>
            </a:r>
          </a:p>
          <a:p>
            <a:pPr marL="514350" indent="-514350">
              <a:spcAft>
                <a:spcPts val="1600"/>
              </a:spcAft>
              <a:buFontTx/>
              <a:buAutoNum type="arabicParenR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Orientação e recomendações para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melhorar a qualidade do processo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ao longo do tempo</a:t>
            </a:r>
          </a:p>
          <a:p>
            <a:pPr marL="514350" indent="-514350">
              <a:spcAft>
                <a:spcPts val="1600"/>
              </a:spcAft>
              <a:buFontTx/>
              <a:buAutoNum type="arabicParenR"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Perguntas feitas para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verificar as circunstâncias nacionais e a capacidade de apresentação de relatórios </a:t>
            </a:r>
          </a:p>
          <a:p>
            <a:pPr marL="514350" indent="-514350">
              <a:spcAft>
                <a:spcPts val="1600"/>
              </a:spcAft>
              <a:buFontTx/>
              <a:buAutoNum type="arabicParenR"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Elaboração de um roteiro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orientado pelo país (tempo baseado em suposições)</a:t>
            </a:r>
          </a:p>
          <a:p>
            <a:pPr marL="514350" indent="-514350">
              <a:spcAft>
                <a:spcPts val="1600"/>
              </a:spcAft>
              <a:buFontTx/>
              <a:buAutoNum type="arabicParenR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00000000-0008-0000-0500-000015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7010360" y="1167655"/>
            <a:ext cx="5181640" cy="54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9B131BBB-DA8F-44E7-9D4E-729936437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372" y="2642494"/>
            <a:ext cx="3774949" cy="1732218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2B2F628-57F4-42E7-8879-D4DE308944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25266" y="4531572"/>
            <a:ext cx="4572000" cy="2239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2DCC195-15D1-43C6-A398-5CAB1F6178F9}"/>
              </a:ext>
            </a:extLst>
          </p:cNvPr>
          <p:cNvSpPr txBox="1">
            <a:spLocks/>
          </p:cNvSpPr>
          <p:nvPr/>
        </p:nvSpPr>
        <p:spPr>
          <a:xfrm>
            <a:off x="742950" y="1220065"/>
            <a:ext cx="8477250" cy="864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Principais</a:t>
            </a:r>
            <a:r>
              <a:rPr lang="en-US" sz="30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elementos</a:t>
            </a:r>
            <a:r>
              <a:rPr lang="en-US" sz="30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da ferramenta</a:t>
            </a:r>
          </a:p>
          <a:p>
            <a:endParaRPr lang="en-US" sz="3000" b="1" dirty="0">
              <a:solidFill>
                <a:srgbClr val="0275AE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90077D-3ABA-488A-A3CC-0C576960CAEA}"/>
              </a:ext>
            </a:extLst>
          </p:cNvPr>
          <p:cNvSpPr/>
          <p:nvPr/>
        </p:nvSpPr>
        <p:spPr>
          <a:xfrm>
            <a:off x="673755" y="2084489"/>
            <a:ext cx="7023747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Levantamento: </a:t>
            </a:r>
            <a:r>
              <a:rPr lang="pt-BR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ajudar os países a mapear quais são os atuais acordos de relatórios no país</a:t>
            </a:r>
          </a:p>
          <a:p>
            <a:pPr>
              <a:spcAft>
                <a:spcPts val="1800"/>
              </a:spcAft>
            </a:pPr>
            <a:r>
              <a:rPr lang="pt-BR" sz="2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Mapeamento de Exigências do ETF: </a:t>
            </a:r>
            <a:r>
              <a:rPr lang="pt-BR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orientar os países para compreender as novas exigências e planejamento para a implementação do BTR</a:t>
            </a:r>
          </a:p>
          <a:p>
            <a:pPr>
              <a:spcAft>
                <a:spcPts val="1800"/>
              </a:spcAft>
            </a:pPr>
            <a:r>
              <a:rPr lang="pt-BR" sz="2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Geração do roteiro: </a:t>
            </a:r>
            <a:r>
              <a:rPr lang="pt-BR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fornece um resumo das etapas necessárias até o BTR com o período de tempo indicativo necessário para a conclusão e o desenvolvimento da capacidade necessária</a:t>
            </a:r>
            <a:endParaRPr lang="en-US" sz="2300" dirty="0">
              <a:solidFill>
                <a:schemeClr val="tx1">
                  <a:lumMod val="50000"/>
                  <a:lumOff val="50000"/>
                </a:schemeClr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hart, treemap chart&#10;&#10;Description automatically generated">
            <a:extLst>
              <a:ext uri="{FF2B5EF4-FFF2-40B4-BE49-F238E27FC236}">
                <a16:creationId xmlns:a16="http://schemas.microsoft.com/office/drawing/2014/main" id="{E89DA0D5-9E5B-401D-9A66-713DF536F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37" y="840457"/>
            <a:ext cx="2567417" cy="164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4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196144F-C662-4E54-B85A-10875A430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6" y="2605767"/>
            <a:ext cx="640080" cy="64008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718F9C9-BC61-4838-A3EA-F604D7568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6" y="3346586"/>
            <a:ext cx="640080" cy="64008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59799F8-47AC-4CAF-95B1-471EA063F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6" y="4087405"/>
            <a:ext cx="640080" cy="64008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0571D45-2A60-4278-89A8-3F7C816593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6" y="4828224"/>
            <a:ext cx="640080" cy="64008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514A23D-11A6-4F84-9E79-DE9839CA4F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6" y="5569045"/>
            <a:ext cx="640080" cy="64008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E7166-B8B5-470E-A523-DD32E43911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6" y="1864948"/>
            <a:ext cx="640080" cy="6400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6D6132A-C951-41B7-BF9E-78D3295520A1}"/>
              </a:ext>
            </a:extLst>
          </p:cNvPr>
          <p:cNvSpPr txBox="1">
            <a:spLocks/>
          </p:cNvSpPr>
          <p:nvPr/>
        </p:nvSpPr>
        <p:spPr>
          <a:xfrm>
            <a:off x="742950" y="1220065"/>
            <a:ext cx="8477250" cy="864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Seis passos para se preparar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DEC64469-0428-4070-8095-DD10FD57A8E3}"/>
              </a:ext>
            </a:extLst>
          </p:cNvPr>
          <p:cNvSpPr/>
          <p:nvPr/>
        </p:nvSpPr>
        <p:spPr>
          <a:xfrm>
            <a:off x="1638300" y="1898037"/>
            <a:ext cx="10279334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fontAlgn="base">
              <a:spcAft>
                <a:spcPts val="3000"/>
              </a:spcAft>
              <a:buClrTx/>
              <a:buSzTx/>
              <a:buFontTx/>
              <a:buNone/>
              <a:tabLst/>
            </a:pPr>
            <a:r>
              <a:rPr lang="pt-B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Preparar o cenário e nomear a equipe de coordenação BTR</a:t>
            </a:r>
          </a:p>
          <a:p>
            <a:pPr marR="0" lvl="0" indent="0" fontAlgn="base">
              <a:spcAft>
                <a:spcPts val="3000"/>
              </a:spcAft>
              <a:buClrTx/>
              <a:buSzTx/>
              <a:buFontTx/>
              <a:buNone/>
              <a:tabLst/>
            </a:pPr>
            <a:r>
              <a:rPr lang="pt-B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Fazer um balanço dos arranjos atuais da MRV</a:t>
            </a:r>
          </a:p>
          <a:p>
            <a:pPr marR="0" lvl="0" indent="0" fontAlgn="base">
              <a:spcAft>
                <a:spcPts val="3000"/>
              </a:spcAft>
              <a:buClrTx/>
              <a:buSzTx/>
              <a:buFontTx/>
              <a:buNone/>
              <a:tabLst/>
            </a:pPr>
            <a:r>
              <a:rPr lang="pt-B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Fase de planejamento</a:t>
            </a:r>
          </a:p>
          <a:p>
            <a:pPr marR="0" lvl="0" indent="0" fontAlgn="base">
              <a:spcAft>
                <a:spcPts val="3000"/>
              </a:spcAft>
              <a:buClrTx/>
              <a:buSzTx/>
              <a:buFontTx/>
              <a:buNone/>
              <a:tabLst/>
            </a:pPr>
            <a:r>
              <a:rPr lang="pt-B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Implementação</a:t>
            </a:r>
          </a:p>
          <a:p>
            <a:pPr marR="0" lvl="0" indent="0" fontAlgn="base">
              <a:spcAft>
                <a:spcPts val="3000"/>
              </a:spcAft>
              <a:buClrTx/>
              <a:buSzTx/>
              <a:buFontTx/>
              <a:buNone/>
              <a:tabLst/>
            </a:pPr>
            <a:r>
              <a:rPr lang="pt-B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Preparação para a revisão técnica especializada</a:t>
            </a:r>
          </a:p>
          <a:p>
            <a:pPr marR="0" lvl="0" indent="0" fontAlgn="base">
              <a:spcAft>
                <a:spcPts val="3000"/>
              </a:spcAft>
              <a:buClrTx/>
              <a:buSzTx/>
              <a:buFontTx/>
              <a:buNone/>
              <a:tabLst/>
            </a:pPr>
            <a:r>
              <a:rPr lang="pt-B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Melhoria ao longo do tempo</a:t>
            </a:r>
          </a:p>
        </p:txBody>
      </p:sp>
    </p:spTree>
    <p:extLst>
      <p:ext uri="{BB962C8B-B14F-4D97-AF65-F5344CB8AC3E}">
        <p14:creationId xmlns:p14="http://schemas.microsoft.com/office/powerpoint/2010/main" val="114899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ostenloses Stock Foto zu arbeit, arbeitsplatz, büro">
            <a:extLst>
              <a:ext uri="{FF2B5EF4-FFF2-40B4-BE49-F238E27FC236}">
                <a16:creationId xmlns:a16="http://schemas.microsoft.com/office/drawing/2014/main" id="{9686D05C-7CD8-4E73-87EF-B4C75EC3F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2268"/>
          <a:stretch/>
        </p:blipFill>
        <p:spPr bwMode="auto">
          <a:xfrm>
            <a:off x="4781550" y="1220064"/>
            <a:ext cx="7410450" cy="563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58C5DA-1FB7-4EDD-AAAA-4770C57AD56C}"/>
              </a:ext>
            </a:extLst>
          </p:cNvPr>
          <p:cNvSpPr txBox="1">
            <a:spLocks/>
          </p:cNvSpPr>
          <p:nvPr/>
        </p:nvSpPr>
        <p:spPr>
          <a:xfrm>
            <a:off x="742950" y="1220065"/>
            <a:ext cx="6248400" cy="8644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 que segue?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F4B7B71-16C9-4530-BBB8-EA2181BBE8A0}"/>
              </a:ext>
            </a:extLst>
          </p:cNvPr>
          <p:cNvSpPr/>
          <p:nvPr/>
        </p:nvSpPr>
        <p:spPr>
          <a:xfrm>
            <a:off x="723939" y="1898037"/>
            <a:ext cx="6267411" cy="34163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  <a:cs typeface="Arial"/>
              </a:rPr>
              <a:t>Testes: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  <a:cs typeface="Arial"/>
              </a:rPr>
              <a:t>alguns países já estão a testar a ferramenta para feedback e comentários</a:t>
            </a:r>
          </a:p>
          <a:p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Avenir Next LT Pro"/>
              <a:cs typeface="Arial"/>
            </a:endParaRPr>
          </a:p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  <a:cs typeface="Arial"/>
              </a:rPr>
              <a:t>Aplicação: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  <a:cs typeface="Arial"/>
              </a:rPr>
              <a:t>a ferramenta está disponível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Avenir Next LT Pro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Avenir Next LT Pro"/>
                <a:cs typeface="Arial"/>
              </a:rPr>
              <a:t>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  <a:cs typeface="Arial"/>
              </a:rPr>
              <a:t>com a documentação para fácil utilização por peritos nacionais. A FAO e a PATPA estarão disponíveis a pedido para fornecer mais informações sobre a implementação no país</a:t>
            </a:r>
          </a:p>
        </p:txBody>
      </p:sp>
    </p:spTree>
    <p:extLst>
      <p:ext uri="{BB962C8B-B14F-4D97-AF65-F5344CB8AC3E}">
        <p14:creationId xmlns:p14="http://schemas.microsoft.com/office/powerpoint/2010/main" val="119028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47043E-9B47-46E0-966D-826609BBD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501097"/>
            <a:ext cx="8620125" cy="45339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35669F8-13CC-4D46-974A-0A28CF43C9BC}"/>
              </a:ext>
            </a:extLst>
          </p:cNvPr>
          <p:cNvSpPr txBox="1">
            <a:spLocks/>
          </p:cNvSpPr>
          <p:nvPr/>
        </p:nvSpPr>
        <p:spPr>
          <a:xfrm>
            <a:off x="742950" y="1220065"/>
            <a:ext cx="6248400" cy="8644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275AE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Como usar a ferramenta?</a:t>
            </a:r>
          </a:p>
        </p:txBody>
      </p:sp>
    </p:spTree>
    <p:extLst>
      <p:ext uri="{BB962C8B-B14F-4D97-AF65-F5344CB8AC3E}">
        <p14:creationId xmlns:p14="http://schemas.microsoft.com/office/powerpoint/2010/main" val="66643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C17B9316FAF645A507EBE52C1DF41F" ma:contentTypeVersion="13" ma:contentTypeDescription="Ein neues Dokument erstellen." ma:contentTypeScope="" ma:versionID="8e15f22989fe4664a621a7d9d0f23308">
  <xsd:schema xmlns:xsd="http://www.w3.org/2001/XMLSchema" xmlns:xs="http://www.w3.org/2001/XMLSchema" xmlns:p="http://schemas.microsoft.com/office/2006/metadata/properties" xmlns:ns3="56bcb3cb-dfa9-4e1a-b2d8-8cee89782cfe" xmlns:ns4="c2fa1d1b-50fa-45cf-b7dc-bed3d524b22c" targetNamespace="http://schemas.microsoft.com/office/2006/metadata/properties" ma:root="true" ma:fieldsID="1294782c9653b7902ce40f888fb70a11" ns3:_="" ns4:_="">
    <xsd:import namespace="56bcb3cb-dfa9-4e1a-b2d8-8cee89782cfe"/>
    <xsd:import namespace="c2fa1d1b-50fa-45cf-b7dc-bed3d524b22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cb3cb-dfa9-4e1a-b2d8-8cee89782c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a1d1b-50fa-45cf-b7dc-bed3d524b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506619-6537-456C-AF51-8A3DE70C7E0E}">
  <ds:schemaRefs>
    <ds:schemaRef ds:uri="http://schemas.microsoft.com/office/infopath/2007/PartnerControls"/>
    <ds:schemaRef ds:uri="c2fa1d1b-50fa-45cf-b7dc-bed3d524b22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6bcb3cb-dfa9-4e1a-b2d8-8cee89782cf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37A9E0-915E-4BDF-89E1-AB32E5CB5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bcb3cb-dfa9-4e1a-b2d8-8cee89782cfe"/>
    <ds:schemaRef ds:uri="c2fa1d1b-50fa-45cf-b7dc-bed3d524b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8E00F3-EEF5-418D-B229-68CE350708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Breitbild</PresentationFormat>
  <Paragraphs>102</Paragraphs>
  <Slides>15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Bahnschrift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FAO and the Enhanced transparency framework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PATPAAsia_Breakout Day2_Marketplace</dc:title>
  <dc:subject/>
  <dc:creator>Iordanis.Tzamtzis@fao.org</dc:creator>
  <cp:keywords/>
  <dc:description/>
  <cp:lastModifiedBy>Gotthardt, Simone GIZ</cp:lastModifiedBy>
  <cp:revision>63</cp:revision>
  <dcterms:created xsi:type="dcterms:W3CDTF">2019-06-14T09:45:04Z</dcterms:created>
  <dcterms:modified xsi:type="dcterms:W3CDTF">2023-05-22T13:03:58Z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0x01010012C17B9316FAF645A507EBE52C1DF41F</vt:lpwstr>
  </property>
</Properties>
</file>