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4"/>
  </p:sldMasterIdLst>
  <p:notesMasterIdLst>
    <p:notesMasterId r:id="rId11"/>
  </p:notesMasterIdLst>
  <p:sldIdLst>
    <p:sldId id="266" r:id="rId5"/>
    <p:sldId id="256" r:id="rId6"/>
    <p:sldId id="267" r:id="rId7"/>
    <p:sldId id="268" r:id="rId8"/>
    <p:sldId id="269" r:id="rId9"/>
    <p:sldId id="273" r:id="rId10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705F6D-8FD4-6B70-854B-D81A6BA74ED9}" name="Heinze, Sophie GIZ" initials="HSG" userId="S::sophie.heinze@giz.de::e8593ea0-8ca6-431c-868d-4d782937cddb" providerId="AD"/>
  <p188:author id="{0C1A9394-468E-21E9-C6AF-10C53758839D}" name="Ackermann, Rebecca GIZ" initials="ARG" userId="S::rebecca.ackermann@giz.de::653136e5-b4c1-43ba-a0c9-d88c88ba63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356"/>
    <a:srgbClr val="FEFEFE"/>
    <a:srgbClr val="B7FAFF"/>
    <a:srgbClr val="FFF5D5"/>
    <a:srgbClr val="1F5382"/>
    <a:srgbClr val="B7C5CE"/>
    <a:srgbClr val="FECEF5"/>
    <a:srgbClr val="CDFBFF"/>
    <a:srgbClr val="042C4C"/>
    <a:srgbClr val="678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83" tIns="47741" rIns="95483" bIns="4774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83" tIns="47741" rIns="95483" bIns="47741" rtlCol="0"/>
          <a:lstStyle>
            <a:lvl1pPr algn="r">
              <a:defRPr sz="1300"/>
            </a:lvl1pPr>
          </a:lstStyle>
          <a:p>
            <a:fld id="{3A78F39E-B02E-45FD-82A8-05CFB34C1F6C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3" tIns="47741" rIns="95483" bIns="4774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5483" tIns="47741" rIns="95483" bIns="4774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83" tIns="47741" rIns="95483" bIns="4774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83" tIns="47741" rIns="95483" bIns="47741" rtlCol="0" anchor="b"/>
          <a:lstStyle>
            <a:lvl1pPr algn="r">
              <a:defRPr sz="1300"/>
            </a:lvl1pPr>
          </a:lstStyle>
          <a:p>
            <a:fld id="{50370E8C-0327-4C74-BDA7-CA8D16915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63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70E8C-0327-4C74-BDA7-CA8D169159B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0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70E8C-0327-4C74-BDA7-CA8D169159B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78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70E8C-0327-4C74-BDA7-CA8D169159B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31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F886444-D73C-4D28-581C-4AA25F08A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345" t="3135" b="3135"/>
          <a:stretch/>
        </p:blipFill>
        <p:spPr>
          <a:xfrm>
            <a:off x="0" y="-1"/>
            <a:ext cx="5508713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6661DB-B497-CED0-D45B-92AC0A119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480" y="665163"/>
            <a:ext cx="6370320" cy="2008463"/>
          </a:xfrm>
        </p:spPr>
        <p:txBody>
          <a:bodyPr anchor="b"/>
          <a:lstStyle>
            <a:lvl1pPr algn="r">
              <a:defRPr sz="6000">
                <a:solidFill>
                  <a:srgbClr val="042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C7DD01-06F8-304F-D93E-9F4C55EA1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880" y="2859226"/>
            <a:ext cx="5041230" cy="153951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2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A505D5-4B2B-647B-7FE1-5B2C63213D7D}"/>
              </a:ext>
            </a:extLst>
          </p:cNvPr>
          <p:cNvSpPr txBox="1"/>
          <p:nvPr userDrawn="1"/>
        </p:nvSpPr>
        <p:spPr>
          <a:xfrm>
            <a:off x="8651910" y="4596109"/>
            <a:ext cx="270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69CA51-A242-1B21-6EAC-1CCF8DE334B5}"/>
              </a:ext>
            </a:extLst>
          </p:cNvPr>
          <p:cNvSpPr txBox="1"/>
          <p:nvPr userDrawn="1"/>
        </p:nvSpPr>
        <p:spPr>
          <a:xfrm>
            <a:off x="9018270" y="5162806"/>
            <a:ext cx="23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E1314-12C0-BACF-3A25-A1F392FCF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68" t="25361" r="13354" b="36408"/>
          <a:stretch/>
        </p:blipFill>
        <p:spPr>
          <a:xfrm>
            <a:off x="4147262" y="5913816"/>
            <a:ext cx="2468676" cy="593318"/>
          </a:xfrm>
          <a:prstGeom prst="rect">
            <a:avLst/>
          </a:prstGeom>
        </p:spPr>
      </p:pic>
      <p:pic>
        <p:nvPicPr>
          <p:cNvPr id="9" name="Grafik 17">
            <a:extLst>
              <a:ext uri="{FF2B5EF4-FFF2-40B4-BE49-F238E27FC236}">
                <a16:creationId xmlns:a16="http://schemas.microsoft.com/office/drawing/2014/main" id="{AED4B8D0-81AB-737C-CD14-92AB3A767CF8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129" y="5886475"/>
            <a:ext cx="1764000" cy="648000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D72C7D07-0150-E2D4-7E36-A5A100EC1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8399" t="35349" r="26628" b="40179"/>
          <a:stretch/>
        </p:blipFill>
        <p:spPr>
          <a:xfrm>
            <a:off x="8464164" y="5913816"/>
            <a:ext cx="1585519" cy="4413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B88C80-FEDC-F2A3-A184-B02CBC5625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2320" y="5922205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B7509-E581-EE15-473A-CDE6FB7D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D347F-1601-68A1-687C-F1D42D34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92F39D-65D4-4D25-A3D4-97B54FFDCCC9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EC34C-1BD6-A317-0F15-240A7F2A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238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79AA9-6120-9A43-E6A1-C9FFDE12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8E3D68-DD9C-A82E-2A83-6E8347C0F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DEC0129-ACE8-5EF3-9F55-2621AC3F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987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2F790E7-334C-CF02-6F6D-3757FEA900CC}"/>
              </a:ext>
            </a:extLst>
          </p:cNvPr>
          <p:cNvSpPr/>
          <p:nvPr userDrawn="1"/>
        </p:nvSpPr>
        <p:spPr>
          <a:xfrm>
            <a:off x="0" y="869792"/>
            <a:ext cx="11353800" cy="130263"/>
          </a:xfrm>
          <a:prstGeom prst="rect">
            <a:avLst/>
          </a:prstGeom>
          <a:gradFill>
            <a:gsLst>
              <a:gs pos="0">
                <a:srgbClr val="042C4C"/>
              </a:gs>
              <a:gs pos="49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7">
            <a:extLst>
              <a:ext uri="{FF2B5EF4-FFF2-40B4-BE49-F238E27FC236}">
                <a16:creationId xmlns:a16="http://schemas.microsoft.com/office/drawing/2014/main" id="{28E0C11D-F4E0-9466-6F72-32578CCE770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658" y="140767"/>
            <a:ext cx="1620000" cy="648000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AC6F7EE3-010A-2305-D696-81A2A6CB6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140767"/>
            <a:ext cx="1909365" cy="56900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9E3359F-B1B6-7E48-05EE-0140106BC4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204616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84F20-50CC-96A6-BFD7-26307B23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106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2A8B1-6F72-F275-491E-D984D121C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58F021-C7CF-2C26-E62C-E13476D2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3B8014-A802-4CE9-F340-7F18AAD9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DEE68-40ED-4748-836A-91553B327EFC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513151-21BD-BE60-90C1-A194B7E8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238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FDEFC5-F38F-4584-AFF4-EFE18647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64215B-5B9A-D539-3CD5-DB577A06F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BFA2B37-6066-9B01-F212-1ADD2087C013}"/>
              </a:ext>
            </a:extLst>
          </p:cNvPr>
          <p:cNvSpPr/>
          <p:nvPr userDrawn="1"/>
        </p:nvSpPr>
        <p:spPr>
          <a:xfrm>
            <a:off x="0" y="869792"/>
            <a:ext cx="11353800" cy="130263"/>
          </a:xfrm>
          <a:prstGeom prst="rect">
            <a:avLst/>
          </a:prstGeom>
          <a:gradFill>
            <a:gsLst>
              <a:gs pos="0">
                <a:srgbClr val="042C4C"/>
              </a:gs>
              <a:gs pos="49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7">
            <a:extLst>
              <a:ext uri="{FF2B5EF4-FFF2-40B4-BE49-F238E27FC236}">
                <a16:creationId xmlns:a16="http://schemas.microsoft.com/office/drawing/2014/main" id="{FD847FFD-0695-377C-090F-281A7453214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658" y="140767"/>
            <a:ext cx="1620000" cy="648000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72CB1EE5-AF78-8CE6-489B-BD06592EC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137770"/>
            <a:ext cx="1909365" cy="56900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FC5D808-39F8-A963-CA08-5F5F954C23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204616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B7509-E581-EE15-473A-CDE6FB7D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D347F-1601-68A1-687C-F1D42D34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92F39D-65D4-4D25-A3D4-97B54FFDCCC9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EC34C-1BD6-A317-0F15-240A7F2A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238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79AA9-6120-9A43-E6A1-C9FFDE12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8E3D68-DD9C-A82E-2A83-6E8347C0F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DEC0129-ACE8-5EF3-9F55-2621AC3F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987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2F790E7-334C-CF02-6F6D-3757FEA900CC}"/>
              </a:ext>
            </a:extLst>
          </p:cNvPr>
          <p:cNvSpPr/>
          <p:nvPr userDrawn="1"/>
        </p:nvSpPr>
        <p:spPr>
          <a:xfrm>
            <a:off x="0" y="869792"/>
            <a:ext cx="11353800" cy="130263"/>
          </a:xfrm>
          <a:prstGeom prst="rect">
            <a:avLst/>
          </a:prstGeom>
          <a:gradFill>
            <a:gsLst>
              <a:gs pos="0">
                <a:srgbClr val="042C4C"/>
              </a:gs>
              <a:gs pos="49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7">
            <a:extLst>
              <a:ext uri="{FF2B5EF4-FFF2-40B4-BE49-F238E27FC236}">
                <a16:creationId xmlns:a16="http://schemas.microsoft.com/office/drawing/2014/main" id="{28E0C11D-F4E0-9466-6F72-32578CCE770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658" y="140767"/>
            <a:ext cx="1620000" cy="648000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AC6F7EE3-010A-2305-D696-81A2A6CB6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140767"/>
            <a:ext cx="1909365" cy="56900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9E3359F-B1B6-7E48-05EE-0140106BC4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204616"/>
            <a:ext cx="1191766" cy="4413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4404308-84F3-50CB-C562-5BC03C150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3000"/>
          </a:blip>
          <a:srcRect l="2245" t="1199" r="4405" b="1372"/>
          <a:stretch/>
        </p:blipFill>
        <p:spPr>
          <a:xfrm>
            <a:off x="6172200" y="949832"/>
            <a:ext cx="5862544" cy="59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3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84F20-50CC-96A6-BFD7-26307B23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106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2A8B1-6F72-F275-491E-D984D121C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58F021-C7CF-2C26-E62C-E13476D2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3B8014-A802-4CE9-F340-7F18AAD9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DEE68-40ED-4748-836A-91553B327EFC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513151-21BD-BE60-90C1-A194B7E8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238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FDEFC5-F38F-4584-AFF4-EFE18647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64215B-5B9A-D539-3CD5-DB577A06F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BFA2B37-6066-9B01-F212-1ADD2087C013}"/>
              </a:ext>
            </a:extLst>
          </p:cNvPr>
          <p:cNvSpPr/>
          <p:nvPr userDrawn="1"/>
        </p:nvSpPr>
        <p:spPr>
          <a:xfrm>
            <a:off x="0" y="869792"/>
            <a:ext cx="11353800" cy="130263"/>
          </a:xfrm>
          <a:prstGeom prst="rect">
            <a:avLst/>
          </a:prstGeom>
          <a:gradFill>
            <a:gsLst>
              <a:gs pos="0">
                <a:srgbClr val="042C4C"/>
              </a:gs>
              <a:gs pos="49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7">
            <a:extLst>
              <a:ext uri="{FF2B5EF4-FFF2-40B4-BE49-F238E27FC236}">
                <a16:creationId xmlns:a16="http://schemas.microsoft.com/office/drawing/2014/main" id="{FD847FFD-0695-377C-090F-281A7453214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658" y="140767"/>
            <a:ext cx="1620000" cy="648000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72CB1EE5-AF78-8CE6-489B-BD06592EC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137770"/>
            <a:ext cx="1909365" cy="56900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FC5D808-39F8-A963-CA08-5F5F954C23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204616"/>
            <a:ext cx="1191766" cy="4413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D3CBA5-1122-E217-4B96-338DACC14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3000"/>
          </a:blip>
          <a:srcRect l="2245" t="1199" r="4405" b="1372"/>
          <a:stretch/>
        </p:blipFill>
        <p:spPr>
          <a:xfrm>
            <a:off x="6172200" y="949832"/>
            <a:ext cx="5862544" cy="59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6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B7509-E581-EE15-473A-CDE6FB7D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EC34C-1BD6-A317-0F15-240A7F2A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4233" y="640238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79AA9-6120-9A43-E6A1-C9FFDE12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8E3D68-DD9C-A82E-2A83-6E8347C0F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DEC0129-ACE8-5EF3-9F55-2621AC3F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987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2F790E7-334C-CF02-6F6D-3757FEA900CC}"/>
              </a:ext>
            </a:extLst>
          </p:cNvPr>
          <p:cNvSpPr/>
          <p:nvPr userDrawn="1"/>
        </p:nvSpPr>
        <p:spPr>
          <a:xfrm rot="5400000">
            <a:off x="-2906809" y="3287809"/>
            <a:ext cx="6858004" cy="282386"/>
          </a:xfrm>
          <a:prstGeom prst="rect">
            <a:avLst/>
          </a:prstGeom>
          <a:gradFill>
            <a:gsLst>
              <a:gs pos="23000">
                <a:srgbClr val="042C4C"/>
              </a:gs>
              <a:gs pos="55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685C9F9C-A355-6930-8D5B-312FC380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DEE68-40ED-4748-836A-91553B327EFC}" type="datetime1">
              <a:rPr lang="de-DE" smtClean="0"/>
              <a:pPr/>
              <a:t>02.05.2024</a:t>
            </a:fld>
            <a:endParaRPr lang="de-DE"/>
          </a:p>
        </p:txBody>
      </p:sp>
      <p:pic>
        <p:nvPicPr>
          <p:cNvPr id="4" name="Grafik 17">
            <a:extLst>
              <a:ext uri="{FF2B5EF4-FFF2-40B4-BE49-F238E27FC236}">
                <a16:creationId xmlns:a16="http://schemas.microsoft.com/office/drawing/2014/main" id="{C64725B8-217F-3610-13DB-DAA298A2B40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658" y="140767"/>
            <a:ext cx="1620000" cy="648000"/>
          </a:xfrm>
          <a:prstGeom prst="rect">
            <a:avLst/>
          </a:prstGeom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98295767-E739-2EF0-B511-80CCCD3B5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137770"/>
            <a:ext cx="1909365" cy="56900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0370A67-254A-6EB1-B4D3-B1627EDEE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204616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4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84F20-50CC-96A6-BFD7-26307B23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106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2A8B1-6F72-F275-491E-D984D121C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58F021-C7CF-2C26-E62C-E13476D2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3B8014-A802-4CE9-F340-7F18AAD9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DEE68-40ED-4748-836A-91553B327EFC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513151-21BD-BE60-90C1-A194B7E8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238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FDEFC5-F38F-4584-AFF4-EFE18647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64215B-5B9A-D539-3CD5-DB577A06F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0A70BCB-46E2-E545-9EAF-F8914F28F270}"/>
              </a:ext>
            </a:extLst>
          </p:cNvPr>
          <p:cNvSpPr/>
          <p:nvPr userDrawn="1"/>
        </p:nvSpPr>
        <p:spPr>
          <a:xfrm rot="5400000">
            <a:off x="-2906809" y="3287809"/>
            <a:ext cx="6858004" cy="282386"/>
          </a:xfrm>
          <a:prstGeom prst="rect">
            <a:avLst/>
          </a:prstGeom>
          <a:gradFill>
            <a:gsLst>
              <a:gs pos="23000">
                <a:srgbClr val="042C4C"/>
              </a:gs>
              <a:gs pos="55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7">
            <a:extLst>
              <a:ext uri="{FF2B5EF4-FFF2-40B4-BE49-F238E27FC236}">
                <a16:creationId xmlns:a16="http://schemas.microsoft.com/office/drawing/2014/main" id="{20E455F6-703D-31F1-158E-52DD2CF6075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658" y="140767"/>
            <a:ext cx="1620000" cy="648000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CD8F31AB-8AFC-80FB-BF51-1D170C969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137770"/>
            <a:ext cx="1909365" cy="5690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40DD271-73C5-432A-E796-E0A9CAD0BD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204616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0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B7509-E581-EE15-473A-CDE6FB7D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D347F-1601-68A1-687C-F1D42D34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361314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E792F39D-65D4-4D25-A3D4-97B54FFDCCC9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EC34C-1BD6-A317-0F15-240A7F2A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9331" y="6346788"/>
            <a:ext cx="50717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79AA9-6120-9A43-E6A1-C9FFDE12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26" y="6346787"/>
            <a:ext cx="6026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8E3D68-DD9C-A82E-2A83-6E8347C0F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DEC0129-ACE8-5EF3-9F55-2621AC3F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987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2F790E7-334C-CF02-6F6D-3757FEA900CC}"/>
              </a:ext>
            </a:extLst>
          </p:cNvPr>
          <p:cNvSpPr/>
          <p:nvPr userDrawn="1"/>
        </p:nvSpPr>
        <p:spPr>
          <a:xfrm rot="5400000">
            <a:off x="-2906809" y="3287809"/>
            <a:ext cx="6858004" cy="282386"/>
          </a:xfrm>
          <a:prstGeom prst="rect">
            <a:avLst/>
          </a:prstGeom>
          <a:gradFill>
            <a:gsLst>
              <a:gs pos="23000">
                <a:srgbClr val="042C4C"/>
              </a:gs>
              <a:gs pos="55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7">
            <a:extLst>
              <a:ext uri="{FF2B5EF4-FFF2-40B4-BE49-F238E27FC236}">
                <a16:creationId xmlns:a16="http://schemas.microsoft.com/office/drawing/2014/main" id="{98B866FF-86CF-05E3-E5D6-2FCFA97FFF29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210000"/>
            <a:ext cx="1620000" cy="648000"/>
          </a:xfrm>
          <a:prstGeom prst="rect">
            <a:avLst/>
          </a:prstGeom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EC55EA4F-0D2E-27A9-3544-96B3F4531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2458200" y="6244847"/>
            <a:ext cx="1909365" cy="56900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973F68C-1C5C-FC59-33F0-A50C7A6B31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565" y="6308696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1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84F20-50CC-96A6-BFD7-26307B23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106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2A8B1-6F72-F275-491E-D984D121C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58F021-C7CF-2C26-E62C-E13476D2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3B8014-A802-4CE9-F340-7F18AAD9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364811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775DEE68-40ED-4748-836A-91553B327EFC}" type="datetime1">
              <a:rPr lang="de-DE" smtClean="0"/>
              <a:pPr/>
              <a:t>02.05.2024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64215B-5B9A-D539-3CD5-DB577A06F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0A70BCB-46E2-E545-9EAF-F8914F28F270}"/>
              </a:ext>
            </a:extLst>
          </p:cNvPr>
          <p:cNvSpPr/>
          <p:nvPr userDrawn="1"/>
        </p:nvSpPr>
        <p:spPr>
          <a:xfrm rot="5400000">
            <a:off x="-2906809" y="3287809"/>
            <a:ext cx="6858004" cy="282386"/>
          </a:xfrm>
          <a:prstGeom prst="rect">
            <a:avLst/>
          </a:prstGeom>
          <a:gradFill>
            <a:gsLst>
              <a:gs pos="23000">
                <a:srgbClr val="042C4C"/>
              </a:gs>
              <a:gs pos="55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ED37CDB1-A23D-F186-77CD-7CADFBA93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483" t="34993" r="27544" b="38806"/>
          <a:stretch/>
        </p:blipFill>
        <p:spPr>
          <a:xfrm>
            <a:off x="2458200" y="6244847"/>
            <a:ext cx="1909365" cy="569004"/>
          </a:xfrm>
          <a:prstGeom prst="rect">
            <a:avLst/>
          </a:prstGeom>
        </p:spPr>
      </p:pic>
      <p:pic>
        <p:nvPicPr>
          <p:cNvPr id="15" name="Grafik 17">
            <a:extLst>
              <a:ext uri="{FF2B5EF4-FFF2-40B4-BE49-F238E27FC236}">
                <a16:creationId xmlns:a16="http://schemas.microsoft.com/office/drawing/2014/main" id="{7CF2BE3B-74F7-3345-EA6F-D29DD9C5F2D1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210000"/>
            <a:ext cx="1620000" cy="64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EDF6D0C-8BD5-652F-4043-7AC116DC01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565" y="6308696"/>
            <a:ext cx="1191766" cy="441306"/>
          </a:xfrm>
          <a:prstGeom prst="rect">
            <a:avLst/>
          </a:prstGeom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F3835E65-1E95-17F3-7198-ECE7B453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9331" y="6346788"/>
            <a:ext cx="50717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EBC38D80-FCFD-4F77-02ED-2CD2503C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26" y="6346787"/>
            <a:ext cx="6026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10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B7509-E581-EE15-473A-CDE6FB7D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D347F-1601-68A1-687C-F1D42D34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361314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E792F39D-65D4-4D25-A3D4-97B54FFDCCC9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EC34C-1BD6-A317-0F15-240A7F2A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9331" y="6346788"/>
            <a:ext cx="50717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79AA9-6120-9A43-E6A1-C9FFDE12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26" y="6346787"/>
            <a:ext cx="6026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8E3D68-DD9C-A82E-2A83-6E8347C0F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DEC0129-ACE8-5EF3-9F55-2621AC3F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987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2F790E7-334C-CF02-6F6D-3757FEA900CC}"/>
              </a:ext>
            </a:extLst>
          </p:cNvPr>
          <p:cNvSpPr/>
          <p:nvPr userDrawn="1"/>
        </p:nvSpPr>
        <p:spPr>
          <a:xfrm rot="5400000">
            <a:off x="-2906809" y="3287809"/>
            <a:ext cx="6858004" cy="282386"/>
          </a:xfrm>
          <a:prstGeom prst="rect">
            <a:avLst/>
          </a:prstGeom>
          <a:gradFill>
            <a:gsLst>
              <a:gs pos="23000">
                <a:srgbClr val="042C4C"/>
              </a:gs>
              <a:gs pos="55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7">
            <a:extLst>
              <a:ext uri="{FF2B5EF4-FFF2-40B4-BE49-F238E27FC236}">
                <a16:creationId xmlns:a16="http://schemas.microsoft.com/office/drawing/2014/main" id="{98B866FF-86CF-05E3-E5D6-2FCFA97FFF29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210000"/>
            <a:ext cx="1620000" cy="648000"/>
          </a:xfrm>
          <a:prstGeom prst="rect">
            <a:avLst/>
          </a:prstGeom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EC55EA4F-0D2E-27A9-3544-96B3F4531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2458200" y="6244847"/>
            <a:ext cx="1909365" cy="56900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973F68C-1C5C-FC59-33F0-A50C7A6B31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565" y="6308696"/>
            <a:ext cx="1191766" cy="4413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EA73AF-5293-F856-DB65-B9E4A60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3000"/>
          </a:blip>
          <a:srcRect l="2245" t="1199" r="4405" b="1372"/>
          <a:stretch/>
        </p:blipFill>
        <p:spPr>
          <a:xfrm>
            <a:off x="5108713" y="20100"/>
            <a:ext cx="7089111" cy="68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6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84F20-50CC-96A6-BFD7-26307B23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106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2A8B1-6F72-F275-491E-D984D121C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58F021-C7CF-2C26-E62C-E13476D2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3B8014-A802-4CE9-F340-7F18AAD9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364811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775DEE68-40ED-4748-836A-91553B327EFC}" type="datetime1">
              <a:rPr lang="de-DE" smtClean="0"/>
              <a:pPr/>
              <a:t>02.05.2024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64215B-5B9A-D539-3CD5-DB577A06F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0A70BCB-46E2-E545-9EAF-F8914F28F270}"/>
              </a:ext>
            </a:extLst>
          </p:cNvPr>
          <p:cNvSpPr/>
          <p:nvPr userDrawn="1"/>
        </p:nvSpPr>
        <p:spPr>
          <a:xfrm rot="5400000">
            <a:off x="-2906809" y="3287809"/>
            <a:ext cx="6858004" cy="282386"/>
          </a:xfrm>
          <a:prstGeom prst="rect">
            <a:avLst/>
          </a:prstGeom>
          <a:gradFill>
            <a:gsLst>
              <a:gs pos="23000">
                <a:srgbClr val="042C4C"/>
              </a:gs>
              <a:gs pos="55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ED37CDB1-A23D-F186-77CD-7CADFBA93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483" t="34993" r="27544" b="38806"/>
          <a:stretch/>
        </p:blipFill>
        <p:spPr>
          <a:xfrm>
            <a:off x="2458200" y="6244847"/>
            <a:ext cx="1909365" cy="569004"/>
          </a:xfrm>
          <a:prstGeom prst="rect">
            <a:avLst/>
          </a:prstGeom>
        </p:spPr>
      </p:pic>
      <p:pic>
        <p:nvPicPr>
          <p:cNvPr id="15" name="Grafik 17">
            <a:extLst>
              <a:ext uri="{FF2B5EF4-FFF2-40B4-BE49-F238E27FC236}">
                <a16:creationId xmlns:a16="http://schemas.microsoft.com/office/drawing/2014/main" id="{7CF2BE3B-74F7-3345-EA6F-D29DD9C5F2D1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210000"/>
            <a:ext cx="1620000" cy="64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EDF6D0C-8BD5-652F-4043-7AC116DC01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565" y="6308696"/>
            <a:ext cx="1191766" cy="441306"/>
          </a:xfrm>
          <a:prstGeom prst="rect">
            <a:avLst/>
          </a:prstGeom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F3835E65-1E95-17F3-7198-ECE7B453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9331" y="6346788"/>
            <a:ext cx="50717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EBC38D80-FCFD-4F77-02ED-2CD2503C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26" y="6346787"/>
            <a:ext cx="6026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B2C1C1-354F-8390-0AEF-696BDFD5F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3000"/>
          </a:blip>
          <a:srcRect l="2245" t="1199" r="4405" b="1372"/>
          <a:stretch/>
        </p:blipFill>
        <p:spPr>
          <a:xfrm>
            <a:off x="5108713" y="20100"/>
            <a:ext cx="7089111" cy="68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5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661DB-B497-CED0-D45B-92AC0A119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90" y="927714"/>
            <a:ext cx="10448220" cy="2008463"/>
          </a:xfrm>
        </p:spPr>
        <p:txBody>
          <a:bodyPr anchor="b"/>
          <a:lstStyle>
            <a:lvl1pPr algn="ctr">
              <a:defRPr sz="6000">
                <a:solidFill>
                  <a:srgbClr val="042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C7DD01-06F8-304F-D93E-9F4C55EA1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90" y="2996384"/>
            <a:ext cx="10448220" cy="86043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42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A505D5-4B2B-647B-7FE1-5B2C63213D7D}"/>
              </a:ext>
            </a:extLst>
          </p:cNvPr>
          <p:cNvSpPr txBox="1"/>
          <p:nvPr userDrawn="1"/>
        </p:nvSpPr>
        <p:spPr>
          <a:xfrm>
            <a:off x="8651910" y="4596109"/>
            <a:ext cx="270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69CA51-A242-1B21-6EAC-1CCF8DE334B5}"/>
              </a:ext>
            </a:extLst>
          </p:cNvPr>
          <p:cNvSpPr txBox="1"/>
          <p:nvPr userDrawn="1"/>
        </p:nvSpPr>
        <p:spPr>
          <a:xfrm>
            <a:off x="9018270" y="5162806"/>
            <a:ext cx="23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E1314-12C0-BACF-3A25-A1F392FCF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4523766" y="4005132"/>
            <a:ext cx="3144468" cy="755737"/>
          </a:xfrm>
          <a:prstGeom prst="rect">
            <a:avLst/>
          </a:prstGeom>
        </p:spPr>
      </p:pic>
      <p:pic>
        <p:nvPicPr>
          <p:cNvPr id="9" name="Grafik 17">
            <a:extLst>
              <a:ext uri="{FF2B5EF4-FFF2-40B4-BE49-F238E27FC236}">
                <a16:creationId xmlns:a16="http://schemas.microsoft.com/office/drawing/2014/main" id="{AED4B8D0-81AB-737C-CD14-92AB3A767C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890" y="5390286"/>
            <a:ext cx="2940000" cy="1080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4B4C0CB-EB10-645B-6372-AB63AA4751D8}"/>
              </a:ext>
            </a:extLst>
          </p:cNvPr>
          <p:cNvSpPr/>
          <p:nvPr userDrawn="1"/>
        </p:nvSpPr>
        <p:spPr>
          <a:xfrm>
            <a:off x="0" y="4862925"/>
            <a:ext cx="12192000" cy="197825"/>
          </a:xfrm>
          <a:prstGeom prst="rect">
            <a:avLst/>
          </a:prstGeom>
          <a:gradFill>
            <a:gsLst>
              <a:gs pos="0">
                <a:srgbClr val="042C4C"/>
              </a:gs>
              <a:gs pos="49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D3B162B7-616B-0553-52E5-755ED6AEF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8399" t="35349" r="26628" b="40179"/>
          <a:stretch/>
        </p:blipFill>
        <p:spPr>
          <a:xfrm>
            <a:off x="4776660" y="5563067"/>
            <a:ext cx="2638680" cy="7344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2B3574B-59F9-246E-5B44-F036E7A551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1780" y="5553829"/>
            <a:ext cx="2008330" cy="7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7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661DB-B497-CED0-D45B-92AC0A119E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615" y="410708"/>
            <a:ext cx="10448220" cy="200846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42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This </a:t>
            </a:r>
            <a:r>
              <a:rPr lang="de-DE" err="1"/>
              <a:t>event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financed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: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C7DD01-06F8-304F-D93E-9F4C55EA1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6376" y="4670712"/>
            <a:ext cx="8368979" cy="1722851"/>
          </a:xfrm>
        </p:spPr>
        <p:txBody>
          <a:bodyPr/>
          <a:lstStyle>
            <a:lvl1pPr marL="0" indent="0" algn="l">
              <a:buNone/>
              <a:defRPr lang="de-DE" sz="2400" kern="1200" dirty="0">
                <a:solidFill>
                  <a:srgbClr val="1F53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err="1"/>
              <a:t>Supporting</a:t>
            </a:r>
            <a:r>
              <a:rPr lang="de-DE"/>
              <a:t> </a:t>
            </a:r>
            <a:r>
              <a:rPr lang="de-DE" err="1"/>
              <a:t>Organizations</a:t>
            </a:r>
            <a:r>
              <a:rPr lang="de-DE"/>
              <a:t> and Co-Sponsors:</a:t>
            </a: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A505D5-4B2B-647B-7FE1-5B2C63213D7D}"/>
              </a:ext>
            </a:extLst>
          </p:cNvPr>
          <p:cNvSpPr txBox="1"/>
          <p:nvPr userDrawn="1"/>
        </p:nvSpPr>
        <p:spPr>
          <a:xfrm>
            <a:off x="8651910" y="4596109"/>
            <a:ext cx="270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69CA51-A242-1B21-6EAC-1CCF8DE334B5}"/>
              </a:ext>
            </a:extLst>
          </p:cNvPr>
          <p:cNvSpPr txBox="1"/>
          <p:nvPr userDrawn="1"/>
        </p:nvSpPr>
        <p:spPr>
          <a:xfrm>
            <a:off x="9018270" y="5162806"/>
            <a:ext cx="23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E1314-12C0-BACF-3A25-A1F392FCF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649615" y="2566570"/>
            <a:ext cx="3545581" cy="852140"/>
          </a:xfrm>
          <a:prstGeom prst="rect">
            <a:avLst/>
          </a:prstGeom>
        </p:spPr>
      </p:pic>
      <p:pic>
        <p:nvPicPr>
          <p:cNvPr id="9" name="Grafik 17">
            <a:extLst>
              <a:ext uri="{FF2B5EF4-FFF2-40B4-BE49-F238E27FC236}">
                <a16:creationId xmlns:a16="http://schemas.microsoft.com/office/drawing/2014/main" id="{AED4B8D0-81AB-737C-CD14-92AB3A767C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410" y="2572516"/>
            <a:ext cx="2301241" cy="84535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4B4C0CB-EB10-645B-6372-AB63AA4751D8}"/>
              </a:ext>
            </a:extLst>
          </p:cNvPr>
          <p:cNvSpPr/>
          <p:nvPr userDrawn="1"/>
        </p:nvSpPr>
        <p:spPr>
          <a:xfrm>
            <a:off x="0" y="3967967"/>
            <a:ext cx="12192000" cy="197825"/>
          </a:xfrm>
          <a:prstGeom prst="rect">
            <a:avLst/>
          </a:prstGeom>
          <a:gradFill>
            <a:gsLst>
              <a:gs pos="0">
                <a:srgbClr val="042C4C"/>
              </a:gs>
              <a:gs pos="49000">
                <a:srgbClr val="1F5382"/>
              </a:gs>
              <a:gs pos="8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D3B162B7-616B-0553-52E5-755ED6AEF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8399" t="35349" r="26628" b="40179"/>
          <a:stretch/>
        </p:blipFill>
        <p:spPr>
          <a:xfrm>
            <a:off x="6790866" y="2591050"/>
            <a:ext cx="2227403" cy="6199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2B3574B-59F9-246E-5B44-F036E7A551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2707" y="2564773"/>
            <a:ext cx="2154627" cy="7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B7509-E581-EE15-473A-CDE6FB7D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D347F-1601-68A1-687C-F1D42D34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E792F39D-65D4-4D25-A3D4-97B54FFDCCC9}" type="datetime1">
              <a:rPr lang="de-DE" smtClean="0"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EC34C-1BD6-A317-0F15-240A7F2A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238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79AA9-6120-9A43-E6A1-C9FFDE12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6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8E3D68-DD9C-A82E-2A83-6E8347C0F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DEC0129-ACE8-5EF3-9F55-2621AC3F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242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1" name="Grafik 17">
            <a:extLst>
              <a:ext uri="{FF2B5EF4-FFF2-40B4-BE49-F238E27FC236}">
                <a16:creationId xmlns:a16="http://schemas.microsoft.com/office/drawing/2014/main" id="{E4017906-B835-2C4D-FC26-DBE86C8315D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131" y="259375"/>
            <a:ext cx="1620000" cy="648000"/>
          </a:xfrm>
          <a:prstGeom prst="rect">
            <a:avLst/>
          </a:prstGeom>
        </p:spPr>
      </p:pic>
      <p:pic>
        <p:nvPicPr>
          <p:cNvPr id="2" name="Picture 18">
            <a:extLst>
              <a:ext uri="{FF2B5EF4-FFF2-40B4-BE49-F238E27FC236}">
                <a16:creationId xmlns:a16="http://schemas.microsoft.com/office/drawing/2014/main" id="{A0836C6D-471D-0185-C170-B98B00D0C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259375"/>
            <a:ext cx="1909365" cy="5690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265906-DAEC-D6B8-4CE0-FE4DB02C51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327749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B973D80-22FF-210F-278E-4CCBF953F0A5}"/>
              </a:ext>
            </a:extLst>
          </p:cNvPr>
          <p:cNvSpPr/>
          <p:nvPr userDrawn="1"/>
        </p:nvSpPr>
        <p:spPr>
          <a:xfrm>
            <a:off x="0" y="6323065"/>
            <a:ext cx="12192000" cy="546100"/>
          </a:xfrm>
          <a:prstGeom prst="rect">
            <a:avLst/>
          </a:prstGeom>
          <a:gradFill>
            <a:gsLst>
              <a:gs pos="0">
                <a:srgbClr val="042C4C"/>
              </a:gs>
              <a:gs pos="74000">
                <a:srgbClr val="1F5382"/>
              </a:gs>
              <a:gs pos="9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F84F20-50CC-96A6-BFD7-26307B23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242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2A8B1-6F72-F275-491E-D984D121C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58F021-C7CF-2C26-E62C-E13476D2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3B8014-A802-4CE9-F340-7F18AAD9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775DEE68-40ED-4748-836A-91553B327EFC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FDEFC5-F38F-4584-AFF4-EFE18647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7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64215B-5B9A-D539-3CD5-DB577A06F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pic>
        <p:nvPicPr>
          <p:cNvPr id="11" name="Grafik 17">
            <a:extLst>
              <a:ext uri="{FF2B5EF4-FFF2-40B4-BE49-F238E27FC236}">
                <a16:creationId xmlns:a16="http://schemas.microsoft.com/office/drawing/2014/main" id="{63B61BE0-F1C7-509E-C4AD-2EC3A260D1E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131" y="259375"/>
            <a:ext cx="1620000" cy="648000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CE27F707-962A-2B4B-46EA-45478762D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259375"/>
            <a:ext cx="1909365" cy="5690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848A3E6-A5C6-31A0-F25A-AFE3A7F107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323224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2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07CF6FA-7A0D-DF9F-FA0D-43782C9C2241}"/>
              </a:ext>
            </a:extLst>
          </p:cNvPr>
          <p:cNvSpPr/>
          <p:nvPr userDrawn="1"/>
        </p:nvSpPr>
        <p:spPr>
          <a:xfrm>
            <a:off x="0" y="6322150"/>
            <a:ext cx="12192000" cy="546100"/>
          </a:xfrm>
          <a:prstGeom prst="rect">
            <a:avLst/>
          </a:prstGeom>
          <a:gradFill>
            <a:gsLst>
              <a:gs pos="0">
                <a:srgbClr val="042C4C"/>
              </a:gs>
              <a:gs pos="74000">
                <a:srgbClr val="1F5382"/>
              </a:gs>
              <a:gs pos="9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B7509-E581-EE15-473A-CDE6FB7D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D347F-1601-68A1-687C-F1D42D34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E792F39D-65D4-4D25-A3D4-97B54FFDCCC9}" type="datetime1">
              <a:rPr lang="de-DE" smtClean="0"/>
              <a:t>02.05.2024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79AA9-6120-9A43-E6A1-C9FFDE12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6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8E3D68-DD9C-A82E-2A83-6E8347C0F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DEC0129-ACE8-5EF3-9F55-2621AC3F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242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1" name="Grafik 17">
            <a:extLst>
              <a:ext uri="{FF2B5EF4-FFF2-40B4-BE49-F238E27FC236}">
                <a16:creationId xmlns:a16="http://schemas.microsoft.com/office/drawing/2014/main" id="{E4017906-B835-2C4D-FC26-DBE86C8315D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131" y="259375"/>
            <a:ext cx="1620000" cy="648000"/>
          </a:xfrm>
          <a:prstGeom prst="rect">
            <a:avLst/>
          </a:prstGeom>
        </p:spPr>
      </p:pic>
      <p:pic>
        <p:nvPicPr>
          <p:cNvPr id="2" name="Picture 18">
            <a:extLst>
              <a:ext uri="{FF2B5EF4-FFF2-40B4-BE49-F238E27FC236}">
                <a16:creationId xmlns:a16="http://schemas.microsoft.com/office/drawing/2014/main" id="{A0836C6D-471D-0185-C170-B98B00D0C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259375"/>
            <a:ext cx="1909365" cy="5690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265906-DAEC-D6B8-4CE0-FE4DB02C51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327749"/>
            <a:ext cx="1191766" cy="4413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901CAB9-575F-E74C-E30B-4C33B5F89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3000"/>
          </a:blip>
          <a:srcRect l="2245" t="1199" r="4405" b="1372"/>
          <a:stretch/>
        </p:blipFill>
        <p:spPr>
          <a:xfrm>
            <a:off x="6555571" y="841649"/>
            <a:ext cx="5636429" cy="54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B973D80-22FF-210F-278E-4CCBF953F0A5}"/>
              </a:ext>
            </a:extLst>
          </p:cNvPr>
          <p:cNvSpPr/>
          <p:nvPr userDrawn="1"/>
        </p:nvSpPr>
        <p:spPr>
          <a:xfrm>
            <a:off x="0" y="6323065"/>
            <a:ext cx="12192000" cy="546100"/>
          </a:xfrm>
          <a:prstGeom prst="rect">
            <a:avLst/>
          </a:prstGeom>
          <a:gradFill>
            <a:gsLst>
              <a:gs pos="0">
                <a:srgbClr val="042C4C"/>
              </a:gs>
              <a:gs pos="74000">
                <a:srgbClr val="1F5382"/>
              </a:gs>
              <a:gs pos="9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F84F20-50CC-96A6-BFD7-26307B23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242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2A8B1-6F72-F275-491E-D984D121C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58F021-C7CF-2C26-E62C-E13476D24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3B8014-A802-4CE9-F340-7F18AAD9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775DEE68-40ED-4748-836A-91553B327EFC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FDEFC5-F38F-4584-AFF4-EFE18647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7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64215B-5B9A-D539-3CD5-DB577A06F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pic>
        <p:nvPicPr>
          <p:cNvPr id="11" name="Grafik 17">
            <a:extLst>
              <a:ext uri="{FF2B5EF4-FFF2-40B4-BE49-F238E27FC236}">
                <a16:creationId xmlns:a16="http://schemas.microsoft.com/office/drawing/2014/main" id="{63B61BE0-F1C7-509E-C4AD-2EC3A260D1E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131" y="259375"/>
            <a:ext cx="1620000" cy="648000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CE27F707-962A-2B4B-46EA-45478762D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259375"/>
            <a:ext cx="1909365" cy="5690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848A3E6-A5C6-31A0-F25A-AFE3A7F107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323224"/>
            <a:ext cx="1191766" cy="4413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FE3050-3F89-C3CD-9E70-EE83BC419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3000"/>
          </a:blip>
          <a:srcRect l="2245" t="1199" r="4405" b="1372"/>
          <a:stretch/>
        </p:blipFill>
        <p:spPr>
          <a:xfrm>
            <a:off x="6555571" y="841649"/>
            <a:ext cx="5636429" cy="54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8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375C0C1D-1259-F0E7-1CFE-31AD840393F9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>
            <a:gsLst>
              <a:gs pos="0">
                <a:srgbClr val="042C4C"/>
              </a:gs>
              <a:gs pos="74000">
                <a:srgbClr val="1F5382"/>
              </a:gs>
              <a:gs pos="90000">
                <a:srgbClr val="1F5382"/>
              </a:gs>
              <a:gs pos="100000">
                <a:srgbClr val="1F538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0A2CAF-1637-4C65-3BD3-3EB986598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961825"/>
            <a:ext cx="5157787" cy="6518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0F784D-CDAD-D801-7764-F9402B2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27311"/>
            <a:ext cx="5157787" cy="35623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DDBF0C-BF74-636C-5AE1-D7941E263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1825"/>
            <a:ext cx="5183188" cy="6518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1F3DA4-42A1-2FE3-90C6-C71F4EAAC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27311"/>
            <a:ext cx="5183188" cy="35623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5F9519-D70E-24F0-D3E0-348D92D3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2387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3978F47E-F15D-4302-96B0-05275BCBC3B7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C4560D-A526-3489-DEA8-3E370713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2387"/>
            <a:ext cx="2743200" cy="36512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1AD5F6-DBA3-485C-D0EB-1EFB5328C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25361" r="13354" b="36408"/>
          <a:stretch/>
        </p:blipFill>
        <p:spPr>
          <a:xfrm>
            <a:off x="838200" y="217962"/>
            <a:ext cx="2712135" cy="65183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10E8EFE0-A08B-A0BF-0D29-F348EE23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242"/>
            <a:ext cx="10515600" cy="100663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2" name="Grafik 17">
            <a:extLst>
              <a:ext uri="{FF2B5EF4-FFF2-40B4-BE49-F238E27FC236}">
                <a16:creationId xmlns:a16="http://schemas.microsoft.com/office/drawing/2014/main" id="{758CE891-D2AB-02B4-F9EC-16D30C1FD7F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131" y="259375"/>
            <a:ext cx="1620000" cy="648000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78796C8-49B4-CEA1-F123-8D0670A52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8153400" y="259375"/>
            <a:ext cx="1909365" cy="5690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5B4D8FF-CDA3-3DA2-D9CC-AB930553DC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323224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615B7B7-1773-7003-4395-1F74AEE28EF7}"/>
              </a:ext>
            </a:extLst>
          </p:cNvPr>
          <p:cNvSpPr/>
          <p:nvPr userDrawn="1"/>
        </p:nvSpPr>
        <p:spPr>
          <a:xfrm>
            <a:off x="0" y="0"/>
            <a:ext cx="3714750" cy="6858000"/>
          </a:xfrm>
          <a:prstGeom prst="rect">
            <a:avLst/>
          </a:prstGeom>
          <a:gradFill>
            <a:gsLst>
              <a:gs pos="32000">
                <a:srgbClr val="042C4C"/>
              </a:gs>
              <a:gs pos="80000">
                <a:srgbClr val="1F5382"/>
              </a:gs>
              <a:gs pos="90000">
                <a:srgbClr val="1F5382"/>
              </a:gs>
              <a:gs pos="100000">
                <a:srgbClr val="1F5382"/>
              </a:gs>
            </a:gsLst>
            <a:lin ang="5400000" scaled="1"/>
          </a:gradFill>
          <a:ln>
            <a:solidFill>
              <a:srgbClr val="042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08F6AE-A395-899E-80AB-4A74EAA4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fld id="{6A0E0BC5-27F1-4003-A86D-E5E6653D4047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8B7FAB-20F9-D7B9-EA64-1680754E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829638-3298-9CD3-FCB5-B01690A4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55E9-8D06-4421-9912-9DD8D3F68443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9C7D60E-F8DB-EEB6-A7B7-FF2FD598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2925684"/>
            <a:ext cx="3120005" cy="1006632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249C32B-2B29-1C76-8E62-37BDF5D0C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074529"/>
            <a:ext cx="7315200" cy="5102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17">
            <a:extLst>
              <a:ext uri="{FF2B5EF4-FFF2-40B4-BE49-F238E27FC236}">
                <a16:creationId xmlns:a16="http://schemas.microsoft.com/office/drawing/2014/main" id="{6FCD3193-962A-2A1E-5CC1-670E3500C0C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291382"/>
            <a:ext cx="1620000" cy="648000"/>
          </a:xfrm>
          <a:prstGeom prst="rect">
            <a:avLst/>
          </a:prstGeom>
        </p:spPr>
      </p:pic>
      <p:pic>
        <p:nvPicPr>
          <p:cNvPr id="9" name="Grafik 8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4927E799-EB83-4441-6CBC-9CBF03316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28709" r="13954" b="30189"/>
          <a:stretch/>
        </p:blipFill>
        <p:spPr>
          <a:xfrm>
            <a:off x="393496" y="78208"/>
            <a:ext cx="2927757" cy="846883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382C55D6-52A6-7728-A969-243C84180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483" t="34993" r="27544" b="38806"/>
          <a:stretch/>
        </p:blipFill>
        <p:spPr>
          <a:xfrm>
            <a:off x="6955634" y="291382"/>
            <a:ext cx="1909365" cy="5690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99146E-829E-BF2B-EC26-4F5CBB51A0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034" y="355231"/>
            <a:ext cx="1191766" cy="4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8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CE760B-3B5D-614C-F289-FB703BEF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9CAEA9-A4B7-8D4E-4CB1-9B535E6E1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FE932B-D3E6-11C1-FC2F-0906A1367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78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E9990F-47AD-4078-AA4E-1459F28B277C}" type="datetime1">
              <a:rPr lang="de-DE" smtClean="0"/>
              <a:pPr/>
              <a:t>02.05.2024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62E75C-F988-2818-4CB7-18AA88BF4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78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E255E9-8D06-4421-9912-9DD8D3F684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1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4" r:id="rId3"/>
    <p:sldLayoutId id="2147483712" r:id="rId4"/>
    <p:sldLayoutId id="2147483713" r:id="rId5"/>
    <p:sldLayoutId id="2147483732" r:id="rId6"/>
    <p:sldLayoutId id="2147483733" r:id="rId7"/>
    <p:sldLayoutId id="2147483714" r:id="rId8"/>
    <p:sldLayoutId id="2147483715" r:id="rId9"/>
    <p:sldLayoutId id="2147483716" r:id="rId10"/>
    <p:sldLayoutId id="2147483717" r:id="rId11"/>
    <p:sldLayoutId id="2147483730" r:id="rId12"/>
    <p:sldLayoutId id="2147483731" r:id="rId13"/>
    <p:sldLayoutId id="2147483718" r:id="rId14"/>
    <p:sldLayoutId id="2147483719" r:id="rId15"/>
    <p:sldLayoutId id="2147483720" r:id="rId16"/>
    <p:sldLayoutId id="2147483721" r:id="rId17"/>
    <p:sldLayoutId id="2147483729" r:id="rId18"/>
    <p:sldLayoutId id="214748372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BCC7F-34DE-80CC-4AEF-64E0685AE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3285" y="3581984"/>
            <a:ext cx="6370320" cy="2008463"/>
          </a:xfrm>
        </p:spPr>
        <p:txBody>
          <a:bodyPr>
            <a:normAutofit fontScale="90000"/>
          </a:bodyPr>
          <a:lstStyle/>
          <a:p>
            <a:pPr algn="l"/>
            <a:r>
              <a:rPr lang="de-DE"/>
              <a:t>Global BTR Dialogue </a:t>
            </a:r>
            <a:br>
              <a:rPr lang="de-DE"/>
            </a:br>
            <a:r>
              <a:rPr lang="en-US" sz="4000"/>
              <a:t>April 29th - May 3rd, 2024  Brussels</a:t>
            </a:r>
            <a:endParaRPr lang="de-DE" sz="4000"/>
          </a:p>
        </p:txBody>
      </p:sp>
    </p:spTree>
    <p:extLst>
      <p:ext uri="{BB962C8B-B14F-4D97-AF65-F5344CB8AC3E}">
        <p14:creationId xmlns:p14="http://schemas.microsoft.com/office/powerpoint/2010/main" val="193289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8DFA0F0-9FFF-1DC3-2805-1CA9E6A1B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90" y="59753"/>
            <a:ext cx="10448220" cy="2008463"/>
          </a:xfrm>
        </p:spPr>
        <p:txBody>
          <a:bodyPr>
            <a:normAutofit/>
          </a:bodyPr>
          <a:lstStyle/>
          <a:p>
            <a:r>
              <a:rPr lang="de-DE" sz="4800" dirty="0"/>
              <a:t>Solutions </a:t>
            </a:r>
            <a:r>
              <a:rPr lang="de-DE" sz="4800" dirty="0" err="1"/>
              <a:t>arena</a:t>
            </a:r>
            <a:r>
              <a:rPr lang="de-DE" sz="4800" dirty="0"/>
              <a:t>: NDC </a:t>
            </a:r>
            <a:r>
              <a:rPr lang="de-DE" sz="4800" dirty="0" err="1"/>
              <a:t>indicators</a:t>
            </a:r>
            <a:endParaRPr lang="de-DE" sz="4800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4F0CBE2E-DA10-A3DD-025C-135598ECA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343" y="2392376"/>
            <a:ext cx="10514767" cy="1466560"/>
          </a:xfrm>
        </p:spPr>
        <p:txBody>
          <a:bodyPr>
            <a:noAutofit/>
          </a:bodyPr>
          <a:lstStyle/>
          <a:p>
            <a:r>
              <a:rPr lang="de-DE" sz="2800" dirty="0"/>
              <a:t>Day 2</a:t>
            </a:r>
          </a:p>
          <a:p>
            <a:r>
              <a:rPr lang="de-DE" sz="2800" dirty="0"/>
              <a:t>30 April 2024</a:t>
            </a:r>
          </a:p>
          <a:p>
            <a:r>
              <a:rPr lang="de-DE" sz="2800" dirty="0"/>
              <a:t>Cristina Urrutia, Ökoinstitut</a:t>
            </a:r>
          </a:p>
        </p:txBody>
      </p:sp>
    </p:spTree>
    <p:extLst>
      <p:ext uri="{BB962C8B-B14F-4D97-AF65-F5344CB8AC3E}">
        <p14:creationId xmlns:p14="http://schemas.microsoft.com/office/powerpoint/2010/main" val="239229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A6E9A4-A2F4-72E1-E821-336F8F72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F39D-65D4-4D25-A3D4-97B54FFDCCC9}" type="datetime1">
              <a:rPr lang="de-DE" smtClean="0"/>
              <a:t>02.05.2024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CCBD8E-D3A3-E433-4C0C-3974C756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57ADBA-B4E1-F142-22B5-B44CBA3D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55E9-8D06-4421-9912-9DD8D3F68443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90A28B-6988-E68D-0227-3E273C448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00" y="1355396"/>
            <a:ext cx="7070978" cy="12038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025542-F63D-52F3-354C-F8CB4FBC5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99" y="2688806"/>
            <a:ext cx="7318455" cy="17269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64718D-B704-8C10-BE04-BFC96DCC0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3511">
            <a:off x="1823504" y="4645587"/>
            <a:ext cx="6014598" cy="14376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CB77964-9520-2DF1-08A6-019F44C1F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891" y="1245958"/>
            <a:ext cx="5408498" cy="26266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D4549D4-7DD0-BBD8-D81F-8222FEF90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0399">
            <a:off x="5592873" y="3174018"/>
            <a:ext cx="5963333" cy="22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65FDFB-85C7-E804-7EFA-E65DA519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F39D-65D4-4D25-A3D4-97B54FFDCCC9}" type="datetime1">
              <a:rPr lang="de-DE" smtClean="0"/>
              <a:t>02.05.2024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55958F-7C4A-E115-072A-F260BE5F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55E9-8D06-4421-9912-9DD8D3F6844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672A439-F96C-AB68-3850-581D35E7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Arial"/>
                <a:cs typeface="Arial"/>
              </a:rPr>
              <a:t>C. Information necessary to track progress made in implementing and achieving</a:t>
            </a:r>
            <a:endParaRPr lang="es-PE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32F91CE-BA2B-0B11-D9C7-2003D8F7EB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920874"/>
            <a:ext cx="10872537" cy="413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2200" spc="-5" dirty="0">
                <a:latin typeface="Arial"/>
                <a:cs typeface="Arial"/>
              </a:rPr>
              <a:t>Each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shall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identify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EC0"/>
                </a:solidFill>
                <a:latin typeface="Arial"/>
                <a:cs typeface="Arial"/>
              </a:rPr>
              <a:t>indicator(s) </a:t>
            </a:r>
            <a:r>
              <a:rPr sz="2200" spc="-15" dirty="0">
                <a:latin typeface="Arial"/>
                <a:cs typeface="Arial"/>
              </a:rPr>
              <a:t>(</a:t>
            </a:r>
            <a:r>
              <a:rPr sz="2200" i="1" spc="-15" dirty="0">
                <a:latin typeface="Arial"/>
                <a:cs typeface="Arial"/>
              </a:rPr>
              <a:t>quantitative</a:t>
            </a:r>
            <a:r>
              <a:rPr sz="2200" i="1" spc="-4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or</a:t>
            </a:r>
            <a:r>
              <a:rPr sz="2200" i="1" spc="-3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qualitative;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relevant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to</a:t>
            </a:r>
            <a:r>
              <a:rPr sz="2200" i="1" spc="-2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the</a:t>
            </a:r>
            <a:r>
              <a:rPr sz="2200" i="1" spc="-3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NDC</a:t>
            </a:r>
            <a:r>
              <a:rPr sz="2200" spc="-5" dirty="0">
                <a:latin typeface="Arial"/>
                <a:cs typeface="Arial"/>
              </a:rPr>
              <a:t>)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track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progress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towards  </a:t>
            </a:r>
            <a:r>
              <a:rPr sz="2200" spc="-10" dirty="0">
                <a:latin typeface="Arial"/>
                <a:cs typeface="Arial"/>
              </a:rPr>
              <a:t>implementation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spc="-15" dirty="0">
                <a:latin typeface="Arial"/>
                <a:cs typeface="Arial"/>
              </a:rPr>
              <a:t>achievement </a:t>
            </a:r>
            <a:r>
              <a:rPr sz="2200" dirty="0">
                <a:latin typeface="Arial"/>
                <a:cs typeface="Arial"/>
              </a:rPr>
              <a:t>of its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NDC</a:t>
            </a:r>
            <a:r>
              <a:rPr lang="de-DE" sz="2200" spc="-35" dirty="0">
                <a:latin typeface="Arial"/>
                <a:cs typeface="Arial"/>
              </a:rPr>
              <a:t> (</a:t>
            </a:r>
            <a:r>
              <a:rPr lang="de-DE" sz="2200" spc="-35" dirty="0" err="1">
                <a:latin typeface="Arial"/>
                <a:cs typeface="Arial"/>
              </a:rPr>
              <a:t>para</a:t>
            </a:r>
            <a:r>
              <a:rPr lang="de-DE" sz="2200" spc="-35" dirty="0">
                <a:latin typeface="Arial"/>
                <a:cs typeface="Arial"/>
              </a:rPr>
              <a:t>. 69)</a:t>
            </a:r>
            <a:endParaRPr sz="22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705"/>
              </a:spcBef>
              <a:buChar char="•"/>
              <a:tabLst>
                <a:tab pos="227329" algn="l"/>
                <a:tab pos="227965" algn="l"/>
              </a:tabLst>
            </a:pPr>
            <a:r>
              <a:rPr sz="2200" spc="-5" dirty="0">
                <a:latin typeface="Arial"/>
                <a:cs typeface="Arial"/>
              </a:rPr>
              <a:t>Each </a:t>
            </a:r>
            <a:r>
              <a:rPr sz="2200" dirty="0">
                <a:latin typeface="Arial"/>
                <a:cs typeface="Arial"/>
              </a:rPr>
              <a:t>Party </a:t>
            </a:r>
            <a:r>
              <a:rPr sz="2200" b="1" dirty="0">
                <a:latin typeface="Arial"/>
                <a:cs typeface="Arial"/>
              </a:rPr>
              <a:t>shall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provide:</a:t>
            </a:r>
            <a:r>
              <a:rPr lang="de-DE" sz="2200" spc="-15" dirty="0">
                <a:latin typeface="Arial"/>
                <a:cs typeface="Arial"/>
              </a:rPr>
              <a:t> </a:t>
            </a:r>
            <a:endParaRPr lang="en-US" sz="2200" dirty="0">
              <a:latin typeface="Arial"/>
              <a:cs typeface="Arial"/>
            </a:endParaRPr>
          </a:p>
          <a:p>
            <a:pPr marL="570230" lvl="1" indent="-215265">
              <a:lnSpc>
                <a:spcPct val="100000"/>
              </a:lnSpc>
              <a:spcBef>
                <a:spcPts val="700"/>
              </a:spcBef>
              <a:buChar char="•"/>
              <a:tabLst>
                <a:tab pos="570230" algn="l"/>
                <a:tab pos="570865" algn="l"/>
              </a:tabLst>
            </a:pP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information</a:t>
            </a:r>
            <a:r>
              <a:rPr lang="en-US" sz="2200" spc="-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for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each</a:t>
            </a:r>
            <a:r>
              <a:rPr lang="en-US" sz="2200" spc="-5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selected</a:t>
            </a:r>
            <a:r>
              <a:rPr lang="en-US" sz="2200" spc="-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indicator</a:t>
            </a:r>
            <a:r>
              <a:rPr lang="en-US" sz="2200" spc="-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for</a:t>
            </a:r>
            <a:r>
              <a:rPr lang="en-US" sz="2200" spc="-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b="1" dirty="0">
                <a:solidFill>
                  <a:srgbClr val="006EC0"/>
                </a:solidFill>
                <a:latin typeface="Arial"/>
                <a:cs typeface="Arial"/>
              </a:rPr>
              <a:t>reference point(s), level(s), baseline(s), base year(s)</a:t>
            </a:r>
            <a:r>
              <a:rPr lang="en-US" sz="2200" spc="-15" dirty="0">
                <a:latin typeface="Arial"/>
                <a:cs typeface="Arial"/>
              </a:rPr>
              <a:t>; (para 67)</a:t>
            </a:r>
            <a:endParaRPr lang="en-US" sz="2200" dirty="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and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EC0"/>
                </a:solidFill>
                <a:latin typeface="Arial"/>
                <a:cs typeface="Arial"/>
              </a:rPr>
              <a:t>most</a:t>
            </a:r>
            <a:r>
              <a:rPr sz="2200" b="1" spc="-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EC0"/>
                </a:solidFill>
                <a:latin typeface="Arial"/>
                <a:cs typeface="Arial"/>
              </a:rPr>
              <a:t>recent</a:t>
            </a:r>
            <a:r>
              <a:rPr sz="2200" b="1" spc="-7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EC0"/>
                </a:solidFill>
                <a:latin typeface="Arial"/>
                <a:cs typeface="Arial"/>
              </a:rPr>
              <a:t>information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each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reporting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year</a:t>
            </a:r>
            <a:r>
              <a:rPr lang="de-DE" sz="2200" spc="-5" dirty="0">
                <a:latin typeface="Arial"/>
                <a:cs typeface="Arial"/>
              </a:rPr>
              <a:t> (</a:t>
            </a:r>
            <a:r>
              <a:rPr lang="de-DE" sz="2200" spc="-5" dirty="0" err="1">
                <a:latin typeface="Arial"/>
                <a:cs typeface="Arial"/>
              </a:rPr>
              <a:t>para</a:t>
            </a:r>
            <a:r>
              <a:rPr lang="de-DE" sz="2200" spc="-5" dirty="0">
                <a:latin typeface="Arial"/>
                <a:cs typeface="Arial"/>
              </a:rPr>
              <a:t>. 68)</a:t>
            </a:r>
            <a:r>
              <a:rPr sz="2200" spc="-5" dirty="0">
                <a:latin typeface="Arial"/>
                <a:cs typeface="Arial"/>
              </a:rPr>
              <a:t>;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EC0"/>
                </a:solidFill>
                <a:latin typeface="Arial"/>
                <a:cs typeface="Arial"/>
              </a:rPr>
              <a:t>compare</a:t>
            </a:r>
            <a:r>
              <a:rPr sz="2200" b="1" spc="-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these</a:t>
            </a:r>
            <a:r>
              <a:rPr lang="de-DE" sz="2200" spc="-10" dirty="0">
                <a:latin typeface="Arial"/>
                <a:cs typeface="Arial"/>
              </a:rPr>
              <a:t> </a:t>
            </a:r>
            <a:r>
              <a:rPr lang="de-DE" sz="2200" spc="-10" dirty="0" err="1">
                <a:latin typeface="Arial"/>
                <a:cs typeface="Arial"/>
              </a:rPr>
              <a:t>with</a:t>
            </a:r>
            <a:r>
              <a:rPr lang="de-DE" sz="2200" spc="-10" dirty="0">
                <a:latin typeface="Arial"/>
                <a:cs typeface="Arial"/>
              </a:rPr>
              <a:t> </a:t>
            </a:r>
            <a:r>
              <a:rPr lang="de-DE" sz="2200" spc="-10" dirty="0" err="1">
                <a:latin typeface="Arial"/>
                <a:cs typeface="Arial"/>
              </a:rPr>
              <a:t>start</a:t>
            </a:r>
            <a:r>
              <a:rPr lang="de-DE" sz="2200" spc="-10" dirty="0">
                <a:latin typeface="Arial"/>
                <a:cs typeface="Arial"/>
              </a:rPr>
              <a:t>. (</a:t>
            </a:r>
            <a:r>
              <a:rPr lang="de-DE" sz="2200" spc="-10" dirty="0" err="1">
                <a:latin typeface="Arial"/>
                <a:cs typeface="Arial"/>
              </a:rPr>
              <a:t>para</a:t>
            </a:r>
            <a:r>
              <a:rPr lang="de-DE" sz="2200" spc="-10" dirty="0">
                <a:latin typeface="Arial"/>
                <a:cs typeface="Arial"/>
              </a:rPr>
              <a:t>. 69)</a:t>
            </a:r>
            <a:endParaRPr sz="2200" dirty="0">
              <a:latin typeface="Arial"/>
              <a:cs typeface="Arial"/>
            </a:endParaRPr>
          </a:p>
          <a:p>
            <a:pPr marL="227329" marR="365760" indent="-215265">
              <a:lnSpc>
                <a:spcPct val="100000"/>
              </a:lnSpc>
              <a:spcBef>
                <a:spcPts val="700"/>
              </a:spcBef>
              <a:buChar char="•"/>
              <a:tabLst>
                <a:tab pos="227329" algn="l"/>
                <a:tab pos="227965" algn="l"/>
              </a:tabLst>
            </a:pPr>
            <a:r>
              <a:rPr sz="2200" spc="-5" dirty="0">
                <a:latin typeface="Arial"/>
                <a:cs typeface="Arial"/>
              </a:rPr>
              <a:t>Each </a:t>
            </a:r>
            <a:r>
              <a:rPr sz="2200" dirty="0">
                <a:latin typeface="Arial"/>
                <a:cs typeface="Arial"/>
              </a:rPr>
              <a:t>Party </a:t>
            </a:r>
            <a:r>
              <a:rPr sz="2200" b="1" spc="5" dirty="0">
                <a:latin typeface="Arial"/>
                <a:cs typeface="Arial"/>
              </a:rPr>
              <a:t>with </a:t>
            </a:r>
            <a:r>
              <a:rPr sz="2200" b="1" dirty="0">
                <a:latin typeface="Arial"/>
                <a:cs typeface="Arial"/>
              </a:rPr>
              <a:t>an </a:t>
            </a:r>
            <a:r>
              <a:rPr sz="2200" b="1" spc="-5" dirty="0">
                <a:latin typeface="Arial"/>
                <a:cs typeface="Arial"/>
              </a:rPr>
              <a:t>NDC that </a:t>
            </a:r>
            <a:r>
              <a:rPr sz="2200" b="1" dirty="0">
                <a:latin typeface="Arial"/>
                <a:cs typeface="Arial"/>
              </a:rPr>
              <a:t>consists mitigation </a:t>
            </a:r>
            <a:r>
              <a:rPr sz="2200" b="1" spc="-5" dirty="0">
                <a:latin typeface="Arial"/>
                <a:cs typeface="Arial"/>
              </a:rPr>
              <a:t>co-benefits </a:t>
            </a:r>
            <a:r>
              <a:rPr sz="2200" dirty="0">
                <a:latin typeface="Arial"/>
                <a:cs typeface="Arial"/>
              </a:rPr>
              <a:t>from </a:t>
            </a:r>
            <a:r>
              <a:rPr sz="2200" spc="-5" dirty="0">
                <a:latin typeface="Arial"/>
                <a:cs typeface="Arial"/>
              </a:rPr>
              <a:t>adaptation actions and </a:t>
            </a:r>
            <a:r>
              <a:rPr sz="2200" spc="-10" dirty="0">
                <a:latin typeface="Arial"/>
                <a:cs typeface="Arial"/>
              </a:rPr>
              <a:t>economic  </a:t>
            </a:r>
            <a:r>
              <a:rPr sz="2200" spc="-15" dirty="0">
                <a:latin typeface="Arial"/>
                <a:cs typeface="Arial"/>
              </a:rPr>
              <a:t>diversification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plans,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shall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provide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information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domestic</a:t>
            </a:r>
            <a:r>
              <a:rPr sz="22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policies</a:t>
            </a:r>
            <a:r>
              <a:rPr sz="22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2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measures</a:t>
            </a:r>
            <a:r>
              <a:rPr sz="2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implemented</a:t>
            </a:r>
            <a:r>
              <a:rPr sz="220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address  </a:t>
            </a:r>
            <a:r>
              <a:rPr sz="2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</a:t>
            </a:r>
            <a:r>
              <a:rPr sz="22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20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economic</a:t>
            </a:r>
            <a:r>
              <a:rPr sz="22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consequences</a:t>
            </a:r>
            <a:r>
              <a:rPr sz="22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2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response</a:t>
            </a:r>
            <a:r>
              <a:rPr sz="22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measures</a:t>
            </a:r>
            <a:r>
              <a:rPr sz="2200" spc="-15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D36D9A-B3E3-4085-2BE6-9199436AC96E}"/>
              </a:ext>
            </a:extLst>
          </p:cNvPr>
          <p:cNvSpPr txBox="1"/>
          <p:nvPr/>
        </p:nvSpPr>
        <p:spPr>
          <a:xfrm>
            <a:off x="11043681" y="2319387"/>
            <a:ext cx="1031359" cy="646331"/>
          </a:xfrm>
          <a:prstGeom prst="rect">
            <a:avLst/>
          </a:prstGeom>
          <a:solidFill>
            <a:srgbClr val="0933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CTF table 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6EEDAE6-BC8F-DDF7-DA5A-0AD50FC57909}"/>
              </a:ext>
            </a:extLst>
          </p:cNvPr>
          <p:cNvSpPr txBox="1"/>
          <p:nvPr/>
        </p:nvSpPr>
        <p:spPr>
          <a:xfrm>
            <a:off x="11084439" y="4308435"/>
            <a:ext cx="1031359" cy="646331"/>
          </a:xfrm>
          <a:prstGeom prst="rect">
            <a:avLst/>
          </a:prstGeom>
          <a:solidFill>
            <a:srgbClr val="0933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CTF table 4</a:t>
            </a:r>
          </a:p>
        </p:txBody>
      </p:sp>
    </p:spTree>
    <p:extLst>
      <p:ext uri="{BB962C8B-B14F-4D97-AF65-F5344CB8AC3E}">
        <p14:creationId xmlns:p14="http://schemas.microsoft.com/office/powerpoint/2010/main" val="219109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0CA6A2-80AA-14E6-FC8A-23F38962B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target?</a:t>
            </a:r>
          </a:p>
          <a:p>
            <a:r>
              <a:rPr lang="en-US" dirty="0"/>
              <a:t>Is the target clear? </a:t>
            </a:r>
            <a:r>
              <a:rPr lang="en-US" dirty="0">
                <a:sym typeface="Wingdings" panose="05000000000000000000" pitchFamily="2" charset="2"/>
              </a:rPr>
              <a:t> SMART</a:t>
            </a:r>
          </a:p>
          <a:p>
            <a:r>
              <a:rPr lang="en-US" dirty="0">
                <a:sym typeface="Wingdings" panose="05000000000000000000" pitchFamily="2" charset="2"/>
              </a:rPr>
              <a:t>What type of indicator is suited to your target?</a:t>
            </a:r>
          </a:p>
          <a:p>
            <a:r>
              <a:rPr lang="en-US" dirty="0">
                <a:sym typeface="Wingdings" panose="05000000000000000000" pitchFamily="2" charset="2"/>
              </a:rPr>
              <a:t>Identify data requirements and the methodology to determine the value of the indicator</a:t>
            </a:r>
          </a:p>
          <a:p>
            <a:r>
              <a:rPr lang="en-US" dirty="0">
                <a:sym typeface="Wingdings" panose="05000000000000000000" pitchFamily="2" charset="2"/>
              </a:rPr>
              <a:t>Compile, document, report archive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7E4086-75E1-85DA-F4F9-D8FEE705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F39D-65D4-4D25-A3D4-97B54FFDCCC9}" type="datetime1">
              <a:rPr lang="de-DE" smtClean="0"/>
              <a:t>02.05.2024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BE49C8-323F-732B-E748-795D7DF0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D2C719-5A22-B2A6-DCB3-6B765611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55E9-8D06-4421-9912-9DD8D3F6844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24A99E-B152-6056-3D62-A8BD3ABD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How</a:t>
            </a:r>
            <a:r>
              <a:rPr lang="es-PE" dirty="0"/>
              <a:t> </a:t>
            </a:r>
            <a:r>
              <a:rPr lang="es-PE" dirty="0" err="1"/>
              <a:t>to</a:t>
            </a:r>
            <a:r>
              <a:rPr lang="es-PE" dirty="0"/>
              <a:t> </a:t>
            </a:r>
            <a:r>
              <a:rPr lang="es-PE" dirty="0" err="1"/>
              <a:t>identify</a:t>
            </a:r>
            <a:r>
              <a:rPr lang="es-PE" dirty="0"/>
              <a:t> </a:t>
            </a:r>
            <a:r>
              <a:rPr lang="es-PE" dirty="0" err="1"/>
              <a:t>the</a:t>
            </a:r>
            <a:r>
              <a:rPr lang="es-PE" dirty="0"/>
              <a:t> </a:t>
            </a:r>
            <a:r>
              <a:rPr lang="es-PE" dirty="0" err="1"/>
              <a:t>right</a:t>
            </a:r>
            <a:r>
              <a:rPr lang="es-PE" dirty="0"/>
              <a:t> </a:t>
            </a:r>
            <a:r>
              <a:rPr lang="es-PE" dirty="0" err="1"/>
              <a:t>indicators</a:t>
            </a:r>
            <a:r>
              <a:rPr lang="es-PE" dirty="0"/>
              <a:t>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332570-74EE-DB10-C0FD-9902CEF8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16" y="4937127"/>
            <a:ext cx="4604084" cy="15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D0FD51-9D35-465B-7A95-189F96F7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F39D-65D4-4D25-A3D4-97B54FFDCCC9}" type="datetime1">
              <a:rPr lang="de-DE" smtClean="0"/>
              <a:t>02.05.2024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39C155-FEC2-D5ED-7561-3C797334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55E9-8D06-4421-9912-9DD8D3F6844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AC420BC-5788-FE79-8589-D2AF0AB7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Example</a:t>
            </a:r>
            <a:r>
              <a:rPr lang="es-PE" dirty="0"/>
              <a:t> </a:t>
            </a:r>
            <a:r>
              <a:rPr lang="es-PE" dirty="0" err="1"/>
              <a:t>indicators</a:t>
            </a:r>
            <a:r>
              <a:rPr lang="es-PE" dirty="0"/>
              <a:t> (para. 66)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6E33E6A-0451-7FC3-5516-A596DE05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9993"/>
            <a:ext cx="10515600" cy="4062412"/>
          </a:xfrm>
        </p:spPr>
        <p:txBody>
          <a:bodyPr>
            <a:norm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net GHG emissions and removals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percentage reduction of GHG intensity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relevant qualitative indicators for a specific policy or measure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mitigation co-benefits of adaptation actions and/or economic diversification plans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Other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(e.g. hectares of reforestation, percentage of renewable energy use or production, carbon neutrality, share of non-fossil fuel in primary energy consumption and non-GHG related indicators). 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580245068"/>
      </p:ext>
    </p:extLst>
  </p:cSld>
  <p:clrMapOvr>
    <a:masterClrMapping/>
  </p:clrMapOvr>
</p:sld>
</file>

<file path=ppt/theme/theme1.xml><?xml version="1.0" encoding="utf-8"?>
<a:theme xmlns:a="http://schemas.openxmlformats.org/drawingml/2006/main" name="PATPA: Co-foun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BB3ADA16F5CF42A17A30A0C44363AC" ma:contentTypeVersion="13" ma:contentTypeDescription="Ein neues Dokument erstellen." ma:contentTypeScope="" ma:versionID="c680a7a73f4ee994c1cab06c4a8d394d">
  <xsd:schema xmlns:xsd="http://www.w3.org/2001/XMLSchema" xmlns:xs="http://www.w3.org/2001/XMLSchema" xmlns:p="http://schemas.microsoft.com/office/2006/metadata/properties" xmlns:ns2="8cbaee50-3f96-4133-a499-af36e2ff8918" xmlns:ns3="1cfad844-3db3-41e5-89a4-428e329e7e22" targetNamespace="http://schemas.microsoft.com/office/2006/metadata/properties" ma:root="true" ma:fieldsID="77b1eb0e2c6bbd85dc813798df07ac03" ns2:_="" ns3:_="">
    <xsd:import namespace="8cbaee50-3f96-4133-a499-af36e2ff8918"/>
    <xsd:import namespace="1cfad844-3db3-41e5-89a4-428e329e7e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aee50-3f96-4133-a499-af36e2ff89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2003db4-0f8f-4ed1-be65-fbc2be695151}" ma:internalName="TaxCatchAll" ma:showField="CatchAllData" ma:web="8cbaee50-3f96-4133-a499-af36e2ff89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ad844-3db3-41e5-89a4-428e329e7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baee50-3f96-4133-a499-af36e2ff8918">
      <UserInfo>
        <DisplayName>Gerken, Insa Katharina Anna GIZ</DisplayName>
        <AccountId>27</AccountId>
        <AccountType/>
      </UserInfo>
    </SharedWithUsers>
    <lcf76f155ced4ddcb4097134ff3c332f xmlns="1cfad844-3db3-41e5-89a4-428e329e7e22">
      <Terms xmlns="http://schemas.microsoft.com/office/infopath/2007/PartnerControls"/>
    </lcf76f155ced4ddcb4097134ff3c332f>
    <TaxCatchAll xmlns="8cbaee50-3f96-4133-a499-af36e2ff8918"/>
  </documentManagement>
</p:properties>
</file>

<file path=customXml/itemProps1.xml><?xml version="1.0" encoding="utf-8"?>
<ds:datastoreItem xmlns:ds="http://schemas.openxmlformats.org/officeDocument/2006/customXml" ds:itemID="{5C2D00BE-27DA-409D-8F58-368D421C7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aee50-3f96-4133-a499-af36e2ff8918"/>
    <ds:schemaRef ds:uri="1cfad844-3db3-41e5-89a4-428e329e7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97D463-E60F-48B0-9BC2-9565C405AE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344FE6-F4F5-4D79-A5FA-A066123CA10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cfad844-3db3-41e5-89a4-428e329e7e22"/>
    <ds:schemaRef ds:uri="8cbaee50-3f96-4133-a499-af36e2ff8918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Breitbild</PresentationFormat>
  <Paragraphs>36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PATPA: Co-founders</vt:lpstr>
      <vt:lpstr>Global BTR Dialogue  April 29th - May 3rd, 2024  Brussels</vt:lpstr>
      <vt:lpstr>Solutions arena: NDC indicators</vt:lpstr>
      <vt:lpstr>PowerPoint-Präsentation</vt:lpstr>
      <vt:lpstr>C. Information necessary to track progress made in implementing and achieving</vt:lpstr>
      <vt:lpstr>How to identify the right indicators?</vt:lpstr>
      <vt:lpstr>Example indicators (para. 66)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Retreat</dc:title>
  <dc:creator>Heinze, Sophie GIZ</dc:creator>
  <cp:lastModifiedBy>Riebandt, Merle Clara GIZ</cp:lastModifiedBy>
  <cp:revision>100</cp:revision>
  <cp:lastPrinted>2024-04-28T09:01:55Z</cp:lastPrinted>
  <dcterms:created xsi:type="dcterms:W3CDTF">2023-12-05T16:19:56Z</dcterms:created>
  <dcterms:modified xsi:type="dcterms:W3CDTF">2024-05-02T09:33:57Z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0x010100C4BB3ADA16F5CF42A17A30A0C44363AC</vt:lpwstr>
  </property>
  <property fmtid="{D5CDD505-2E9C-101B-9397-08002B2CF9AE}" pid="3" name="MediaServiceImageTags">
    <vt:lpwstr/>
  </property>
</Properties>
</file>