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5" r:id="rId4"/>
  </p:sldMasterIdLst>
  <p:notesMasterIdLst>
    <p:notesMasterId r:id="rId25"/>
  </p:notesMasterIdLst>
  <p:sldIdLst>
    <p:sldId id="380" r:id="rId5"/>
    <p:sldId id="1174" r:id="rId6"/>
    <p:sldId id="401" r:id="rId7"/>
    <p:sldId id="384" r:id="rId8"/>
    <p:sldId id="385" r:id="rId9"/>
    <p:sldId id="386" r:id="rId10"/>
    <p:sldId id="387" r:id="rId11"/>
    <p:sldId id="1168" r:id="rId12"/>
    <p:sldId id="1169" r:id="rId13"/>
    <p:sldId id="388" r:id="rId14"/>
    <p:sldId id="389" r:id="rId15"/>
    <p:sldId id="382" r:id="rId16"/>
    <p:sldId id="383" r:id="rId17"/>
    <p:sldId id="1166" r:id="rId18"/>
    <p:sldId id="381" r:id="rId19"/>
    <p:sldId id="1173" r:id="rId20"/>
    <p:sldId id="1167" r:id="rId21"/>
    <p:sldId id="1170" r:id="rId22"/>
    <p:sldId id="1171" r:id="rId23"/>
    <p:sldId id="1172" r:id="rId2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2C4C"/>
    <a:srgbClr val="678195"/>
    <a:srgbClr val="B7C5CE"/>
    <a:srgbClr val="FEFEFE"/>
    <a:srgbClr val="1F53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EE3FA9-3169-4C2C-A1A4-6B5349E6D86C}" v="43" dt="2024-09-23T08:24:32.8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909" autoAdjust="0"/>
  </p:normalViewPr>
  <p:slideViewPr>
    <p:cSldViewPr snapToGrid="0">
      <p:cViewPr varScale="1">
        <p:scale>
          <a:sx n="78" d="100"/>
          <a:sy n="78" d="100"/>
        </p:scale>
        <p:origin x="9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l Vento, Sabino" userId="f01aa9b7-cfe1-4627-8f62-61549492104d" providerId="ADAL" clId="{30EE3FA9-3169-4C2C-A1A4-6B5349E6D86C}"/>
    <pc:docChg chg="undo custSel addSld delSld modSld sldOrd modMainMaster">
      <pc:chgData name="Del Vento, Sabino" userId="f01aa9b7-cfe1-4627-8f62-61549492104d" providerId="ADAL" clId="{30EE3FA9-3169-4C2C-A1A4-6B5349E6D86C}" dt="2024-09-23T08:27:54.528" v="452"/>
      <pc:docMkLst>
        <pc:docMk/>
      </pc:docMkLst>
      <pc:sldChg chg="mod ord modShow">
        <pc:chgData name="Del Vento, Sabino" userId="f01aa9b7-cfe1-4627-8f62-61549492104d" providerId="ADAL" clId="{30EE3FA9-3169-4C2C-A1A4-6B5349E6D86C}" dt="2024-09-23T03:01:03.154" v="357"/>
        <pc:sldMkLst>
          <pc:docMk/>
          <pc:sldMk cId="589183754" sldId="381"/>
        </pc:sldMkLst>
      </pc:sldChg>
      <pc:sldChg chg="modSp mod">
        <pc:chgData name="Del Vento, Sabino" userId="f01aa9b7-cfe1-4627-8f62-61549492104d" providerId="ADAL" clId="{30EE3FA9-3169-4C2C-A1A4-6B5349E6D86C}" dt="2024-09-23T02:56:29.819" v="348" actId="1035"/>
        <pc:sldMkLst>
          <pc:docMk/>
          <pc:sldMk cId="2893759233" sldId="382"/>
        </pc:sldMkLst>
        <pc:spChg chg="mod">
          <ac:chgData name="Del Vento, Sabino" userId="f01aa9b7-cfe1-4627-8f62-61549492104d" providerId="ADAL" clId="{30EE3FA9-3169-4C2C-A1A4-6B5349E6D86C}" dt="2024-09-23T02:56:22.905" v="332" actId="1035"/>
          <ac:spMkLst>
            <pc:docMk/>
            <pc:sldMk cId="2893759233" sldId="382"/>
            <ac:spMk id="2" creationId="{F511C5BE-98C6-B6FB-D07E-F1FA7E41A07A}"/>
          </ac:spMkLst>
        </pc:spChg>
        <pc:spChg chg="mod">
          <ac:chgData name="Del Vento, Sabino" userId="f01aa9b7-cfe1-4627-8f62-61549492104d" providerId="ADAL" clId="{30EE3FA9-3169-4C2C-A1A4-6B5349E6D86C}" dt="2024-09-23T02:56:29.819" v="348" actId="1035"/>
          <ac:spMkLst>
            <pc:docMk/>
            <pc:sldMk cId="2893759233" sldId="382"/>
            <ac:spMk id="6" creationId="{4868C2F4-CF6B-E0F3-CDBA-9AFAF0742441}"/>
          </ac:spMkLst>
        </pc:spChg>
      </pc:sldChg>
      <pc:sldChg chg="modSp mod">
        <pc:chgData name="Del Vento, Sabino" userId="f01aa9b7-cfe1-4627-8f62-61549492104d" providerId="ADAL" clId="{30EE3FA9-3169-4C2C-A1A4-6B5349E6D86C}" dt="2024-09-23T03:06:47.685" v="417" actId="1036"/>
        <pc:sldMkLst>
          <pc:docMk/>
          <pc:sldMk cId="1168244861" sldId="385"/>
        </pc:sldMkLst>
        <pc:spChg chg="mod">
          <ac:chgData name="Del Vento, Sabino" userId="f01aa9b7-cfe1-4627-8f62-61549492104d" providerId="ADAL" clId="{30EE3FA9-3169-4C2C-A1A4-6B5349E6D86C}" dt="2024-09-23T03:06:37.848" v="382" actId="1035"/>
          <ac:spMkLst>
            <pc:docMk/>
            <pc:sldMk cId="1168244861" sldId="385"/>
            <ac:spMk id="6" creationId="{C70321AF-79A0-0563-2CD8-2442E8DD05A0}"/>
          </ac:spMkLst>
        </pc:spChg>
        <pc:spChg chg="mod">
          <ac:chgData name="Del Vento, Sabino" userId="f01aa9b7-cfe1-4627-8f62-61549492104d" providerId="ADAL" clId="{30EE3FA9-3169-4C2C-A1A4-6B5349E6D86C}" dt="2024-09-23T03:06:47.685" v="417" actId="1036"/>
          <ac:spMkLst>
            <pc:docMk/>
            <pc:sldMk cId="1168244861" sldId="385"/>
            <ac:spMk id="7" creationId="{740B5206-ACA3-BE23-59AE-EFD2A9D70754}"/>
          </ac:spMkLst>
        </pc:spChg>
        <pc:spChg chg="mod">
          <ac:chgData name="Del Vento, Sabino" userId="f01aa9b7-cfe1-4627-8f62-61549492104d" providerId="ADAL" clId="{30EE3FA9-3169-4C2C-A1A4-6B5349E6D86C}" dt="2024-09-23T03:06:10.368" v="364" actId="207"/>
          <ac:spMkLst>
            <pc:docMk/>
            <pc:sldMk cId="1168244861" sldId="385"/>
            <ac:spMk id="9" creationId="{E10B8DB9-1864-EDC4-50DF-CCB630C62B47}"/>
          </ac:spMkLst>
        </pc:spChg>
        <pc:spChg chg="mod">
          <ac:chgData name="Del Vento, Sabino" userId="f01aa9b7-cfe1-4627-8f62-61549492104d" providerId="ADAL" clId="{30EE3FA9-3169-4C2C-A1A4-6B5349E6D86C}" dt="2024-09-23T03:05:21.367" v="358" actId="2711"/>
          <ac:spMkLst>
            <pc:docMk/>
            <pc:sldMk cId="1168244861" sldId="385"/>
            <ac:spMk id="10" creationId="{17FA984F-71CC-135B-D876-450CDF04C8FA}"/>
          </ac:spMkLst>
        </pc:spChg>
        <pc:spChg chg="mod">
          <ac:chgData name="Del Vento, Sabino" userId="f01aa9b7-cfe1-4627-8f62-61549492104d" providerId="ADAL" clId="{30EE3FA9-3169-4C2C-A1A4-6B5349E6D86C}" dt="2024-09-23T03:06:14.803" v="365" actId="207"/>
          <ac:spMkLst>
            <pc:docMk/>
            <pc:sldMk cId="1168244861" sldId="385"/>
            <ac:spMk id="11" creationId="{3FF59564-8B2E-A486-C012-1C78368745EE}"/>
          </ac:spMkLst>
        </pc:spChg>
        <pc:grpChg chg="mod">
          <ac:chgData name="Del Vento, Sabino" userId="f01aa9b7-cfe1-4627-8f62-61549492104d" providerId="ADAL" clId="{30EE3FA9-3169-4C2C-A1A4-6B5349E6D86C}" dt="2024-09-23T03:06:47.685" v="417" actId="1036"/>
          <ac:grpSpMkLst>
            <pc:docMk/>
            <pc:sldMk cId="1168244861" sldId="385"/>
            <ac:grpSpMk id="8" creationId="{CF234297-B489-D4B7-59CB-598C13B0219F}"/>
          </ac:grpSpMkLst>
        </pc:grpChg>
      </pc:sldChg>
      <pc:sldChg chg="modSp mod">
        <pc:chgData name="Del Vento, Sabino" userId="f01aa9b7-cfe1-4627-8f62-61549492104d" providerId="ADAL" clId="{30EE3FA9-3169-4C2C-A1A4-6B5349E6D86C}" dt="2024-09-23T03:10:04.859" v="427" actId="5793"/>
        <pc:sldMkLst>
          <pc:docMk/>
          <pc:sldMk cId="454229541" sldId="387"/>
        </pc:sldMkLst>
        <pc:spChg chg="mod">
          <ac:chgData name="Del Vento, Sabino" userId="f01aa9b7-cfe1-4627-8f62-61549492104d" providerId="ADAL" clId="{30EE3FA9-3169-4C2C-A1A4-6B5349E6D86C}" dt="2024-09-23T03:10:04.859" v="427" actId="5793"/>
          <ac:spMkLst>
            <pc:docMk/>
            <pc:sldMk cId="454229541" sldId="387"/>
            <ac:spMk id="6" creationId="{D7761155-8A2F-EF20-2844-E8A2264B9B6E}"/>
          </ac:spMkLst>
        </pc:spChg>
        <pc:picChg chg="mod ord">
          <ac:chgData name="Del Vento, Sabino" userId="f01aa9b7-cfe1-4627-8f62-61549492104d" providerId="ADAL" clId="{30EE3FA9-3169-4C2C-A1A4-6B5349E6D86C}" dt="2024-09-23T02:49:39.200" v="248" actId="1076"/>
          <ac:picMkLst>
            <pc:docMk/>
            <pc:sldMk cId="454229541" sldId="387"/>
            <ac:picMk id="7" creationId="{163C0D95-56DD-CBFA-B514-A6F13D123728}"/>
          </ac:picMkLst>
        </pc:picChg>
      </pc:sldChg>
      <pc:sldChg chg="modSp mod">
        <pc:chgData name="Del Vento, Sabino" userId="f01aa9b7-cfe1-4627-8f62-61549492104d" providerId="ADAL" clId="{30EE3FA9-3169-4C2C-A1A4-6B5349E6D86C}" dt="2024-09-23T02:53:09.057" v="282" actId="2711"/>
        <pc:sldMkLst>
          <pc:docMk/>
          <pc:sldMk cId="3276699946" sldId="388"/>
        </pc:sldMkLst>
        <pc:spChg chg="mod">
          <ac:chgData name="Del Vento, Sabino" userId="f01aa9b7-cfe1-4627-8f62-61549492104d" providerId="ADAL" clId="{30EE3FA9-3169-4C2C-A1A4-6B5349E6D86C}" dt="2024-09-23T02:52:58.279" v="280" actId="2711"/>
          <ac:spMkLst>
            <pc:docMk/>
            <pc:sldMk cId="3276699946" sldId="388"/>
            <ac:spMk id="8" creationId="{5B237D56-CE93-8843-20C0-2F74106C1473}"/>
          </ac:spMkLst>
        </pc:spChg>
        <pc:spChg chg="mod">
          <ac:chgData name="Del Vento, Sabino" userId="f01aa9b7-cfe1-4627-8f62-61549492104d" providerId="ADAL" clId="{30EE3FA9-3169-4C2C-A1A4-6B5349E6D86C}" dt="2024-09-23T02:52:58.279" v="280" actId="2711"/>
          <ac:spMkLst>
            <pc:docMk/>
            <pc:sldMk cId="3276699946" sldId="388"/>
            <ac:spMk id="9" creationId="{4181582F-064A-BFBA-234C-E7391202CB95}"/>
          </ac:spMkLst>
        </pc:spChg>
        <pc:spChg chg="mod">
          <ac:chgData name="Del Vento, Sabino" userId="f01aa9b7-cfe1-4627-8f62-61549492104d" providerId="ADAL" clId="{30EE3FA9-3169-4C2C-A1A4-6B5349E6D86C}" dt="2024-09-23T02:53:04.453" v="281" actId="2711"/>
          <ac:spMkLst>
            <pc:docMk/>
            <pc:sldMk cId="3276699946" sldId="388"/>
            <ac:spMk id="11" creationId="{6C76D9A0-7BCE-6880-E7A0-0F5C40C79FAF}"/>
          </ac:spMkLst>
        </pc:spChg>
        <pc:spChg chg="mod">
          <ac:chgData name="Del Vento, Sabino" userId="f01aa9b7-cfe1-4627-8f62-61549492104d" providerId="ADAL" clId="{30EE3FA9-3169-4C2C-A1A4-6B5349E6D86C}" dt="2024-09-23T02:53:04.453" v="281" actId="2711"/>
          <ac:spMkLst>
            <pc:docMk/>
            <pc:sldMk cId="3276699946" sldId="388"/>
            <ac:spMk id="12" creationId="{B2041841-4CAA-8B0F-1E54-D68938B27E54}"/>
          </ac:spMkLst>
        </pc:spChg>
        <pc:spChg chg="mod">
          <ac:chgData name="Del Vento, Sabino" userId="f01aa9b7-cfe1-4627-8f62-61549492104d" providerId="ADAL" clId="{30EE3FA9-3169-4C2C-A1A4-6B5349E6D86C}" dt="2024-09-23T02:53:09.057" v="282" actId="2711"/>
          <ac:spMkLst>
            <pc:docMk/>
            <pc:sldMk cId="3276699946" sldId="388"/>
            <ac:spMk id="14" creationId="{CD1AFB42-6DBF-3763-7BEE-6890307ECBBB}"/>
          </ac:spMkLst>
        </pc:spChg>
        <pc:spChg chg="mod">
          <ac:chgData name="Del Vento, Sabino" userId="f01aa9b7-cfe1-4627-8f62-61549492104d" providerId="ADAL" clId="{30EE3FA9-3169-4C2C-A1A4-6B5349E6D86C}" dt="2024-09-23T02:53:09.057" v="282" actId="2711"/>
          <ac:spMkLst>
            <pc:docMk/>
            <pc:sldMk cId="3276699946" sldId="388"/>
            <ac:spMk id="15" creationId="{F4869991-BC3D-0A78-44CD-DBE95E93C691}"/>
          </ac:spMkLst>
        </pc:spChg>
      </pc:sldChg>
      <pc:sldChg chg="modSp mod">
        <pc:chgData name="Del Vento, Sabino" userId="f01aa9b7-cfe1-4627-8f62-61549492104d" providerId="ADAL" clId="{30EE3FA9-3169-4C2C-A1A4-6B5349E6D86C}" dt="2024-09-23T02:55:25.908" v="304" actId="1037"/>
        <pc:sldMkLst>
          <pc:docMk/>
          <pc:sldMk cId="3740588458" sldId="389"/>
        </pc:sldMkLst>
        <pc:spChg chg="mod">
          <ac:chgData name="Del Vento, Sabino" userId="f01aa9b7-cfe1-4627-8f62-61549492104d" providerId="ADAL" clId="{30EE3FA9-3169-4C2C-A1A4-6B5349E6D86C}" dt="2024-09-23T02:54:42.669" v="289" actId="2711"/>
          <ac:spMkLst>
            <pc:docMk/>
            <pc:sldMk cId="3740588458" sldId="389"/>
            <ac:spMk id="7" creationId="{42C5F995-50C4-5722-CE2A-D3AD2F6AAABC}"/>
          </ac:spMkLst>
        </pc:spChg>
        <pc:spChg chg="mod">
          <ac:chgData name="Del Vento, Sabino" userId="f01aa9b7-cfe1-4627-8f62-61549492104d" providerId="ADAL" clId="{30EE3FA9-3169-4C2C-A1A4-6B5349E6D86C}" dt="2024-09-23T02:54:38.145" v="288" actId="2711"/>
          <ac:spMkLst>
            <pc:docMk/>
            <pc:sldMk cId="3740588458" sldId="389"/>
            <ac:spMk id="9" creationId="{47CA7ADE-57FB-9C96-8071-26C282676F02}"/>
          </ac:spMkLst>
        </pc:spChg>
        <pc:spChg chg="mod">
          <ac:chgData name="Del Vento, Sabino" userId="f01aa9b7-cfe1-4627-8f62-61549492104d" providerId="ADAL" clId="{30EE3FA9-3169-4C2C-A1A4-6B5349E6D86C}" dt="2024-09-23T02:54:08.923" v="284" actId="27636"/>
          <ac:spMkLst>
            <pc:docMk/>
            <pc:sldMk cId="3740588458" sldId="389"/>
            <ac:spMk id="10" creationId="{D370CB88-0116-DE9D-6D87-D61F4A049F6B}"/>
          </ac:spMkLst>
        </pc:spChg>
        <pc:spChg chg="mod">
          <ac:chgData name="Del Vento, Sabino" userId="f01aa9b7-cfe1-4627-8f62-61549492104d" providerId="ADAL" clId="{30EE3FA9-3169-4C2C-A1A4-6B5349E6D86C}" dt="2024-09-23T02:54:15.824" v="285" actId="2711"/>
          <ac:spMkLst>
            <pc:docMk/>
            <pc:sldMk cId="3740588458" sldId="389"/>
            <ac:spMk id="11" creationId="{157D5A2B-4478-9884-1A25-17E7DB147C5B}"/>
          </ac:spMkLst>
        </pc:spChg>
        <pc:spChg chg="mod">
          <ac:chgData name="Del Vento, Sabino" userId="f01aa9b7-cfe1-4627-8f62-61549492104d" providerId="ADAL" clId="{30EE3FA9-3169-4C2C-A1A4-6B5349E6D86C}" dt="2024-09-23T02:55:25.908" v="304" actId="1037"/>
          <ac:spMkLst>
            <pc:docMk/>
            <pc:sldMk cId="3740588458" sldId="389"/>
            <ac:spMk id="12" creationId="{A8CE95B0-04FC-76E5-2D54-E262C23BB206}"/>
          </ac:spMkLst>
        </pc:spChg>
        <pc:graphicFrameChg chg="mod">
          <ac:chgData name="Del Vento, Sabino" userId="f01aa9b7-cfe1-4627-8f62-61549492104d" providerId="ADAL" clId="{30EE3FA9-3169-4C2C-A1A4-6B5349E6D86C}" dt="2024-09-23T02:54:28.814" v="287" actId="2711"/>
          <ac:graphicFrameMkLst>
            <pc:docMk/>
            <pc:sldMk cId="3740588458" sldId="389"/>
            <ac:graphicFrameMk id="8" creationId="{E6F89A76-2BE1-B08B-B436-6261A8A16E46}"/>
          </ac:graphicFrameMkLst>
        </pc:graphicFrameChg>
      </pc:sldChg>
      <pc:sldChg chg="modSp mod ord modShow">
        <pc:chgData name="Del Vento, Sabino" userId="f01aa9b7-cfe1-4627-8f62-61549492104d" providerId="ADAL" clId="{30EE3FA9-3169-4C2C-A1A4-6B5349E6D86C}" dt="2024-09-23T08:27:54.528" v="452"/>
        <pc:sldMkLst>
          <pc:docMk/>
          <pc:sldMk cId="1128307473" sldId="401"/>
        </pc:sldMkLst>
        <pc:spChg chg="mod">
          <ac:chgData name="Del Vento, Sabino" userId="f01aa9b7-cfe1-4627-8f62-61549492104d" providerId="ADAL" clId="{30EE3FA9-3169-4C2C-A1A4-6B5349E6D86C}" dt="2024-09-22T14:11:37.461" v="204" actId="20577"/>
          <ac:spMkLst>
            <pc:docMk/>
            <pc:sldMk cId="1128307473" sldId="401"/>
            <ac:spMk id="6" creationId="{1CC50F72-6D56-C0CB-3903-22E2F7FB34D4}"/>
          </ac:spMkLst>
        </pc:spChg>
      </pc:sldChg>
      <pc:sldChg chg="del">
        <pc:chgData name="Del Vento, Sabino" userId="f01aa9b7-cfe1-4627-8f62-61549492104d" providerId="ADAL" clId="{30EE3FA9-3169-4C2C-A1A4-6B5349E6D86C}" dt="2024-09-22T14:07:47.668" v="145" actId="47"/>
        <pc:sldMkLst>
          <pc:docMk/>
          <pc:sldMk cId="3100753726" sldId="1143"/>
        </pc:sldMkLst>
      </pc:sldChg>
      <pc:sldChg chg="add del">
        <pc:chgData name="Del Vento, Sabino" userId="f01aa9b7-cfe1-4627-8f62-61549492104d" providerId="ADAL" clId="{30EE3FA9-3169-4C2C-A1A4-6B5349E6D86C}" dt="2024-09-22T15:02:30.783" v="213" actId="47"/>
        <pc:sldMkLst>
          <pc:docMk/>
          <pc:sldMk cId="972390173" sldId="1154"/>
        </pc:sldMkLst>
      </pc:sldChg>
      <pc:sldChg chg="modSp del mod">
        <pc:chgData name="Del Vento, Sabino" userId="f01aa9b7-cfe1-4627-8f62-61549492104d" providerId="ADAL" clId="{30EE3FA9-3169-4C2C-A1A4-6B5349E6D86C}" dt="2024-09-22T14:04:11.248" v="99" actId="47"/>
        <pc:sldMkLst>
          <pc:docMk/>
          <pc:sldMk cId="3560234738" sldId="1155"/>
        </pc:sldMkLst>
        <pc:graphicFrameChg chg="modGraphic">
          <ac:chgData name="Del Vento, Sabino" userId="f01aa9b7-cfe1-4627-8f62-61549492104d" providerId="ADAL" clId="{30EE3FA9-3169-4C2C-A1A4-6B5349E6D86C}" dt="2024-09-22T13:58:57.923" v="64" actId="20577"/>
          <ac:graphicFrameMkLst>
            <pc:docMk/>
            <pc:sldMk cId="3560234738" sldId="1155"/>
            <ac:graphicFrameMk id="8" creationId="{107964E9-6439-4BAE-84EB-78390BAB7D91}"/>
          </ac:graphicFrameMkLst>
        </pc:graphicFrameChg>
      </pc:sldChg>
      <pc:sldChg chg="del">
        <pc:chgData name="Del Vento, Sabino" userId="f01aa9b7-cfe1-4627-8f62-61549492104d" providerId="ADAL" clId="{30EE3FA9-3169-4C2C-A1A4-6B5349E6D86C}" dt="2024-09-22T10:07:35.425" v="61" actId="47"/>
        <pc:sldMkLst>
          <pc:docMk/>
          <pc:sldMk cId="783635902" sldId="1157"/>
        </pc:sldMkLst>
      </pc:sldChg>
      <pc:sldChg chg="del">
        <pc:chgData name="Del Vento, Sabino" userId="f01aa9b7-cfe1-4627-8f62-61549492104d" providerId="ADAL" clId="{30EE3FA9-3169-4C2C-A1A4-6B5349E6D86C}" dt="2024-09-22T14:02:45.703" v="72" actId="47"/>
        <pc:sldMkLst>
          <pc:docMk/>
          <pc:sldMk cId="774038359" sldId="1158"/>
        </pc:sldMkLst>
      </pc:sldChg>
      <pc:sldChg chg="del">
        <pc:chgData name="Del Vento, Sabino" userId="f01aa9b7-cfe1-4627-8f62-61549492104d" providerId="ADAL" clId="{30EE3FA9-3169-4C2C-A1A4-6B5349E6D86C}" dt="2024-09-22T14:05:11.081" v="110" actId="47"/>
        <pc:sldMkLst>
          <pc:docMk/>
          <pc:sldMk cId="2238257637" sldId="1164"/>
        </pc:sldMkLst>
      </pc:sldChg>
      <pc:sldChg chg="del">
        <pc:chgData name="Del Vento, Sabino" userId="f01aa9b7-cfe1-4627-8f62-61549492104d" providerId="ADAL" clId="{30EE3FA9-3169-4C2C-A1A4-6B5349E6D86C}" dt="2024-09-22T14:06:22.952" v="122" actId="47"/>
        <pc:sldMkLst>
          <pc:docMk/>
          <pc:sldMk cId="2082386251" sldId="1165"/>
        </pc:sldMkLst>
      </pc:sldChg>
      <pc:sldChg chg="modSp new mod">
        <pc:chgData name="Del Vento, Sabino" userId="f01aa9b7-cfe1-4627-8f62-61549492104d" providerId="ADAL" clId="{30EE3FA9-3169-4C2C-A1A4-6B5349E6D86C}" dt="2024-09-22T08:13:43.160" v="39" actId="404"/>
        <pc:sldMkLst>
          <pc:docMk/>
          <pc:sldMk cId="1913048179" sldId="1166"/>
        </pc:sldMkLst>
        <pc:spChg chg="mod">
          <ac:chgData name="Del Vento, Sabino" userId="f01aa9b7-cfe1-4627-8f62-61549492104d" providerId="ADAL" clId="{30EE3FA9-3169-4C2C-A1A4-6B5349E6D86C}" dt="2024-09-22T08:13:43.160" v="39" actId="404"/>
          <ac:spMkLst>
            <pc:docMk/>
            <pc:sldMk cId="1913048179" sldId="1166"/>
            <ac:spMk id="2" creationId="{37EEC159-367F-B179-6C4F-E65C9A9AA2B1}"/>
          </ac:spMkLst>
        </pc:spChg>
      </pc:sldChg>
      <pc:sldChg chg="addSp modSp new mod ord modShow modNotesTx">
        <pc:chgData name="Del Vento, Sabino" userId="f01aa9b7-cfe1-4627-8f62-61549492104d" providerId="ADAL" clId="{30EE3FA9-3169-4C2C-A1A4-6B5349E6D86C}" dt="2024-09-23T02:57:53.622" v="352" actId="729"/>
        <pc:sldMkLst>
          <pc:docMk/>
          <pc:sldMk cId="3652377748" sldId="1167"/>
        </pc:sldMkLst>
        <pc:spChg chg="mod">
          <ac:chgData name="Del Vento, Sabino" userId="f01aa9b7-cfe1-4627-8f62-61549492104d" providerId="ADAL" clId="{30EE3FA9-3169-4C2C-A1A4-6B5349E6D86C}" dt="2024-09-22T14:09:43.976" v="202" actId="1035"/>
          <ac:spMkLst>
            <pc:docMk/>
            <pc:sldMk cId="3652377748" sldId="1167"/>
            <ac:spMk id="2" creationId="{1AA9C765-AF3A-2A49-8CCC-12F778256973}"/>
          </ac:spMkLst>
        </pc:spChg>
        <pc:spChg chg="mod">
          <ac:chgData name="Del Vento, Sabino" userId="f01aa9b7-cfe1-4627-8f62-61549492104d" providerId="ADAL" clId="{30EE3FA9-3169-4C2C-A1A4-6B5349E6D86C}" dt="2024-09-22T10:06:18.741" v="52"/>
          <ac:spMkLst>
            <pc:docMk/>
            <pc:sldMk cId="3652377748" sldId="1167"/>
            <ac:spMk id="6" creationId="{42ADFAAF-53B6-9286-D208-4355F406BCD6}"/>
          </ac:spMkLst>
        </pc:spChg>
        <pc:graphicFrameChg chg="add mod">
          <ac:chgData name="Del Vento, Sabino" userId="f01aa9b7-cfe1-4627-8f62-61549492104d" providerId="ADAL" clId="{30EE3FA9-3169-4C2C-A1A4-6B5349E6D86C}" dt="2024-09-22T14:09:10.995" v="192" actId="14100"/>
          <ac:graphicFrameMkLst>
            <pc:docMk/>
            <pc:sldMk cId="3652377748" sldId="1167"/>
            <ac:graphicFrameMk id="7" creationId="{1F82C12C-7EF8-9214-9D84-55B891EFC887}"/>
          </ac:graphicFrameMkLst>
        </pc:graphicFrameChg>
      </pc:sldChg>
      <pc:sldChg chg="add del">
        <pc:chgData name="Del Vento, Sabino" userId="f01aa9b7-cfe1-4627-8f62-61549492104d" providerId="ADAL" clId="{30EE3FA9-3169-4C2C-A1A4-6B5349E6D86C}" dt="2024-09-22T10:05:54.812" v="46" actId="2890"/>
        <pc:sldMkLst>
          <pc:docMk/>
          <pc:sldMk cId="1795219157" sldId="1168"/>
        </pc:sldMkLst>
      </pc:sldChg>
      <pc:sldChg chg="addSp delSp modSp add mod modAnim modNotesTx">
        <pc:chgData name="Del Vento, Sabino" userId="f01aa9b7-cfe1-4627-8f62-61549492104d" providerId="ADAL" clId="{30EE3FA9-3169-4C2C-A1A4-6B5349E6D86C}" dt="2024-09-23T03:10:42.243" v="448" actId="20577"/>
        <pc:sldMkLst>
          <pc:docMk/>
          <pc:sldMk cId="4279197608" sldId="1168"/>
        </pc:sldMkLst>
        <pc:spChg chg="del">
          <ac:chgData name="Del Vento, Sabino" userId="f01aa9b7-cfe1-4627-8f62-61549492104d" providerId="ADAL" clId="{30EE3FA9-3169-4C2C-A1A4-6B5349E6D86C}" dt="2024-09-22T14:01:24.590" v="70" actId="478"/>
          <ac:spMkLst>
            <pc:docMk/>
            <pc:sldMk cId="4279197608" sldId="1168"/>
            <ac:spMk id="2" creationId="{1AA9C765-AF3A-2A49-8CCC-12F778256973}"/>
          </ac:spMkLst>
        </pc:spChg>
        <pc:spChg chg="mod">
          <ac:chgData name="Del Vento, Sabino" userId="f01aa9b7-cfe1-4627-8f62-61549492104d" providerId="ADAL" clId="{30EE3FA9-3169-4C2C-A1A4-6B5349E6D86C}" dt="2024-09-22T14:01:11.835" v="68"/>
          <ac:spMkLst>
            <pc:docMk/>
            <pc:sldMk cId="4279197608" sldId="1168"/>
            <ac:spMk id="6" creationId="{42ADFAAF-53B6-9286-D208-4355F406BCD6}"/>
          </ac:spMkLst>
        </pc:spChg>
        <pc:spChg chg="add mod">
          <ac:chgData name="Del Vento, Sabino" userId="f01aa9b7-cfe1-4627-8f62-61549492104d" providerId="ADAL" clId="{30EE3FA9-3169-4C2C-A1A4-6B5349E6D86C}" dt="2024-09-22T14:08:53.899" v="190" actId="2711"/>
          <ac:spMkLst>
            <pc:docMk/>
            <pc:sldMk cId="4279197608" sldId="1168"/>
            <ac:spMk id="9" creationId="{C56CD730-8F9F-5EB2-2FF1-99C14DF6105C}"/>
          </ac:spMkLst>
        </pc:spChg>
        <pc:graphicFrameChg chg="add mod">
          <ac:chgData name="Del Vento, Sabino" userId="f01aa9b7-cfe1-4627-8f62-61549492104d" providerId="ADAL" clId="{30EE3FA9-3169-4C2C-A1A4-6B5349E6D86C}" dt="2024-09-22T14:08:43.594" v="188" actId="2711"/>
          <ac:graphicFrameMkLst>
            <pc:docMk/>
            <pc:sldMk cId="4279197608" sldId="1168"/>
            <ac:graphicFrameMk id="7" creationId="{35E702A5-BD1C-69E3-B8F1-7B1DB8C5A7EC}"/>
          </ac:graphicFrameMkLst>
        </pc:graphicFrameChg>
        <pc:graphicFrameChg chg="add mod">
          <ac:chgData name="Del Vento, Sabino" userId="f01aa9b7-cfe1-4627-8f62-61549492104d" providerId="ADAL" clId="{30EE3FA9-3169-4C2C-A1A4-6B5349E6D86C}" dt="2024-09-23T03:10:42.243" v="448" actId="20577"/>
          <ac:graphicFrameMkLst>
            <pc:docMk/>
            <pc:sldMk cId="4279197608" sldId="1168"/>
            <ac:graphicFrameMk id="8" creationId="{4BE14213-B750-8EA8-FD63-7CB4332FB6B3}"/>
          </ac:graphicFrameMkLst>
        </pc:graphicFrameChg>
      </pc:sldChg>
      <pc:sldChg chg="addSp delSp modSp new mod modAnim">
        <pc:chgData name="Del Vento, Sabino" userId="f01aa9b7-cfe1-4627-8f62-61549492104d" providerId="ADAL" clId="{30EE3FA9-3169-4C2C-A1A4-6B5349E6D86C}" dt="2024-09-23T02:52:45.315" v="279" actId="552"/>
        <pc:sldMkLst>
          <pc:docMk/>
          <pc:sldMk cId="4190760295" sldId="1169"/>
        </pc:sldMkLst>
        <pc:spChg chg="del">
          <ac:chgData name="Del Vento, Sabino" userId="f01aa9b7-cfe1-4627-8f62-61549492104d" providerId="ADAL" clId="{30EE3FA9-3169-4C2C-A1A4-6B5349E6D86C}" dt="2024-09-22T14:03:07.929" v="76" actId="478"/>
          <ac:spMkLst>
            <pc:docMk/>
            <pc:sldMk cId="4190760295" sldId="1169"/>
            <ac:spMk id="2" creationId="{6F13042B-FE6D-CE9F-0870-C5E3506EAF73}"/>
          </ac:spMkLst>
        </pc:spChg>
        <pc:spChg chg="mod">
          <ac:chgData name="Del Vento, Sabino" userId="f01aa9b7-cfe1-4627-8f62-61549492104d" providerId="ADAL" clId="{30EE3FA9-3169-4C2C-A1A4-6B5349E6D86C}" dt="2024-09-23T02:50:58.336" v="257" actId="1076"/>
          <ac:spMkLst>
            <pc:docMk/>
            <pc:sldMk cId="4190760295" sldId="1169"/>
            <ac:spMk id="6" creationId="{93ED4541-B3CF-7661-A25C-5035283121F1}"/>
          </ac:spMkLst>
        </pc:spChg>
        <pc:spChg chg="add mod">
          <ac:chgData name="Del Vento, Sabino" userId="f01aa9b7-cfe1-4627-8f62-61549492104d" providerId="ADAL" clId="{30EE3FA9-3169-4C2C-A1A4-6B5349E6D86C}" dt="2024-09-22T14:04:01.108" v="98" actId="14100"/>
          <ac:spMkLst>
            <pc:docMk/>
            <pc:sldMk cId="4190760295" sldId="1169"/>
            <ac:spMk id="7" creationId="{6401DDBC-8739-A944-8210-D517B09FC55D}"/>
          </ac:spMkLst>
        </pc:spChg>
        <pc:graphicFrameChg chg="add mod modGraphic">
          <ac:chgData name="Del Vento, Sabino" userId="f01aa9b7-cfe1-4627-8f62-61549492104d" providerId="ADAL" clId="{30EE3FA9-3169-4C2C-A1A4-6B5349E6D86C}" dt="2024-09-23T02:52:45.315" v="279" actId="552"/>
          <ac:graphicFrameMkLst>
            <pc:docMk/>
            <pc:sldMk cId="4190760295" sldId="1169"/>
            <ac:graphicFrameMk id="8" creationId="{C28B8954-EC9A-E1E8-91F8-DF1D65971F2A}"/>
          </ac:graphicFrameMkLst>
        </pc:graphicFrameChg>
        <pc:graphicFrameChg chg="add mod modGraphic">
          <ac:chgData name="Del Vento, Sabino" userId="f01aa9b7-cfe1-4627-8f62-61549492104d" providerId="ADAL" clId="{30EE3FA9-3169-4C2C-A1A4-6B5349E6D86C}" dt="2024-09-23T02:52:45.315" v="279" actId="552"/>
          <ac:graphicFrameMkLst>
            <pc:docMk/>
            <pc:sldMk cId="4190760295" sldId="1169"/>
            <ac:graphicFrameMk id="9" creationId="{4458F555-75E3-23C2-F5EA-333DAC31B50F}"/>
          </ac:graphicFrameMkLst>
        </pc:graphicFrameChg>
        <pc:graphicFrameChg chg="add mod modGraphic">
          <ac:chgData name="Del Vento, Sabino" userId="f01aa9b7-cfe1-4627-8f62-61549492104d" providerId="ADAL" clId="{30EE3FA9-3169-4C2C-A1A4-6B5349E6D86C}" dt="2024-09-23T02:52:45.315" v="279" actId="552"/>
          <ac:graphicFrameMkLst>
            <pc:docMk/>
            <pc:sldMk cId="4190760295" sldId="1169"/>
            <ac:graphicFrameMk id="10" creationId="{B1D7C950-25A8-925C-37EF-8CDC913B34C9}"/>
          </ac:graphicFrameMkLst>
        </pc:graphicFrameChg>
      </pc:sldChg>
      <pc:sldChg chg="addSp modSp new mod ord">
        <pc:chgData name="Del Vento, Sabino" userId="f01aa9b7-cfe1-4627-8f62-61549492104d" providerId="ADAL" clId="{30EE3FA9-3169-4C2C-A1A4-6B5349E6D86C}" dt="2024-09-22T14:09:27.214" v="194"/>
        <pc:sldMkLst>
          <pc:docMk/>
          <pc:sldMk cId="1127761182" sldId="1170"/>
        </pc:sldMkLst>
        <pc:spChg chg="mod">
          <ac:chgData name="Del Vento, Sabino" userId="f01aa9b7-cfe1-4627-8f62-61549492104d" providerId="ADAL" clId="{30EE3FA9-3169-4C2C-A1A4-6B5349E6D86C}" dt="2024-09-22T14:08:25.853" v="165" actId="1036"/>
          <ac:spMkLst>
            <pc:docMk/>
            <pc:sldMk cId="1127761182" sldId="1170"/>
            <ac:spMk id="2" creationId="{2C483217-46B4-EB8E-2C92-AA29102B0DD5}"/>
          </ac:spMkLst>
        </pc:spChg>
        <pc:spChg chg="mod">
          <ac:chgData name="Del Vento, Sabino" userId="f01aa9b7-cfe1-4627-8f62-61549492104d" providerId="ADAL" clId="{30EE3FA9-3169-4C2C-A1A4-6B5349E6D86C}" dt="2024-09-22T14:04:42.411" v="103"/>
          <ac:spMkLst>
            <pc:docMk/>
            <pc:sldMk cId="1127761182" sldId="1170"/>
            <ac:spMk id="6" creationId="{B5F9313D-6334-9B37-E6F2-4FFE72DD1292}"/>
          </ac:spMkLst>
        </pc:spChg>
        <pc:graphicFrameChg chg="add mod modGraphic">
          <ac:chgData name="Del Vento, Sabino" userId="f01aa9b7-cfe1-4627-8f62-61549492104d" providerId="ADAL" clId="{30EE3FA9-3169-4C2C-A1A4-6B5349E6D86C}" dt="2024-09-22T14:08:33.253" v="187" actId="1036"/>
          <ac:graphicFrameMkLst>
            <pc:docMk/>
            <pc:sldMk cId="1127761182" sldId="1170"/>
            <ac:graphicFrameMk id="7" creationId="{BA29D037-36E1-FA3D-BE31-767960A80D6B}"/>
          </ac:graphicFrameMkLst>
        </pc:graphicFrameChg>
      </pc:sldChg>
      <pc:sldChg chg="addSp modSp new mod ord">
        <pc:chgData name="Del Vento, Sabino" userId="f01aa9b7-cfe1-4627-8f62-61549492104d" providerId="ADAL" clId="{30EE3FA9-3169-4C2C-A1A4-6B5349E6D86C}" dt="2024-09-22T14:09:27.214" v="194"/>
        <pc:sldMkLst>
          <pc:docMk/>
          <pc:sldMk cId="412776027" sldId="1171"/>
        </pc:sldMkLst>
        <pc:spChg chg="mod">
          <ac:chgData name="Del Vento, Sabino" userId="f01aa9b7-cfe1-4627-8f62-61549492104d" providerId="ADAL" clId="{30EE3FA9-3169-4C2C-A1A4-6B5349E6D86C}" dt="2024-09-22T14:05:47.081" v="117" actId="113"/>
          <ac:spMkLst>
            <pc:docMk/>
            <pc:sldMk cId="412776027" sldId="1171"/>
            <ac:spMk id="2" creationId="{655AA001-115F-C5BD-C4BB-D77BFE5F9C16}"/>
          </ac:spMkLst>
        </pc:spChg>
        <pc:spChg chg="mod">
          <ac:chgData name="Del Vento, Sabino" userId="f01aa9b7-cfe1-4627-8f62-61549492104d" providerId="ADAL" clId="{30EE3FA9-3169-4C2C-A1A4-6B5349E6D86C}" dt="2024-09-22T14:05:25.960" v="115"/>
          <ac:spMkLst>
            <pc:docMk/>
            <pc:sldMk cId="412776027" sldId="1171"/>
            <ac:spMk id="6" creationId="{FB732D5F-6B93-7EAA-4A49-0A2D7F5C74F4}"/>
          </ac:spMkLst>
        </pc:spChg>
        <pc:graphicFrameChg chg="add mod modGraphic">
          <ac:chgData name="Del Vento, Sabino" userId="f01aa9b7-cfe1-4627-8f62-61549492104d" providerId="ADAL" clId="{30EE3FA9-3169-4C2C-A1A4-6B5349E6D86C}" dt="2024-09-22T14:06:21.096" v="121" actId="1076"/>
          <ac:graphicFrameMkLst>
            <pc:docMk/>
            <pc:sldMk cId="412776027" sldId="1171"/>
            <ac:graphicFrameMk id="7" creationId="{80C913AE-2873-6EE6-3E85-A950C07C657E}"/>
          </ac:graphicFrameMkLst>
        </pc:graphicFrameChg>
      </pc:sldChg>
      <pc:sldChg chg="addSp delSp modSp new mod ord">
        <pc:chgData name="Del Vento, Sabino" userId="f01aa9b7-cfe1-4627-8f62-61549492104d" providerId="ADAL" clId="{30EE3FA9-3169-4C2C-A1A4-6B5349E6D86C}" dt="2024-09-22T14:09:27.214" v="194"/>
        <pc:sldMkLst>
          <pc:docMk/>
          <pc:sldMk cId="474637174" sldId="1172"/>
        </pc:sldMkLst>
        <pc:spChg chg="del">
          <ac:chgData name="Del Vento, Sabino" userId="f01aa9b7-cfe1-4627-8f62-61549492104d" providerId="ADAL" clId="{30EE3FA9-3169-4C2C-A1A4-6B5349E6D86C}" dt="2024-09-22T14:06:44.069" v="128" actId="478"/>
          <ac:spMkLst>
            <pc:docMk/>
            <pc:sldMk cId="474637174" sldId="1172"/>
            <ac:spMk id="2" creationId="{9F0E3C7A-4D47-5E88-F451-0F68FA2822B3}"/>
          </ac:spMkLst>
        </pc:spChg>
        <pc:spChg chg="add del mod">
          <ac:chgData name="Del Vento, Sabino" userId="f01aa9b7-cfe1-4627-8f62-61549492104d" providerId="ADAL" clId="{30EE3FA9-3169-4C2C-A1A4-6B5349E6D86C}" dt="2024-09-22T14:06:40.567" v="127" actId="478"/>
          <ac:spMkLst>
            <pc:docMk/>
            <pc:sldMk cId="474637174" sldId="1172"/>
            <ac:spMk id="6" creationId="{9DB3F568-E3FF-337A-7EC8-EAD3AEF520CA}"/>
          </ac:spMkLst>
        </pc:spChg>
        <pc:spChg chg="add del mod">
          <ac:chgData name="Del Vento, Sabino" userId="f01aa9b7-cfe1-4627-8f62-61549492104d" providerId="ADAL" clId="{30EE3FA9-3169-4C2C-A1A4-6B5349E6D86C}" dt="2024-09-22T14:06:40.567" v="127" actId="478"/>
          <ac:spMkLst>
            <pc:docMk/>
            <pc:sldMk cId="474637174" sldId="1172"/>
            <ac:spMk id="8" creationId="{16ADCEBA-33D2-F589-9D01-0A08323A50A7}"/>
          </ac:spMkLst>
        </pc:spChg>
        <pc:graphicFrameChg chg="add mod modGraphic">
          <ac:chgData name="Del Vento, Sabino" userId="f01aa9b7-cfe1-4627-8f62-61549492104d" providerId="ADAL" clId="{30EE3FA9-3169-4C2C-A1A4-6B5349E6D86C}" dt="2024-09-22T14:07:40.975" v="144" actId="14100"/>
          <ac:graphicFrameMkLst>
            <pc:docMk/>
            <pc:sldMk cId="474637174" sldId="1172"/>
            <ac:graphicFrameMk id="9" creationId="{7B6DD033-9520-16DA-8A3A-C16A3520729F}"/>
          </ac:graphicFrameMkLst>
        </pc:graphicFrameChg>
      </pc:sldChg>
      <pc:sldChg chg="modSp new mod ord modShow">
        <pc:chgData name="Del Vento, Sabino" userId="f01aa9b7-cfe1-4627-8f62-61549492104d" providerId="ADAL" clId="{30EE3FA9-3169-4C2C-A1A4-6B5349E6D86C}" dt="2024-09-23T02:57:50.452" v="351" actId="729"/>
        <pc:sldMkLst>
          <pc:docMk/>
          <pc:sldMk cId="41919194" sldId="1173"/>
        </pc:sldMkLst>
        <pc:spChg chg="mod">
          <ac:chgData name="Del Vento, Sabino" userId="f01aa9b7-cfe1-4627-8f62-61549492104d" providerId="ADAL" clId="{30EE3FA9-3169-4C2C-A1A4-6B5349E6D86C}" dt="2024-09-22T15:02:26.779" v="212" actId="5793"/>
          <ac:spMkLst>
            <pc:docMk/>
            <pc:sldMk cId="41919194" sldId="1173"/>
            <ac:spMk id="2" creationId="{349EF589-5F1C-12FD-2466-338306C4F08D}"/>
          </ac:spMkLst>
        </pc:spChg>
        <pc:spChg chg="mod">
          <ac:chgData name="Del Vento, Sabino" userId="f01aa9b7-cfe1-4627-8f62-61549492104d" providerId="ADAL" clId="{30EE3FA9-3169-4C2C-A1A4-6B5349E6D86C}" dt="2024-09-22T15:02:14.548" v="210"/>
          <ac:spMkLst>
            <pc:docMk/>
            <pc:sldMk cId="41919194" sldId="1173"/>
            <ac:spMk id="6" creationId="{EFC3183C-2D8C-901F-9E6D-507DE87F84A0}"/>
          </ac:spMkLst>
        </pc:spChg>
      </pc:sldChg>
      <pc:sldChg chg="add">
        <pc:chgData name="Del Vento, Sabino" userId="f01aa9b7-cfe1-4627-8f62-61549492104d" providerId="ADAL" clId="{30EE3FA9-3169-4C2C-A1A4-6B5349E6D86C}" dt="2024-09-23T08:24:32.827" v="450"/>
        <pc:sldMkLst>
          <pc:docMk/>
          <pc:sldMk cId="3939140575" sldId="1174"/>
        </pc:sldMkLst>
      </pc:sldChg>
      <pc:sldMasterChg chg="delSldLayout modSldLayout">
        <pc:chgData name="Del Vento, Sabino" userId="f01aa9b7-cfe1-4627-8f62-61549492104d" providerId="ADAL" clId="{30EE3FA9-3169-4C2C-A1A4-6B5349E6D86C}" dt="2024-09-22T15:02:30.783" v="213" actId="47"/>
        <pc:sldMasterMkLst>
          <pc:docMk/>
          <pc:sldMasterMk cId="3058218741" sldId="2147483695"/>
        </pc:sldMasterMkLst>
        <pc:sldLayoutChg chg="modSp mod">
          <pc:chgData name="Del Vento, Sabino" userId="f01aa9b7-cfe1-4627-8f62-61549492104d" providerId="ADAL" clId="{30EE3FA9-3169-4C2C-A1A4-6B5349E6D86C}" dt="2024-09-22T14:03:33.955" v="91" actId="1035"/>
          <pc:sldLayoutMkLst>
            <pc:docMk/>
            <pc:sldMasterMk cId="3058218741" sldId="2147483695"/>
            <pc:sldLayoutMk cId="2518689385" sldId="2147483724"/>
          </pc:sldLayoutMkLst>
          <pc:spChg chg="mod">
            <ac:chgData name="Del Vento, Sabino" userId="f01aa9b7-cfe1-4627-8f62-61549492104d" providerId="ADAL" clId="{30EE3FA9-3169-4C2C-A1A4-6B5349E6D86C}" dt="2024-09-22T14:03:33.955" v="91" actId="1035"/>
            <ac:spMkLst>
              <pc:docMk/>
              <pc:sldMasterMk cId="3058218741" sldId="2147483695"/>
              <pc:sldLayoutMk cId="2518689385" sldId="2147483724"/>
              <ac:spMk id="3" creationId="{AEEB7509-E581-EE15-473A-CDE6FB7D9983}"/>
            </ac:spMkLst>
          </pc:spChg>
          <pc:spChg chg="mod">
            <ac:chgData name="Del Vento, Sabino" userId="f01aa9b7-cfe1-4627-8f62-61549492104d" providerId="ADAL" clId="{30EE3FA9-3169-4C2C-A1A4-6B5349E6D86C}" dt="2024-09-22T14:03:33.955" v="91" actId="1035"/>
            <ac:spMkLst>
              <pc:docMk/>
              <pc:sldMasterMk cId="3058218741" sldId="2147483695"/>
              <pc:sldLayoutMk cId="2518689385" sldId="2147483724"/>
              <ac:spMk id="9" creationId="{FDEC0129-ACE8-5EF3-9F55-2621AC3F1ED9}"/>
            </ac:spMkLst>
          </pc:spChg>
        </pc:sldLayoutChg>
        <pc:sldLayoutChg chg="del">
          <pc:chgData name="Del Vento, Sabino" userId="f01aa9b7-cfe1-4627-8f62-61549492104d" providerId="ADAL" clId="{30EE3FA9-3169-4C2C-A1A4-6B5349E6D86C}" dt="2024-09-22T15:02:30.783" v="213" actId="47"/>
          <pc:sldLayoutMkLst>
            <pc:docMk/>
            <pc:sldMasterMk cId="3058218741" sldId="2147483695"/>
            <pc:sldLayoutMk cId="2543479982" sldId="2147483726"/>
          </pc:sldLayoutMkLst>
        </pc:sldLayoutChg>
        <pc:sldLayoutChg chg="del">
          <pc:chgData name="Del Vento, Sabino" userId="f01aa9b7-cfe1-4627-8f62-61549492104d" providerId="ADAL" clId="{30EE3FA9-3169-4C2C-A1A4-6B5349E6D86C}" dt="2024-09-22T14:07:47.668" v="145" actId="47"/>
          <pc:sldLayoutMkLst>
            <pc:docMk/>
            <pc:sldMasterMk cId="3058218741" sldId="2147483695"/>
            <pc:sldLayoutMk cId="3208168890" sldId="2147483726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CCBFC0-AF5F-4C47-901F-0A0A36976CA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1D0375-8178-4F9A-B211-A8AFDDE40456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sz="2400" u="sng" dirty="0"/>
            <a:t>Quality control</a:t>
          </a:r>
          <a:r>
            <a:rPr lang="en-US" sz="2400" u="none" dirty="0"/>
            <a:t> (QC)</a:t>
          </a:r>
          <a:endParaRPr lang="en-US" sz="2400" dirty="0"/>
        </a:p>
      </dgm:t>
    </dgm:pt>
    <dgm:pt modelId="{B0F1C3CB-A66D-4F5D-8E47-ADBBF7C83B7D}" type="parTrans" cxnId="{B586B037-3B41-481B-BE7E-E06E3E6DABB3}">
      <dgm:prSet/>
      <dgm:spPr/>
      <dgm:t>
        <a:bodyPr/>
        <a:lstStyle/>
        <a:p>
          <a:endParaRPr lang="en-US"/>
        </a:p>
      </dgm:t>
    </dgm:pt>
    <dgm:pt modelId="{6E4A141D-F14A-4EF6-9C54-0E7954CB341A}" type="sibTrans" cxnId="{B586B037-3B41-481B-BE7E-E06E3E6DABB3}">
      <dgm:prSet/>
      <dgm:spPr/>
      <dgm:t>
        <a:bodyPr/>
        <a:lstStyle/>
        <a:p>
          <a:endParaRPr lang="en-US"/>
        </a:p>
      </dgm:t>
    </dgm:pt>
    <dgm:pt modelId="{8876AC53-087B-431A-8DFE-E99008E6C89A}">
      <dgm:prSet custT="1"/>
      <dgm:spPr/>
      <dgm:t>
        <a:bodyPr/>
        <a:lstStyle/>
        <a:p>
          <a:pPr rtl="0"/>
          <a:r>
            <a:rPr lang="en-US" sz="2000" dirty="0"/>
            <a:t>Identify and address errors and omissions</a:t>
          </a:r>
        </a:p>
      </dgm:t>
    </dgm:pt>
    <dgm:pt modelId="{90BAED0A-9E43-41EF-A027-F36E8D621867}" type="parTrans" cxnId="{D261C2C4-408A-49EF-9774-F39BB8A808A0}">
      <dgm:prSet/>
      <dgm:spPr/>
      <dgm:t>
        <a:bodyPr/>
        <a:lstStyle/>
        <a:p>
          <a:endParaRPr lang="en-US"/>
        </a:p>
      </dgm:t>
    </dgm:pt>
    <dgm:pt modelId="{BE0256C9-7917-4F2B-B789-9F048BBFE4AB}" type="sibTrans" cxnId="{D261C2C4-408A-49EF-9774-F39BB8A808A0}">
      <dgm:prSet/>
      <dgm:spPr/>
      <dgm:t>
        <a:bodyPr/>
        <a:lstStyle/>
        <a:p>
          <a:endParaRPr lang="en-US"/>
        </a:p>
      </dgm:t>
    </dgm:pt>
    <dgm:pt modelId="{920D5A66-4D34-4A2B-AF73-B8AF8F36ACB1}">
      <dgm:prSet custT="1"/>
      <dgm:spPr/>
      <dgm:t>
        <a:bodyPr/>
        <a:lstStyle/>
        <a:p>
          <a:pPr rtl="0"/>
          <a:r>
            <a:rPr lang="en-US" sz="2000" dirty="0"/>
            <a:t>Document and archive inventory material and record all QC activities</a:t>
          </a:r>
        </a:p>
      </dgm:t>
    </dgm:pt>
    <dgm:pt modelId="{D275B34E-2BBB-4080-98AB-4E25BB55F086}" type="parTrans" cxnId="{539BA840-FACA-4BED-8491-66281D053DB5}">
      <dgm:prSet/>
      <dgm:spPr/>
      <dgm:t>
        <a:bodyPr/>
        <a:lstStyle/>
        <a:p>
          <a:endParaRPr lang="en-US"/>
        </a:p>
      </dgm:t>
    </dgm:pt>
    <dgm:pt modelId="{ABF902D2-6027-420C-BD59-4468E1E914CE}" type="sibTrans" cxnId="{539BA840-FACA-4BED-8491-66281D053DB5}">
      <dgm:prSet/>
      <dgm:spPr/>
      <dgm:t>
        <a:bodyPr/>
        <a:lstStyle/>
        <a:p>
          <a:endParaRPr lang="en-US"/>
        </a:p>
      </dgm:t>
    </dgm:pt>
    <dgm:pt modelId="{54CDD639-340E-4565-99D4-1F3779E88972}">
      <dgm:prSet custT="1"/>
      <dgm:spPr>
        <a:solidFill>
          <a:schemeClr val="tx2">
            <a:lumMod val="75000"/>
          </a:schemeClr>
        </a:solidFill>
      </dgm:spPr>
      <dgm:t>
        <a:bodyPr/>
        <a:lstStyle/>
        <a:p>
          <a:pPr rtl="0"/>
          <a:r>
            <a:rPr lang="en-US" sz="2400" u="sng" dirty="0"/>
            <a:t>Quality assurance</a:t>
          </a:r>
          <a:r>
            <a:rPr lang="en-US" sz="2400" u="none" dirty="0"/>
            <a:t> (QA)</a:t>
          </a:r>
          <a:endParaRPr lang="en-US" sz="2400" dirty="0"/>
        </a:p>
      </dgm:t>
    </dgm:pt>
    <dgm:pt modelId="{4A494762-631F-42EB-AFF7-3358231843D2}" type="parTrans" cxnId="{B302B92B-F15F-4FFE-A5BC-6EEA3898E9D1}">
      <dgm:prSet/>
      <dgm:spPr/>
      <dgm:t>
        <a:bodyPr/>
        <a:lstStyle/>
        <a:p>
          <a:endParaRPr lang="en-US"/>
        </a:p>
      </dgm:t>
    </dgm:pt>
    <dgm:pt modelId="{7FE4DE1C-FBFC-40A4-84F3-BDEA6C0AE9F9}" type="sibTrans" cxnId="{B302B92B-F15F-4FFE-A5BC-6EEA3898E9D1}">
      <dgm:prSet/>
      <dgm:spPr/>
      <dgm:t>
        <a:bodyPr/>
        <a:lstStyle/>
        <a:p>
          <a:endParaRPr lang="en-US"/>
        </a:p>
      </dgm:t>
    </dgm:pt>
    <dgm:pt modelId="{BCB77525-745B-4366-901D-ED264E34D99D}">
      <dgm:prSet custT="1"/>
      <dgm:spPr/>
      <dgm:t>
        <a:bodyPr/>
        <a:lstStyle/>
        <a:p>
          <a:pPr rtl="0"/>
          <a:r>
            <a:rPr lang="en-US" sz="2000" dirty="0"/>
            <a:t>Planned system of review procedures by not directly involved with inventory development (including throughout the inventory process)</a:t>
          </a:r>
        </a:p>
      </dgm:t>
    </dgm:pt>
    <dgm:pt modelId="{BEE2FDA6-224B-42DA-B221-9F55322B618D}" type="parTrans" cxnId="{82E2E8A6-FC1D-4F02-994C-FD01A3D23D5A}">
      <dgm:prSet/>
      <dgm:spPr/>
      <dgm:t>
        <a:bodyPr/>
        <a:lstStyle/>
        <a:p>
          <a:endParaRPr lang="en-US"/>
        </a:p>
      </dgm:t>
    </dgm:pt>
    <dgm:pt modelId="{12009685-E59D-4726-A6D2-36D7C027DA2D}" type="sibTrans" cxnId="{82E2E8A6-FC1D-4F02-994C-FD01A3D23D5A}">
      <dgm:prSet/>
      <dgm:spPr/>
      <dgm:t>
        <a:bodyPr/>
        <a:lstStyle/>
        <a:p>
          <a:endParaRPr lang="en-US"/>
        </a:p>
      </dgm:t>
    </dgm:pt>
    <dgm:pt modelId="{9A7D4631-D4F1-41F2-80CF-2779955A2919}">
      <dgm:prSet custT="1"/>
      <dgm:spPr/>
      <dgm:t>
        <a:bodyPr/>
        <a:lstStyle/>
        <a:p>
          <a:pPr rtl="0"/>
          <a:r>
            <a:rPr lang="en-US" sz="2000" dirty="0"/>
            <a:t>Review should take place when inventory is finalized</a:t>
          </a:r>
        </a:p>
      </dgm:t>
    </dgm:pt>
    <dgm:pt modelId="{DFA2E695-BD52-4300-957A-18AD68AF31B6}" type="parTrans" cxnId="{BB57B9BF-4C32-4D7C-865B-0006C96FBC1F}">
      <dgm:prSet/>
      <dgm:spPr/>
      <dgm:t>
        <a:bodyPr/>
        <a:lstStyle/>
        <a:p>
          <a:endParaRPr lang="en-US"/>
        </a:p>
      </dgm:t>
    </dgm:pt>
    <dgm:pt modelId="{D2C7BF42-B76F-408D-8093-BF4B9BCBA020}" type="sibTrans" cxnId="{BB57B9BF-4C32-4D7C-865B-0006C96FBC1F}">
      <dgm:prSet/>
      <dgm:spPr/>
      <dgm:t>
        <a:bodyPr/>
        <a:lstStyle/>
        <a:p>
          <a:endParaRPr lang="en-US"/>
        </a:p>
      </dgm:t>
    </dgm:pt>
    <dgm:pt modelId="{0A39BC64-4E43-4BA3-B590-B1A5BB33460E}">
      <dgm:prSet custT="1"/>
      <dgm:spPr/>
      <dgm:t>
        <a:bodyPr/>
        <a:lstStyle/>
        <a:p>
          <a:pPr rtl="0"/>
          <a:r>
            <a:rPr lang="en-US" sz="2000" dirty="0"/>
            <a:t>Verifies that data quality objectives were met, inventory represents best possible estimate of emissions and sinks given current knowledge and data availability</a:t>
          </a:r>
        </a:p>
      </dgm:t>
    </dgm:pt>
    <dgm:pt modelId="{4A27816E-5D39-43F2-88CF-17551D4EF51C}" type="parTrans" cxnId="{1832E287-9F89-4030-98FF-986C60B6B11D}">
      <dgm:prSet/>
      <dgm:spPr/>
      <dgm:t>
        <a:bodyPr/>
        <a:lstStyle/>
        <a:p>
          <a:endParaRPr lang="en-US"/>
        </a:p>
      </dgm:t>
    </dgm:pt>
    <dgm:pt modelId="{5E42D190-3D6F-4C7A-B4C2-53DE516569FA}" type="sibTrans" cxnId="{1832E287-9F89-4030-98FF-986C60B6B11D}">
      <dgm:prSet/>
      <dgm:spPr/>
      <dgm:t>
        <a:bodyPr/>
        <a:lstStyle/>
        <a:p>
          <a:endParaRPr lang="en-US"/>
        </a:p>
      </dgm:t>
    </dgm:pt>
    <dgm:pt modelId="{00093882-9FE0-41D7-912C-66BE55D7C9FF}">
      <dgm:prSet custT="1"/>
      <dgm:spPr/>
      <dgm:t>
        <a:bodyPr/>
        <a:lstStyle/>
        <a:p>
          <a:pPr rtl="0"/>
          <a:r>
            <a:rPr lang="en-US" sz="2000" dirty="0"/>
            <a:t>Technical activities that measure and control inventory as it’s being developed</a:t>
          </a:r>
        </a:p>
      </dgm:t>
    </dgm:pt>
    <dgm:pt modelId="{A61B815C-FC1B-450A-BB24-4B4E51EA9BE7}" type="parTrans" cxnId="{F3076EF9-D63F-4984-832C-DE57E9650AB6}">
      <dgm:prSet/>
      <dgm:spPr/>
      <dgm:t>
        <a:bodyPr/>
        <a:lstStyle/>
        <a:p>
          <a:endParaRPr lang="en-US"/>
        </a:p>
      </dgm:t>
    </dgm:pt>
    <dgm:pt modelId="{66F4922B-7A7F-4D00-ACBE-07D30A4D7FB5}" type="sibTrans" cxnId="{F3076EF9-D63F-4984-832C-DE57E9650AB6}">
      <dgm:prSet/>
      <dgm:spPr/>
      <dgm:t>
        <a:bodyPr/>
        <a:lstStyle/>
        <a:p>
          <a:endParaRPr lang="en-US"/>
        </a:p>
      </dgm:t>
    </dgm:pt>
    <dgm:pt modelId="{42571230-554F-4DBD-8849-7B9D64BE56F1}">
      <dgm:prSet custT="1"/>
      <dgm:spPr/>
      <dgm:t>
        <a:bodyPr/>
        <a:lstStyle/>
        <a:p>
          <a:pPr rtl="0"/>
          <a:r>
            <a:rPr lang="en-US" sz="2000" dirty="0"/>
            <a:t>Provide routine and consistent checks to ensure data integrity, correctness, and completeness</a:t>
          </a:r>
        </a:p>
      </dgm:t>
    </dgm:pt>
    <dgm:pt modelId="{2D50C343-9FCE-479B-B81D-3F0DCDE46840}" type="parTrans" cxnId="{33705EDD-C137-4AC0-8834-AEA1E2893B49}">
      <dgm:prSet/>
      <dgm:spPr/>
      <dgm:t>
        <a:bodyPr/>
        <a:lstStyle/>
        <a:p>
          <a:endParaRPr lang="en-GB"/>
        </a:p>
      </dgm:t>
    </dgm:pt>
    <dgm:pt modelId="{2C48F2A1-FC8A-447D-86AE-D34F9B360964}" type="sibTrans" cxnId="{33705EDD-C137-4AC0-8834-AEA1E2893B49}">
      <dgm:prSet/>
      <dgm:spPr/>
      <dgm:t>
        <a:bodyPr/>
        <a:lstStyle/>
        <a:p>
          <a:endParaRPr lang="en-GB"/>
        </a:p>
      </dgm:t>
    </dgm:pt>
    <dgm:pt modelId="{B8641383-07AC-436C-A1B7-A4850E08A95C}" type="pres">
      <dgm:prSet presAssocID="{AECCBFC0-AF5F-4C47-901F-0A0A36976CAE}" presName="linear" presStyleCnt="0">
        <dgm:presLayoutVars>
          <dgm:animLvl val="lvl"/>
          <dgm:resizeHandles val="exact"/>
        </dgm:presLayoutVars>
      </dgm:prSet>
      <dgm:spPr/>
    </dgm:pt>
    <dgm:pt modelId="{279B5183-50CB-4813-B222-28471E4CE25E}" type="pres">
      <dgm:prSet presAssocID="{4B1D0375-8178-4F9A-B211-A8AFDDE4045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AAA26E0-068F-4E1E-8DDF-11EC83F84430}" type="pres">
      <dgm:prSet presAssocID="{4B1D0375-8178-4F9A-B211-A8AFDDE40456}" presName="childText" presStyleLbl="revTx" presStyleIdx="0" presStyleCnt="2">
        <dgm:presLayoutVars>
          <dgm:bulletEnabled val="1"/>
        </dgm:presLayoutVars>
      </dgm:prSet>
      <dgm:spPr/>
    </dgm:pt>
    <dgm:pt modelId="{E385A98F-B2F0-4309-B308-7DD9C9A02EBB}" type="pres">
      <dgm:prSet presAssocID="{54CDD639-340E-4565-99D4-1F3779E88972}" presName="parentText" presStyleLbl="node1" presStyleIdx="1" presStyleCnt="2" custLinFactNeighborY="1132">
        <dgm:presLayoutVars>
          <dgm:chMax val="0"/>
          <dgm:bulletEnabled val="1"/>
        </dgm:presLayoutVars>
      </dgm:prSet>
      <dgm:spPr/>
    </dgm:pt>
    <dgm:pt modelId="{5B629FC8-22E8-4D31-9686-900C15743DE4}" type="pres">
      <dgm:prSet presAssocID="{54CDD639-340E-4565-99D4-1F3779E88972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724F9503-0DC6-4A54-B984-7A1938859A6C}" type="presOf" srcId="{4B1D0375-8178-4F9A-B211-A8AFDDE40456}" destId="{279B5183-50CB-4813-B222-28471E4CE25E}" srcOrd="0" destOrd="0" presId="urn:microsoft.com/office/officeart/2005/8/layout/vList2"/>
    <dgm:cxn modelId="{B302B92B-F15F-4FFE-A5BC-6EEA3898E9D1}" srcId="{AECCBFC0-AF5F-4C47-901F-0A0A36976CAE}" destId="{54CDD639-340E-4565-99D4-1F3779E88972}" srcOrd="1" destOrd="0" parTransId="{4A494762-631F-42EB-AFF7-3358231843D2}" sibTransId="{7FE4DE1C-FBFC-40A4-84F3-BDEA6C0AE9F9}"/>
    <dgm:cxn modelId="{B586B037-3B41-481B-BE7E-E06E3E6DABB3}" srcId="{AECCBFC0-AF5F-4C47-901F-0A0A36976CAE}" destId="{4B1D0375-8178-4F9A-B211-A8AFDDE40456}" srcOrd="0" destOrd="0" parTransId="{B0F1C3CB-A66D-4F5D-8E47-ADBBF7C83B7D}" sibTransId="{6E4A141D-F14A-4EF6-9C54-0E7954CB341A}"/>
    <dgm:cxn modelId="{539BA840-FACA-4BED-8491-66281D053DB5}" srcId="{4B1D0375-8178-4F9A-B211-A8AFDDE40456}" destId="{920D5A66-4D34-4A2B-AF73-B8AF8F36ACB1}" srcOrd="3" destOrd="0" parTransId="{D275B34E-2BBB-4080-98AB-4E25BB55F086}" sibTransId="{ABF902D2-6027-420C-BD59-4468E1E914CE}"/>
    <dgm:cxn modelId="{624E4846-A710-4984-B7B7-470031B117E6}" type="presOf" srcId="{9A7D4631-D4F1-41F2-80CF-2779955A2919}" destId="{5B629FC8-22E8-4D31-9686-900C15743DE4}" srcOrd="0" destOrd="1" presId="urn:microsoft.com/office/officeart/2005/8/layout/vList2"/>
    <dgm:cxn modelId="{45BF4250-D5DD-4B0A-B783-C4F23F87C8D1}" type="presOf" srcId="{42571230-554F-4DBD-8849-7B9D64BE56F1}" destId="{BAAA26E0-068F-4E1E-8DDF-11EC83F84430}" srcOrd="0" destOrd="1" presId="urn:microsoft.com/office/officeart/2005/8/layout/vList2"/>
    <dgm:cxn modelId="{A5A5C676-7F8B-4361-B07D-A86CD533D50B}" type="presOf" srcId="{8876AC53-087B-431A-8DFE-E99008E6C89A}" destId="{BAAA26E0-068F-4E1E-8DDF-11EC83F84430}" srcOrd="0" destOrd="2" presId="urn:microsoft.com/office/officeart/2005/8/layout/vList2"/>
    <dgm:cxn modelId="{7BC7E57A-3284-4DFB-92FA-2B02CB493B80}" type="presOf" srcId="{54CDD639-340E-4565-99D4-1F3779E88972}" destId="{E385A98F-B2F0-4309-B308-7DD9C9A02EBB}" srcOrd="0" destOrd="0" presId="urn:microsoft.com/office/officeart/2005/8/layout/vList2"/>
    <dgm:cxn modelId="{1832E287-9F89-4030-98FF-986C60B6B11D}" srcId="{54CDD639-340E-4565-99D4-1F3779E88972}" destId="{0A39BC64-4E43-4BA3-B590-B1A5BB33460E}" srcOrd="2" destOrd="0" parTransId="{4A27816E-5D39-43F2-88CF-17551D4EF51C}" sibTransId="{5E42D190-3D6F-4C7A-B4C2-53DE516569FA}"/>
    <dgm:cxn modelId="{5671378F-B836-495E-B9F7-906B61E1376D}" type="presOf" srcId="{BCB77525-745B-4366-901D-ED264E34D99D}" destId="{5B629FC8-22E8-4D31-9686-900C15743DE4}" srcOrd="0" destOrd="0" presId="urn:microsoft.com/office/officeart/2005/8/layout/vList2"/>
    <dgm:cxn modelId="{82E2E8A6-FC1D-4F02-994C-FD01A3D23D5A}" srcId="{54CDD639-340E-4565-99D4-1F3779E88972}" destId="{BCB77525-745B-4366-901D-ED264E34D99D}" srcOrd="0" destOrd="0" parTransId="{BEE2FDA6-224B-42DA-B221-9F55322B618D}" sibTransId="{12009685-E59D-4726-A6D2-36D7C027DA2D}"/>
    <dgm:cxn modelId="{CC83FDB2-085B-4A3B-86C8-9B1586042D32}" type="presOf" srcId="{00093882-9FE0-41D7-912C-66BE55D7C9FF}" destId="{BAAA26E0-068F-4E1E-8DDF-11EC83F84430}" srcOrd="0" destOrd="0" presId="urn:microsoft.com/office/officeart/2005/8/layout/vList2"/>
    <dgm:cxn modelId="{062EA8B6-37B4-498D-B60C-652D7296E47D}" type="presOf" srcId="{AECCBFC0-AF5F-4C47-901F-0A0A36976CAE}" destId="{B8641383-07AC-436C-A1B7-A4850E08A95C}" srcOrd="0" destOrd="0" presId="urn:microsoft.com/office/officeart/2005/8/layout/vList2"/>
    <dgm:cxn modelId="{BB57B9BF-4C32-4D7C-865B-0006C96FBC1F}" srcId="{54CDD639-340E-4565-99D4-1F3779E88972}" destId="{9A7D4631-D4F1-41F2-80CF-2779955A2919}" srcOrd="1" destOrd="0" parTransId="{DFA2E695-BD52-4300-957A-18AD68AF31B6}" sibTransId="{D2C7BF42-B76F-408D-8093-BF4B9BCBA020}"/>
    <dgm:cxn modelId="{D261C2C4-408A-49EF-9774-F39BB8A808A0}" srcId="{4B1D0375-8178-4F9A-B211-A8AFDDE40456}" destId="{8876AC53-087B-431A-8DFE-E99008E6C89A}" srcOrd="2" destOrd="0" parTransId="{90BAED0A-9E43-41EF-A027-F36E8D621867}" sibTransId="{BE0256C9-7917-4F2B-B789-9F048BBFE4AB}"/>
    <dgm:cxn modelId="{4C213CD8-810B-4969-99BC-ABF4528C8FB4}" type="presOf" srcId="{0A39BC64-4E43-4BA3-B590-B1A5BB33460E}" destId="{5B629FC8-22E8-4D31-9686-900C15743DE4}" srcOrd="0" destOrd="2" presId="urn:microsoft.com/office/officeart/2005/8/layout/vList2"/>
    <dgm:cxn modelId="{F58A0ADA-8338-4516-AC8A-9D3BC24AD56A}" type="presOf" srcId="{920D5A66-4D34-4A2B-AF73-B8AF8F36ACB1}" destId="{BAAA26E0-068F-4E1E-8DDF-11EC83F84430}" srcOrd="0" destOrd="3" presId="urn:microsoft.com/office/officeart/2005/8/layout/vList2"/>
    <dgm:cxn modelId="{33705EDD-C137-4AC0-8834-AEA1E2893B49}" srcId="{4B1D0375-8178-4F9A-B211-A8AFDDE40456}" destId="{42571230-554F-4DBD-8849-7B9D64BE56F1}" srcOrd="1" destOrd="0" parTransId="{2D50C343-9FCE-479B-B81D-3F0DCDE46840}" sibTransId="{2C48F2A1-FC8A-447D-86AE-D34F9B360964}"/>
    <dgm:cxn modelId="{F3076EF9-D63F-4984-832C-DE57E9650AB6}" srcId="{4B1D0375-8178-4F9A-B211-A8AFDDE40456}" destId="{00093882-9FE0-41D7-912C-66BE55D7C9FF}" srcOrd="0" destOrd="0" parTransId="{A61B815C-FC1B-450A-BB24-4B4E51EA9BE7}" sibTransId="{66F4922B-7A7F-4D00-ACBE-07D30A4D7FB5}"/>
    <dgm:cxn modelId="{5CA8414A-1341-4FAD-8300-8EC7698E8B6A}" type="presParOf" srcId="{B8641383-07AC-436C-A1B7-A4850E08A95C}" destId="{279B5183-50CB-4813-B222-28471E4CE25E}" srcOrd="0" destOrd="0" presId="urn:microsoft.com/office/officeart/2005/8/layout/vList2"/>
    <dgm:cxn modelId="{B9650F7E-43DD-404C-B301-E65B00F181B1}" type="presParOf" srcId="{B8641383-07AC-436C-A1B7-A4850E08A95C}" destId="{BAAA26E0-068F-4E1E-8DDF-11EC83F84430}" srcOrd="1" destOrd="0" presId="urn:microsoft.com/office/officeart/2005/8/layout/vList2"/>
    <dgm:cxn modelId="{238A9F0F-E677-4864-8F4C-588FD17F9379}" type="presParOf" srcId="{B8641383-07AC-436C-A1B7-A4850E08A95C}" destId="{E385A98F-B2F0-4309-B308-7DD9C9A02EBB}" srcOrd="2" destOrd="0" presId="urn:microsoft.com/office/officeart/2005/8/layout/vList2"/>
    <dgm:cxn modelId="{00C8405E-9C40-4A91-BCEA-4B0D0704AB76}" type="presParOf" srcId="{B8641383-07AC-436C-A1B7-A4850E08A95C}" destId="{5B629FC8-22E8-4D31-9686-900C15743DE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7DED6A-1E83-4FFE-871C-717CA03542CD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174FF1B-CD81-4501-905F-954E835385F6}">
      <dgm:prSet phldrT="[Text]" custT="1"/>
      <dgm:spPr/>
      <dgm:t>
        <a:bodyPr/>
        <a:lstStyle/>
        <a:p>
          <a:r>
            <a:rPr lang="en-GB" sz="2400" b="0" dirty="0">
              <a:latin typeface="Arial" panose="020B0604020202020204" pitchFamily="34" charset="0"/>
              <a:cs typeface="Arial" panose="020B0604020202020204" pitchFamily="34" charset="0"/>
            </a:rPr>
            <a:t>1. Choosing</a:t>
          </a:r>
        </a:p>
      </dgm:t>
    </dgm:pt>
    <dgm:pt modelId="{6629351A-B141-4220-B306-97EEF68897D9}" type="parTrans" cxnId="{F1E796B8-F618-4674-AF3A-AB83923E298C}">
      <dgm:prSet/>
      <dgm:spPr/>
      <dgm:t>
        <a:bodyPr/>
        <a:lstStyle/>
        <a:p>
          <a:endParaRPr lang="en-GB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4FE059-A047-453C-857D-40F63E6E2C21}" type="sibTrans" cxnId="{F1E796B8-F618-4674-AF3A-AB83923E298C}">
      <dgm:prSet/>
      <dgm:spPr/>
      <dgm:t>
        <a:bodyPr/>
        <a:lstStyle/>
        <a:p>
          <a:endParaRPr lang="en-GB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EE9CA5-0DD6-4D4B-A102-237CAF11A3D0}">
      <dgm:prSet phldrT="[Text]" custT="1"/>
      <dgm:spPr/>
      <dgm:t>
        <a:bodyPr/>
        <a:lstStyle/>
        <a:p>
          <a:r>
            <a:rPr lang="en-GB" sz="2400" dirty="0">
              <a:latin typeface="Arial" panose="020B0604020202020204" pitchFamily="34" charset="0"/>
              <a:cs typeface="Arial" panose="020B0604020202020204" pitchFamily="34" charset="0"/>
            </a:rPr>
            <a:t>2. Using</a:t>
          </a:r>
        </a:p>
      </dgm:t>
    </dgm:pt>
    <dgm:pt modelId="{62F68B72-A760-46B5-8511-D06A1D8427E1}" type="parTrans" cxnId="{BA243AB5-14BC-48D2-9796-EE6787DA65DF}">
      <dgm:prSet/>
      <dgm:spPr/>
      <dgm:t>
        <a:bodyPr/>
        <a:lstStyle/>
        <a:p>
          <a:endParaRPr lang="en-GB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B154BC-340E-4F79-84C5-83D3C1D60702}" type="sibTrans" cxnId="{BA243AB5-14BC-48D2-9796-EE6787DA65DF}">
      <dgm:prSet/>
      <dgm:spPr/>
      <dgm:t>
        <a:bodyPr/>
        <a:lstStyle/>
        <a:p>
          <a:endParaRPr lang="en-GB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7D86D9-EE48-455A-87A5-FB4A0D26436E}">
      <dgm:prSet phldrT="[Text]" custT="1"/>
      <dgm:spPr/>
      <dgm:t>
        <a:bodyPr/>
        <a:lstStyle/>
        <a:p>
          <a:r>
            <a:rPr lang="en-GB" sz="2400" dirty="0">
              <a:latin typeface="Arial" panose="020B0604020202020204" pitchFamily="34" charset="0"/>
              <a:cs typeface="Arial" panose="020B0604020202020204" pitchFamily="34" charset="0"/>
            </a:rPr>
            <a:t>3. Applying</a:t>
          </a:r>
        </a:p>
      </dgm:t>
    </dgm:pt>
    <dgm:pt modelId="{AB60D109-F1F8-4C7B-AFFB-80636FF968DD}" type="parTrans" cxnId="{13D52A05-D3C9-4A34-8C0F-394B54843B9E}">
      <dgm:prSet/>
      <dgm:spPr/>
      <dgm:t>
        <a:bodyPr/>
        <a:lstStyle/>
        <a:p>
          <a:endParaRPr lang="en-GB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0FA00C-147B-4BC5-9469-F894239C4AD0}" type="sibTrans" cxnId="{13D52A05-D3C9-4A34-8C0F-394B54843B9E}">
      <dgm:prSet/>
      <dgm:spPr/>
      <dgm:t>
        <a:bodyPr/>
        <a:lstStyle/>
        <a:p>
          <a:endParaRPr lang="en-GB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158086-6868-448C-836D-EEE5C0EC8EEC}">
      <dgm:prSet phldrT="[Text]" custT="1"/>
      <dgm:spPr/>
      <dgm:t>
        <a:bodyPr/>
        <a:lstStyle/>
        <a:p>
          <a:r>
            <a:rPr lang="en-GB" sz="2400" dirty="0">
              <a:latin typeface="Arial" panose="020B0604020202020204" pitchFamily="34" charset="0"/>
              <a:cs typeface="Arial" panose="020B0604020202020204" pitchFamily="34" charset="0"/>
            </a:rPr>
            <a:t>4. Producing</a:t>
          </a:r>
        </a:p>
      </dgm:t>
    </dgm:pt>
    <dgm:pt modelId="{BAADA566-E1E1-4ADB-A784-FC0C4E9BC918}" type="parTrans" cxnId="{F68B61FE-719B-4081-8633-0EBA3EEB4E03}">
      <dgm:prSet/>
      <dgm:spPr/>
      <dgm:t>
        <a:bodyPr/>
        <a:lstStyle/>
        <a:p>
          <a:endParaRPr lang="en-GB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8C3F02-EADE-4DE1-AE2A-89C4B51B1813}" type="sibTrans" cxnId="{F68B61FE-719B-4081-8633-0EBA3EEB4E03}">
      <dgm:prSet/>
      <dgm:spPr/>
      <dgm:t>
        <a:bodyPr/>
        <a:lstStyle/>
        <a:p>
          <a:endParaRPr lang="en-GB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A64BAA-D1EE-4628-8913-9A3F4FC77099}">
      <dgm:prSet phldrT="[Text]" custT="1"/>
      <dgm:spPr/>
      <dgm:t>
        <a:bodyPr/>
        <a:lstStyle/>
        <a:p>
          <a:r>
            <a:rPr lang="en-GB" sz="2400" dirty="0">
              <a:latin typeface="Arial" panose="020B0604020202020204" pitchFamily="34" charset="0"/>
              <a:cs typeface="Arial" panose="020B0604020202020204" pitchFamily="34" charset="0"/>
            </a:rPr>
            <a:t>5. Reporting</a:t>
          </a:r>
        </a:p>
      </dgm:t>
    </dgm:pt>
    <dgm:pt modelId="{D47EB7DC-F32C-4F82-9C40-C09EF148C533}" type="parTrans" cxnId="{38191993-DAF7-495C-98B5-EE752D21D688}">
      <dgm:prSet/>
      <dgm:spPr/>
      <dgm:t>
        <a:bodyPr/>
        <a:lstStyle/>
        <a:p>
          <a:endParaRPr lang="en-GB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E67D8C-D034-4703-A25D-91AA3EEF1D31}" type="sibTrans" cxnId="{38191993-DAF7-495C-98B5-EE752D21D688}">
      <dgm:prSet/>
      <dgm:spPr/>
      <dgm:t>
        <a:bodyPr/>
        <a:lstStyle/>
        <a:p>
          <a:endParaRPr lang="en-GB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30DA26-A35F-4778-B0C7-4FCE9AAFE4CA}" type="pres">
      <dgm:prSet presAssocID="{717DED6A-1E83-4FFE-871C-717CA03542CD}" presName="linear" presStyleCnt="0">
        <dgm:presLayoutVars>
          <dgm:animLvl val="lvl"/>
          <dgm:resizeHandles val="exact"/>
        </dgm:presLayoutVars>
      </dgm:prSet>
      <dgm:spPr/>
    </dgm:pt>
    <dgm:pt modelId="{06759D22-CBA4-4691-B8B8-BE654B9343B0}" type="pres">
      <dgm:prSet presAssocID="{5174FF1B-CD81-4501-905F-954E835385F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3C672B1-9FB3-42C9-BBD5-9E7C6DA6CBD2}" type="pres">
      <dgm:prSet presAssocID="{154FE059-A047-453C-857D-40F63E6E2C21}" presName="spacer" presStyleCnt="0"/>
      <dgm:spPr/>
    </dgm:pt>
    <dgm:pt modelId="{A1FF9335-1A9A-4D0B-844E-54A5330D6CD3}" type="pres">
      <dgm:prSet presAssocID="{F5EE9CA5-0DD6-4D4B-A102-237CAF11A3D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16927B2-BB62-4303-A062-33B43C8F7DA2}" type="pres">
      <dgm:prSet presAssocID="{B5B154BC-340E-4F79-84C5-83D3C1D60702}" presName="spacer" presStyleCnt="0"/>
      <dgm:spPr/>
    </dgm:pt>
    <dgm:pt modelId="{B108A404-3C07-45B8-B742-F026E4F4EEBD}" type="pres">
      <dgm:prSet presAssocID="{067D86D9-EE48-455A-87A5-FB4A0D26436E}" presName="parentText" presStyleLbl="node1" presStyleIdx="2" presStyleCnt="5" custLinFactNeighborX="12583" custLinFactNeighborY="14158">
        <dgm:presLayoutVars>
          <dgm:chMax val="0"/>
          <dgm:bulletEnabled val="1"/>
        </dgm:presLayoutVars>
      </dgm:prSet>
      <dgm:spPr/>
    </dgm:pt>
    <dgm:pt modelId="{B1CA2E12-66D7-4D47-B248-62FC3FBB6EFD}" type="pres">
      <dgm:prSet presAssocID="{0E0FA00C-147B-4BC5-9469-F894239C4AD0}" presName="spacer" presStyleCnt="0"/>
      <dgm:spPr/>
    </dgm:pt>
    <dgm:pt modelId="{67D1DC61-62E2-4218-9427-2FD929CE07B1}" type="pres">
      <dgm:prSet presAssocID="{29158086-6868-448C-836D-EEE5C0EC8EE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AF2422B-862E-41BA-A236-65D99152F7AE}" type="pres">
      <dgm:prSet presAssocID="{2B8C3F02-EADE-4DE1-AE2A-89C4B51B1813}" presName="spacer" presStyleCnt="0"/>
      <dgm:spPr/>
    </dgm:pt>
    <dgm:pt modelId="{2CADEB3F-CC26-448C-A1C3-49ED470726CC}" type="pres">
      <dgm:prSet presAssocID="{DDA64BAA-D1EE-4628-8913-9A3F4FC7709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3D52A05-D3C9-4A34-8C0F-394B54843B9E}" srcId="{717DED6A-1E83-4FFE-871C-717CA03542CD}" destId="{067D86D9-EE48-455A-87A5-FB4A0D26436E}" srcOrd="2" destOrd="0" parTransId="{AB60D109-F1F8-4C7B-AFFB-80636FF968DD}" sibTransId="{0E0FA00C-147B-4BC5-9469-F894239C4AD0}"/>
    <dgm:cxn modelId="{D9BCFE1B-0143-4D3E-96E3-E5240E44AFB6}" type="presOf" srcId="{F5EE9CA5-0DD6-4D4B-A102-237CAF11A3D0}" destId="{A1FF9335-1A9A-4D0B-844E-54A5330D6CD3}" srcOrd="0" destOrd="0" presId="urn:microsoft.com/office/officeart/2005/8/layout/vList2"/>
    <dgm:cxn modelId="{D6ED7920-4598-4996-A20D-FE1F90A165D9}" type="presOf" srcId="{29158086-6868-448C-836D-EEE5C0EC8EEC}" destId="{67D1DC61-62E2-4218-9427-2FD929CE07B1}" srcOrd="0" destOrd="0" presId="urn:microsoft.com/office/officeart/2005/8/layout/vList2"/>
    <dgm:cxn modelId="{C18BA746-84CE-40C1-AB0C-F7D7AAA1EACB}" type="presOf" srcId="{DDA64BAA-D1EE-4628-8913-9A3F4FC77099}" destId="{2CADEB3F-CC26-448C-A1C3-49ED470726CC}" srcOrd="0" destOrd="0" presId="urn:microsoft.com/office/officeart/2005/8/layout/vList2"/>
    <dgm:cxn modelId="{38191993-DAF7-495C-98B5-EE752D21D688}" srcId="{717DED6A-1E83-4FFE-871C-717CA03542CD}" destId="{DDA64BAA-D1EE-4628-8913-9A3F4FC77099}" srcOrd="4" destOrd="0" parTransId="{D47EB7DC-F32C-4F82-9C40-C09EF148C533}" sibTransId="{3FE67D8C-D034-4703-A25D-91AA3EEF1D31}"/>
    <dgm:cxn modelId="{C808E9A3-6F7F-42A4-92D9-496D581A75DA}" type="presOf" srcId="{067D86D9-EE48-455A-87A5-FB4A0D26436E}" destId="{B108A404-3C07-45B8-B742-F026E4F4EEBD}" srcOrd="0" destOrd="0" presId="urn:microsoft.com/office/officeart/2005/8/layout/vList2"/>
    <dgm:cxn modelId="{BA243AB5-14BC-48D2-9796-EE6787DA65DF}" srcId="{717DED6A-1E83-4FFE-871C-717CA03542CD}" destId="{F5EE9CA5-0DD6-4D4B-A102-237CAF11A3D0}" srcOrd="1" destOrd="0" parTransId="{62F68B72-A760-46B5-8511-D06A1D8427E1}" sibTransId="{B5B154BC-340E-4F79-84C5-83D3C1D60702}"/>
    <dgm:cxn modelId="{F1E796B8-F618-4674-AF3A-AB83923E298C}" srcId="{717DED6A-1E83-4FFE-871C-717CA03542CD}" destId="{5174FF1B-CD81-4501-905F-954E835385F6}" srcOrd="0" destOrd="0" parTransId="{6629351A-B141-4220-B306-97EEF68897D9}" sibTransId="{154FE059-A047-453C-857D-40F63E6E2C21}"/>
    <dgm:cxn modelId="{F5EB9AC0-C8A6-4948-B7B7-1EE27722D5FB}" type="presOf" srcId="{717DED6A-1E83-4FFE-871C-717CA03542CD}" destId="{2530DA26-A35F-4778-B0C7-4FCE9AAFE4CA}" srcOrd="0" destOrd="0" presId="urn:microsoft.com/office/officeart/2005/8/layout/vList2"/>
    <dgm:cxn modelId="{A4A9D9DC-B439-4E84-9487-DEB5D3AF5458}" type="presOf" srcId="{5174FF1B-CD81-4501-905F-954E835385F6}" destId="{06759D22-CBA4-4691-B8B8-BE654B9343B0}" srcOrd="0" destOrd="0" presId="urn:microsoft.com/office/officeart/2005/8/layout/vList2"/>
    <dgm:cxn modelId="{F68B61FE-719B-4081-8633-0EBA3EEB4E03}" srcId="{717DED6A-1E83-4FFE-871C-717CA03542CD}" destId="{29158086-6868-448C-836D-EEE5C0EC8EEC}" srcOrd="3" destOrd="0" parTransId="{BAADA566-E1E1-4ADB-A784-FC0C4E9BC918}" sibTransId="{2B8C3F02-EADE-4DE1-AE2A-89C4B51B1813}"/>
    <dgm:cxn modelId="{F4B1BE49-6287-45BC-BDD2-46DB16157E9A}" type="presParOf" srcId="{2530DA26-A35F-4778-B0C7-4FCE9AAFE4CA}" destId="{06759D22-CBA4-4691-B8B8-BE654B9343B0}" srcOrd="0" destOrd="0" presId="urn:microsoft.com/office/officeart/2005/8/layout/vList2"/>
    <dgm:cxn modelId="{4A0FFA7B-3C8C-4894-B896-30FB8B512B10}" type="presParOf" srcId="{2530DA26-A35F-4778-B0C7-4FCE9AAFE4CA}" destId="{63C672B1-9FB3-42C9-BBD5-9E7C6DA6CBD2}" srcOrd="1" destOrd="0" presId="urn:microsoft.com/office/officeart/2005/8/layout/vList2"/>
    <dgm:cxn modelId="{10027F73-CDB6-4EB6-A4CB-1945B041B2D3}" type="presParOf" srcId="{2530DA26-A35F-4778-B0C7-4FCE9AAFE4CA}" destId="{A1FF9335-1A9A-4D0B-844E-54A5330D6CD3}" srcOrd="2" destOrd="0" presId="urn:microsoft.com/office/officeart/2005/8/layout/vList2"/>
    <dgm:cxn modelId="{5301F08C-5BC2-452E-8DAE-DEC940A5401B}" type="presParOf" srcId="{2530DA26-A35F-4778-B0C7-4FCE9AAFE4CA}" destId="{C16927B2-BB62-4303-A062-33B43C8F7DA2}" srcOrd="3" destOrd="0" presId="urn:microsoft.com/office/officeart/2005/8/layout/vList2"/>
    <dgm:cxn modelId="{AFA935D8-746A-47F0-BD2C-63DD36F0E988}" type="presParOf" srcId="{2530DA26-A35F-4778-B0C7-4FCE9AAFE4CA}" destId="{B108A404-3C07-45B8-B742-F026E4F4EEBD}" srcOrd="4" destOrd="0" presId="urn:microsoft.com/office/officeart/2005/8/layout/vList2"/>
    <dgm:cxn modelId="{EE2043DC-D944-4D8D-8708-D96095F496E9}" type="presParOf" srcId="{2530DA26-A35F-4778-B0C7-4FCE9AAFE4CA}" destId="{B1CA2E12-66D7-4D47-B248-62FC3FBB6EFD}" srcOrd="5" destOrd="0" presId="urn:microsoft.com/office/officeart/2005/8/layout/vList2"/>
    <dgm:cxn modelId="{0E8B39BF-A4B5-4E65-8DA4-4C2576F2F4CE}" type="presParOf" srcId="{2530DA26-A35F-4778-B0C7-4FCE9AAFE4CA}" destId="{67D1DC61-62E2-4218-9427-2FD929CE07B1}" srcOrd="6" destOrd="0" presId="urn:microsoft.com/office/officeart/2005/8/layout/vList2"/>
    <dgm:cxn modelId="{CDC6DFD9-43F4-4158-9780-D91EDEBA42C9}" type="presParOf" srcId="{2530DA26-A35F-4778-B0C7-4FCE9AAFE4CA}" destId="{5AF2422B-862E-41BA-A236-65D99152F7AE}" srcOrd="7" destOrd="0" presId="urn:microsoft.com/office/officeart/2005/8/layout/vList2"/>
    <dgm:cxn modelId="{88FC0F44-847D-4D6D-BB06-2FD299A08F55}" type="presParOf" srcId="{2530DA26-A35F-4778-B0C7-4FCE9AAFE4CA}" destId="{2CADEB3F-CC26-448C-A1C3-49ED470726C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7DED6A-1E83-4FFE-871C-717CA03542CD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5174FF1B-CD81-4501-905F-954E835385F6}">
      <dgm:prSet phldrT="[Text]" custT="1"/>
      <dgm:spPr/>
      <dgm:t>
        <a:bodyPr/>
        <a:lstStyle/>
        <a:p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What data / emission factors (EFs) have you chosen and why? Is it suitable? Relevant? </a:t>
          </a:r>
        </a:p>
      </dgm:t>
    </dgm:pt>
    <dgm:pt modelId="{6629351A-B141-4220-B306-97EEF68897D9}" type="parTrans" cxnId="{F1E796B8-F618-4674-AF3A-AB83923E298C}">
      <dgm:prSet/>
      <dgm:spPr/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4FE059-A047-453C-857D-40F63E6E2C21}" type="sibTrans" cxnId="{F1E796B8-F618-4674-AF3A-AB83923E298C}">
      <dgm:prSet/>
      <dgm:spPr/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EE9CA5-0DD6-4D4B-A102-237CAF11A3D0}">
      <dgm:prSet phldrT="[Text]" custT="1"/>
      <dgm:spPr/>
      <dgm:t>
        <a:bodyPr/>
        <a:lstStyle/>
        <a:p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How is the data being used? Has it been manipulated/processed? </a:t>
          </a:r>
        </a:p>
      </dgm:t>
    </dgm:pt>
    <dgm:pt modelId="{62F68B72-A760-46B5-8511-D06A1D8427E1}" type="parTrans" cxnId="{BA243AB5-14BC-48D2-9796-EE6787DA65DF}">
      <dgm:prSet/>
      <dgm:spPr/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B154BC-340E-4F79-84C5-83D3C1D60702}" type="sibTrans" cxnId="{BA243AB5-14BC-48D2-9796-EE6787DA65DF}">
      <dgm:prSet/>
      <dgm:spPr/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7D86D9-EE48-455A-87A5-FB4A0D26436E}">
      <dgm:prSet phldrT="[Text]" custT="1"/>
      <dgm:spPr/>
      <dgm:t>
        <a:bodyPr/>
        <a:lstStyle/>
        <a:p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How have you applied the data / EFs to calculations? What methods?</a:t>
          </a:r>
        </a:p>
      </dgm:t>
    </dgm:pt>
    <dgm:pt modelId="{AB60D109-F1F8-4C7B-AFFB-80636FF968DD}" type="parTrans" cxnId="{13D52A05-D3C9-4A34-8C0F-394B54843B9E}">
      <dgm:prSet/>
      <dgm:spPr/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0FA00C-147B-4BC5-9469-F894239C4AD0}" type="sibTrans" cxnId="{13D52A05-D3C9-4A34-8C0F-394B54843B9E}">
      <dgm:prSet/>
      <dgm:spPr/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158086-6868-448C-836D-EEE5C0EC8EEC}">
      <dgm:prSet phldrT="[Text]" custT="1"/>
      <dgm:spPr/>
      <dgm:t>
        <a:bodyPr/>
        <a:lstStyle/>
        <a:p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How are the outputs used and reported? Are they consistent?</a:t>
          </a:r>
        </a:p>
      </dgm:t>
    </dgm:pt>
    <dgm:pt modelId="{BAADA566-E1E1-4ADB-A784-FC0C4E9BC918}" type="parTrans" cxnId="{F68B61FE-719B-4081-8633-0EBA3EEB4E03}">
      <dgm:prSet/>
      <dgm:spPr/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8C3F02-EADE-4DE1-AE2A-89C4B51B1813}" type="sibTrans" cxnId="{F68B61FE-719B-4081-8633-0EBA3EEB4E03}">
      <dgm:prSet/>
      <dgm:spPr/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BBF154-FC57-4569-BC72-530FE052F40C}">
      <dgm:prSet phldrT="[Text]" custT="1"/>
      <dgm:spPr/>
      <dgm:t>
        <a:bodyPr/>
        <a:lstStyle/>
        <a:p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How have you undertaken calculations? Are they accurate? </a:t>
          </a:r>
        </a:p>
      </dgm:t>
    </dgm:pt>
    <dgm:pt modelId="{46133AE3-5899-4294-8DE0-6AE57167D65F}" type="parTrans" cxnId="{2538C938-CE33-48A6-ACA4-E40DF72F4948}">
      <dgm:prSet/>
      <dgm:spPr/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53B0D4-4FDA-45DB-BE13-A769A114213D}" type="sibTrans" cxnId="{2538C938-CE33-48A6-ACA4-E40DF72F4948}">
      <dgm:prSet/>
      <dgm:spPr/>
      <dgm:t>
        <a:bodyPr/>
        <a:lstStyle/>
        <a:p>
          <a:endParaRPr lang="en-GB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30DA26-A35F-4778-B0C7-4FCE9AAFE4CA}" type="pres">
      <dgm:prSet presAssocID="{717DED6A-1E83-4FFE-871C-717CA03542CD}" presName="linear" presStyleCnt="0">
        <dgm:presLayoutVars>
          <dgm:animLvl val="lvl"/>
          <dgm:resizeHandles val="exact"/>
        </dgm:presLayoutVars>
      </dgm:prSet>
      <dgm:spPr/>
    </dgm:pt>
    <dgm:pt modelId="{06759D22-CBA4-4691-B8B8-BE654B9343B0}" type="pres">
      <dgm:prSet presAssocID="{5174FF1B-CD81-4501-905F-954E835385F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3C672B1-9FB3-42C9-BBD5-9E7C6DA6CBD2}" type="pres">
      <dgm:prSet presAssocID="{154FE059-A047-453C-857D-40F63E6E2C21}" presName="spacer" presStyleCnt="0"/>
      <dgm:spPr/>
    </dgm:pt>
    <dgm:pt modelId="{A1FF9335-1A9A-4D0B-844E-54A5330D6CD3}" type="pres">
      <dgm:prSet presAssocID="{F5EE9CA5-0DD6-4D4B-A102-237CAF11A3D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16927B2-BB62-4303-A062-33B43C8F7DA2}" type="pres">
      <dgm:prSet presAssocID="{B5B154BC-340E-4F79-84C5-83D3C1D60702}" presName="spacer" presStyleCnt="0"/>
      <dgm:spPr/>
    </dgm:pt>
    <dgm:pt modelId="{B108A404-3C07-45B8-B742-F026E4F4EEBD}" type="pres">
      <dgm:prSet presAssocID="{067D86D9-EE48-455A-87A5-FB4A0D26436E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1CA2E12-66D7-4D47-B248-62FC3FBB6EFD}" type="pres">
      <dgm:prSet presAssocID="{0E0FA00C-147B-4BC5-9469-F894239C4AD0}" presName="spacer" presStyleCnt="0"/>
      <dgm:spPr/>
    </dgm:pt>
    <dgm:pt modelId="{5B1621F6-D77D-4964-B2EC-D284C45EE367}" type="pres">
      <dgm:prSet presAssocID="{91BBF154-FC57-4569-BC72-530FE052F40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0B9113B-B29A-4561-9512-626C92EA4A49}" type="pres">
      <dgm:prSet presAssocID="{0953B0D4-4FDA-45DB-BE13-A769A114213D}" presName="spacer" presStyleCnt="0"/>
      <dgm:spPr/>
    </dgm:pt>
    <dgm:pt modelId="{67D1DC61-62E2-4218-9427-2FD929CE07B1}" type="pres">
      <dgm:prSet presAssocID="{29158086-6868-448C-836D-EEE5C0EC8EEC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3D52A05-D3C9-4A34-8C0F-394B54843B9E}" srcId="{717DED6A-1E83-4FFE-871C-717CA03542CD}" destId="{067D86D9-EE48-455A-87A5-FB4A0D26436E}" srcOrd="2" destOrd="0" parTransId="{AB60D109-F1F8-4C7B-AFFB-80636FF968DD}" sibTransId="{0E0FA00C-147B-4BC5-9469-F894239C4AD0}"/>
    <dgm:cxn modelId="{1C72CC19-9FA9-476A-9753-D5D40848D39B}" type="presOf" srcId="{717DED6A-1E83-4FFE-871C-717CA03542CD}" destId="{2530DA26-A35F-4778-B0C7-4FCE9AAFE4CA}" srcOrd="0" destOrd="0" presId="urn:microsoft.com/office/officeart/2005/8/layout/vList2"/>
    <dgm:cxn modelId="{03F41923-3810-443B-8F4C-8CBEB583ACC1}" type="presOf" srcId="{91BBF154-FC57-4569-BC72-530FE052F40C}" destId="{5B1621F6-D77D-4964-B2EC-D284C45EE367}" srcOrd="0" destOrd="0" presId="urn:microsoft.com/office/officeart/2005/8/layout/vList2"/>
    <dgm:cxn modelId="{2538C938-CE33-48A6-ACA4-E40DF72F4948}" srcId="{717DED6A-1E83-4FFE-871C-717CA03542CD}" destId="{91BBF154-FC57-4569-BC72-530FE052F40C}" srcOrd="3" destOrd="0" parTransId="{46133AE3-5899-4294-8DE0-6AE57167D65F}" sibTransId="{0953B0D4-4FDA-45DB-BE13-A769A114213D}"/>
    <dgm:cxn modelId="{D45B7665-E5BB-4AED-8576-F3DB464C296B}" type="presOf" srcId="{29158086-6868-448C-836D-EEE5C0EC8EEC}" destId="{67D1DC61-62E2-4218-9427-2FD929CE07B1}" srcOrd="0" destOrd="0" presId="urn:microsoft.com/office/officeart/2005/8/layout/vList2"/>
    <dgm:cxn modelId="{12A89B8C-3230-49F6-96BC-BFDF19649AA9}" type="presOf" srcId="{067D86D9-EE48-455A-87A5-FB4A0D26436E}" destId="{B108A404-3C07-45B8-B742-F026E4F4EEBD}" srcOrd="0" destOrd="0" presId="urn:microsoft.com/office/officeart/2005/8/layout/vList2"/>
    <dgm:cxn modelId="{BA243AB5-14BC-48D2-9796-EE6787DA65DF}" srcId="{717DED6A-1E83-4FFE-871C-717CA03542CD}" destId="{F5EE9CA5-0DD6-4D4B-A102-237CAF11A3D0}" srcOrd="1" destOrd="0" parTransId="{62F68B72-A760-46B5-8511-D06A1D8427E1}" sibTransId="{B5B154BC-340E-4F79-84C5-83D3C1D60702}"/>
    <dgm:cxn modelId="{F1E796B8-F618-4674-AF3A-AB83923E298C}" srcId="{717DED6A-1E83-4FFE-871C-717CA03542CD}" destId="{5174FF1B-CD81-4501-905F-954E835385F6}" srcOrd="0" destOrd="0" parTransId="{6629351A-B141-4220-B306-97EEF68897D9}" sibTransId="{154FE059-A047-453C-857D-40F63E6E2C21}"/>
    <dgm:cxn modelId="{667901C3-2E42-487C-9A54-93517F890C55}" type="presOf" srcId="{5174FF1B-CD81-4501-905F-954E835385F6}" destId="{06759D22-CBA4-4691-B8B8-BE654B9343B0}" srcOrd="0" destOrd="0" presId="urn:microsoft.com/office/officeart/2005/8/layout/vList2"/>
    <dgm:cxn modelId="{F9100EFB-20C0-4E7E-BE4C-CE750F96F951}" type="presOf" srcId="{F5EE9CA5-0DD6-4D4B-A102-237CAF11A3D0}" destId="{A1FF9335-1A9A-4D0B-844E-54A5330D6CD3}" srcOrd="0" destOrd="0" presId="urn:microsoft.com/office/officeart/2005/8/layout/vList2"/>
    <dgm:cxn modelId="{F68B61FE-719B-4081-8633-0EBA3EEB4E03}" srcId="{717DED6A-1E83-4FFE-871C-717CA03542CD}" destId="{29158086-6868-448C-836D-EEE5C0EC8EEC}" srcOrd="4" destOrd="0" parTransId="{BAADA566-E1E1-4ADB-A784-FC0C4E9BC918}" sibTransId="{2B8C3F02-EADE-4DE1-AE2A-89C4B51B1813}"/>
    <dgm:cxn modelId="{7A423E63-EF80-42F6-A9C7-1579C4386EE7}" type="presParOf" srcId="{2530DA26-A35F-4778-B0C7-4FCE9AAFE4CA}" destId="{06759D22-CBA4-4691-B8B8-BE654B9343B0}" srcOrd="0" destOrd="0" presId="urn:microsoft.com/office/officeart/2005/8/layout/vList2"/>
    <dgm:cxn modelId="{11F3991D-861D-4450-8D43-EA0051DAFEDD}" type="presParOf" srcId="{2530DA26-A35F-4778-B0C7-4FCE9AAFE4CA}" destId="{63C672B1-9FB3-42C9-BBD5-9E7C6DA6CBD2}" srcOrd="1" destOrd="0" presId="urn:microsoft.com/office/officeart/2005/8/layout/vList2"/>
    <dgm:cxn modelId="{2C38DF89-AA33-40A1-987C-8B5658158F77}" type="presParOf" srcId="{2530DA26-A35F-4778-B0C7-4FCE9AAFE4CA}" destId="{A1FF9335-1A9A-4D0B-844E-54A5330D6CD3}" srcOrd="2" destOrd="0" presId="urn:microsoft.com/office/officeart/2005/8/layout/vList2"/>
    <dgm:cxn modelId="{7A4B8F65-147E-4E77-92B8-A5D53850B65E}" type="presParOf" srcId="{2530DA26-A35F-4778-B0C7-4FCE9AAFE4CA}" destId="{C16927B2-BB62-4303-A062-33B43C8F7DA2}" srcOrd="3" destOrd="0" presId="urn:microsoft.com/office/officeart/2005/8/layout/vList2"/>
    <dgm:cxn modelId="{C47A68BE-6C8C-4D3E-A5D0-9D06CAB17840}" type="presParOf" srcId="{2530DA26-A35F-4778-B0C7-4FCE9AAFE4CA}" destId="{B108A404-3C07-45B8-B742-F026E4F4EEBD}" srcOrd="4" destOrd="0" presId="urn:microsoft.com/office/officeart/2005/8/layout/vList2"/>
    <dgm:cxn modelId="{767C5F14-BFCC-43EF-8890-BF08A1BD67E8}" type="presParOf" srcId="{2530DA26-A35F-4778-B0C7-4FCE9AAFE4CA}" destId="{B1CA2E12-66D7-4D47-B248-62FC3FBB6EFD}" srcOrd="5" destOrd="0" presId="urn:microsoft.com/office/officeart/2005/8/layout/vList2"/>
    <dgm:cxn modelId="{A6A692B0-2708-4B3D-A930-29BB74D345BC}" type="presParOf" srcId="{2530DA26-A35F-4778-B0C7-4FCE9AAFE4CA}" destId="{5B1621F6-D77D-4964-B2EC-D284C45EE367}" srcOrd="6" destOrd="0" presId="urn:microsoft.com/office/officeart/2005/8/layout/vList2"/>
    <dgm:cxn modelId="{95C7D19E-D273-47B9-85CB-DF3592894DD9}" type="presParOf" srcId="{2530DA26-A35F-4778-B0C7-4FCE9AAFE4CA}" destId="{D0B9113B-B29A-4561-9512-626C92EA4A49}" srcOrd="7" destOrd="0" presId="urn:microsoft.com/office/officeart/2005/8/layout/vList2"/>
    <dgm:cxn modelId="{25B89747-2DDB-4D07-A0E6-6634FF1CA722}" type="presParOf" srcId="{2530DA26-A35F-4778-B0C7-4FCE9AAFE4CA}" destId="{67D1DC61-62E2-4218-9427-2FD929CE07B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95AC451-6A1C-4B69-8658-BB8D8766E03D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0E18CFF2-61D1-4E7F-940C-1E9A49C845DF}">
      <dgm:prSet phldrT="[Text]"/>
      <dgm:spPr/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Reviews</a:t>
          </a:r>
        </a:p>
      </dgm:t>
    </dgm:pt>
    <dgm:pt modelId="{48E17803-7093-46FE-A8F0-8FC302AC25D0}" type="parTrans" cxnId="{F89EE189-709A-4B2A-B136-EC3CC84C014C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2FA2C0-F28F-440C-BFFC-9A43E21428D9}" type="sibTrans" cxnId="{F89EE189-709A-4B2A-B136-EC3CC84C014C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28C36B7-DD57-49A3-98D1-DEF8AEE12C16}">
      <dgm:prSet phldrT="[Text]"/>
      <dgm:spPr/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Audits</a:t>
          </a:r>
        </a:p>
      </dgm:t>
    </dgm:pt>
    <dgm:pt modelId="{258AEFB1-5019-4CD0-BB84-A4F95414A3EC}" type="parTrans" cxnId="{823E4D30-6C58-464A-937A-C3BCF91BAC1F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4A12F6-0E2F-41B1-BEAE-FABBBF7B3F28}" type="sibTrans" cxnId="{823E4D30-6C58-464A-937A-C3BCF91BAC1F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10EC44-C7DD-41A1-B314-D0BA34698A3C}" type="pres">
      <dgm:prSet presAssocID="{895AC451-6A1C-4B69-8658-BB8D8766E03D}" presName="diagram" presStyleCnt="0">
        <dgm:presLayoutVars>
          <dgm:dir/>
          <dgm:resizeHandles val="exact"/>
        </dgm:presLayoutVars>
      </dgm:prSet>
      <dgm:spPr/>
    </dgm:pt>
    <dgm:pt modelId="{1C2869D7-EE4C-48CC-A11D-96AA6A5A08AE}" type="pres">
      <dgm:prSet presAssocID="{0E18CFF2-61D1-4E7F-940C-1E9A49C845DF}" presName="node" presStyleLbl="node1" presStyleIdx="0" presStyleCnt="2" custScaleX="206744" custLinFactNeighborX="-55018" custLinFactNeighborY="5118">
        <dgm:presLayoutVars>
          <dgm:bulletEnabled val="1"/>
        </dgm:presLayoutVars>
      </dgm:prSet>
      <dgm:spPr/>
    </dgm:pt>
    <dgm:pt modelId="{43DDAE48-63F2-4C19-A932-F65BBBAA0156}" type="pres">
      <dgm:prSet presAssocID="{1B2FA2C0-F28F-440C-BFFC-9A43E21428D9}" presName="sibTrans" presStyleCnt="0"/>
      <dgm:spPr/>
    </dgm:pt>
    <dgm:pt modelId="{9D01C2B3-C48A-458A-8267-B00056127946}" type="pres">
      <dgm:prSet presAssocID="{528C36B7-DD57-49A3-98D1-DEF8AEE12C16}" presName="node" presStyleLbl="node1" presStyleIdx="1" presStyleCnt="2" custScaleX="206744" custLinFactNeighborX="68229" custLinFactNeighborY="5118">
        <dgm:presLayoutVars>
          <dgm:bulletEnabled val="1"/>
        </dgm:presLayoutVars>
      </dgm:prSet>
      <dgm:spPr/>
    </dgm:pt>
  </dgm:ptLst>
  <dgm:cxnLst>
    <dgm:cxn modelId="{80A8DA09-BB6D-4046-8269-7662DAF37A86}" type="presOf" srcId="{0E18CFF2-61D1-4E7F-940C-1E9A49C845DF}" destId="{1C2869D7-EE4C-48CC-A11D-96AA6A5A08AE}" srcOrd="0" destOrd="0" presId="urn:microsoft.com/office/officeart/2005/8/layout/default"/>
    <dgm:cxn modelId="{823E4D30-6C58-464A-937A-C3BCF91BAC1F}" srcId="{895AC451-6A1C-4B69-8658-BB8D8766E03D}" destId="{528C36B7-DD57-49A3-98D1-DEF8AEE12C16}" srcOrd="1" destOrd="0" parTransId="{258AEFB1-5019-4CD0-BB84-A4F95414A3EC}" sibTransId="{FB4A12F6-0E2F-41B1-BEAE-FABBBF7B3F28}"/>
    <dgm:cxn modelId="{7E3F794E-5930-46B0-A743-758F39E4CD18}" type="presOf" srcId="{895AC451-6A1C-4B69-8658-BB8D8766E03D}" destId="{4610EC44-C7DD-41A1-B314-D0BA34698A3C}" srcOrd="0" destOrd="0" presId="urn:microsoft.com/office/officeart/2005/8/layout/default"/>
    <dgm:cxn modelId="{F89EE189-709A-4B2A-B136-EC3CC84C014C}" srcId="{895AC451-6A1C-4B69-8658-BB8D8766E03D}" destId="{0E18CFF2-61D1-4E7F-940C-1E9A49C845DF}" srcOrd="0" destOrd="0" parTransId="{48E17803-7093-46FE-A8F0-8FC302AC25D0}" sibTransId="{1B2FA2C0-F28F-440C-BFFC-9A43E21428D9}"/>
    <dgm:cxn modelId="{F0CCFBAC-AECF-4A19-9622-3F7A8EB51543}" type="presOf" srcId="{528C36B7-DD57-49A3-98D1-DEF8AEE12C16}" destId="{9D01C2B3-C48A-458A-8267-B00056127946}" srcOrd="0" destOrd="0" presId="urn:microsoft.com/office/officeart/2005/8/layout/default"/>
    <dgm:cxn modelId="{DF9BCB97-188A-4A7B-938D-B364D18FC2F0}" type="presParOf" srcId="{4610EC44-C7DD-41A1-B314-D0BA34698A3C}" destId="{1C2869D7-EE4C-48CC-A11D-96AA6A5A08AE}" srcOrd="0" destOrd="0" presId="urn:microsoft.com/office/officeart/2005/8/layout/default"/>
    <dgm:cxn modelId="{DA477459-012C-4C2F-91BD-CCDA26889409}" type="presParOf" srcId="{4610EC44-C7DD-41A1-B314-D0BA34698A3C}" destId="{43DDAE48-63F2-4C19-A932-F65BBBAA0156}" srcOrd="1" destOrd="0" presId="urn:microsoft.com/office/officeart/2005/8/layout/default"/>
    <dgm:cxn modelId="{4FC7CFE6-23F2-4F43-8EDC-199EB5A37174}" type="presParOf" srcId="{4610EC44-C7DD-41A1-B314-D0BA34698A3C}" destId="{9D01C2B3-C48A-458A-8267-B00056127946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08490F-7D82-4105-A059-66A860E7A62C}" type="doc">
      <dgm:prSet loTypeId="urn:microsoft.com/office/officeart/2005/8/layout/equation1" loCatId="process" qsTypeId="urn:microsoft.com/office/officeart/2005/8/quickstyle/simple5" qsCatId="simple" csTypeId="urn:microsoft.com/office/officeart/2005/8/colors/accent5_2" csCatId="accent5" phldr="1"/>
      <dgm:spPr/>
      <dgm:t>
        <a:bodyPr/>
        <a:lstStyle/>
        <a:p>
          <a:endParaRPr lang="en-GB"/>
        </a:p>
      </dgm:t>
    </dgm:pt>
    <dgm:pt modelId="{C741FCC3-7184-43B6-846C-04461418103E}">
      <dgm:prSet phldrT="[Text]" custT="1"/>
      <dgm:spPr>
        <a:xfrm>
          <a:off x="381" y="254833"/>
          <a:ext cx="1732410" cy="1765928"/>
        </a:xfrm>
        <a:prstGeom prst="ellipse">
          <a:avLst/>
        </a:prstGeo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pPr>
            <a:buNone/>
          </a:pPr>
          <a:r>
            <a:rPr lang="en-GB" sz="1600" dirty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Technical reviews</a:t>
          </a:r>
        </a:p>
      </dgm:t>
    </dgm:pt>
    <dgm:pt modelId="{610189F1-483C-425B-A799-951AF982A1DD}" type="parTrans" cxnId="{99549024-451F-46C1-991D-E1B4A9E37CF2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8CA524-5FB3-4BB0-82AA-3AA5AA939B13}" type="sibTrans" cxnId="{99549024-451F-46C1-991D-E1B4A9E37CF2}">
      <dgm:prSet/>
      <dgm:spPr>
        <a:xfrm>
          <a:off x="1775611" y="984871"/>
          <a:ext cx="305852" cy="305852"/>
        </a:xfrm>
        <a:prstGeom prst="mathPlus">
          <a:avLst/>
        </a:prstGeo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pPr>
            <a:buNone/>
          </a:pPr>
          <a:endParaRPr lang="en-GB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7C2401A5-4177-44B4-8E94-593A6686A0F6}">
      <dgm:prSet phldrT="[Text]" custT="1"/>
      <dgm:spPr>
        <a:xfrm>
          <a:off x="6372086" y="254833"/>
          <a:ext cx="1732410" cy="1765928"/>
        </a:xfrm>
        <a:prstGeom prst="ellipse">
          <a:avLst/>
        </a:prstGeo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pPr>
            <a:buNone/>
          </a:pPr>
          <a:r>
            <a:rPr lang="en-GB" sz="200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QC Activities</a:t>
          </a:r>
          <a:endParaRPr lang="en-GB" sz="200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A1BCEE93-B1CD-432C-90C0-DB156DF55A6C}" type="sibTrans" cxnId="{8B6F8E7A-F8C4-4C28-B558-DEB7A367EED9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315B59-C827-46A9-9F48-E47BBBCD5BA3}" type="parTrans" cxnId="{8B6F8E7A-F8C4-4C28-B558-DEB7A367EED9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682C5E-344B-480C-B9DB-ACBA88F0D0F9}">
      <dgm:prSet phldrT="[Text]" custT="1"/>
      <dgm:spPr>
        <a:xfrm>
          <a:off x="2124283" y="254833"/>
          <a:ext cx="1732410" cy="1765928"/>
        </a:xfrm>
        <a:prstGeom prst="ellipse">
          <a:avLst/>
        </a:prstGeo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pPr>
            <a:buNone/>
          </a:pPr>
          <a:r>
            <a:rPr lang="en-GB" sz="160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Approved standardized procedures for emissions calculation</a:t>
          </a:r>
          <a:endParaRPr lang="en-GB" sz="160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CA00046A-9B55-4392-B5DB-13F4BDECFEC1}" type="parTrans" cxnId="{B5EC03E1-30B1-466D-A5E3-947248868FDB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70CCF0-1546-4259-AB3E-83704B6F91E6}" type="sibTrans" cxnId="{B5EC03E1-30B1-466D-A5E3-947248868FDB}">
      <dgm:prSet/>
      <dgm:spPr>
        <a:xfrm>
          <a:off x="3899513" y="984871"/>
          <a:ext cx="305852" cy="305852"/>
        </a:xfrm>
        <a:prstGeom prst="mathPlus">
          <a:avLst/>
        </a:prstGeo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pPr>
            <a:buNone/>
          </a:pPr>
          <a:endParaRPr lang="en-GB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E94E61B6-9629-4A94-864C-34A86AFC41D2}">
      <dgm:prSet phldrT="[Text]" custT="1"/>
      <dgm:spPr>
        <a:xfrm>
          <a:off x="4248184" y="254833"/>
          <a:ext cx="1732410" cy="1765928"/>
        </a:xfrm>
        <a:prstGeom prst="ellipse">
          <a:avLst/>
        </a:prstGeo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pPr>
            <a:buNone/>
          </a:pPr>
          <a:r>
            <a:rPr lang="en-GB" sz="160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Accuracy checks</a:t>
          </a:r>
          <a:endParaRPr lang="en-GB" sz="160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E8955593-5CA5-48C0-B2DC-B1157D4EAD59}" type="parTrans" cxnId="{1246E42B-6E28-4EFA-B455-5706045B77DF}">
      <dgm:prSet/>
      <dgm:spPr/>
      <dgm:t>
        <a:bodyPr/>
        <a:lstStyle/>
        <a:p>
          <a:endParaRPr lang="en-GB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51ADC4-679F-4CBA-8762-3CB062E4851A}" type="sibTrans" cxnId="{1246E42B-6E28-4EFA-B455-5706045B77DF}">
      <dgm:prSet/>
      <dgm:spPr>
        <a:xfrm>
          <a:off x="6023415" y="984871"/>
          <a:ext cx="305852" cy="305852"/>
        </a:xfrm>
        <a:prstGeom prst="mathEqual">
          <a:avLst/>
        </a:prstGeo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pPr>
            <a:buNone/>
          </a:pPr>
          <a:endParaRPr lang="en-GB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F5C97936-7784-4886-88EF-6F0AA24F112A}" type="pres">
      <dgm:prSet presAssocID="{2208490F-7D82-4105-A059-66A860E7A62C}" presName="linearFlow" presStyleCnt="0">
        <dgm:presLayoutVars>
          <dgm:dir/>
          <dgm:resizeHandles val="exact"/>
        </dgm:presLayoutVars>
      </dgm:prSet>
      <dgm:spPr/>
    </dgm:pt>
    <dgm:pt modelId="{13358A85-C3DF-4961-8166-57AB3E9892A6}" type="pres">
      <dgm:prSet presAssocID="{C741FCC3-7184-43B6-846C-04461418103E}" presName="node" presStyleLbl="node1" presStyleIdx="0" presStyleCnt="4" custScaleX="328524" custScaleY="334880">
        <dgm:presLayoutVars>
          <dgm:bulletEnabled val="1"/>
        </dgm:presLayoutVars>
      </dgm:prSet>
      <dgm:spPr/>
    </dgm:pt>
    <dgm:pt modelId="{BE595A6A-4E17-4902-8B42-9EC636BEA768}" type="pres">
      <dgm:prSet presAssocID="{848CA524-5FB3-4BB0-82AA-3AA5AA939B13}" presName="spacerL" presStyleCnt="0"/>
      <dgm:spPr/>
    </dgm:pt>
    <dgm:pt modelId="{55579C76-766B-4120-AC0A-7E2608DB28BE}" type="pres">
      <dgm:prSet presAssocID="{848CA524-5FB3-4BB0-82AA-3AA5AA939B13}" presName="sibTrans" presStyleLbl="sibTrans2D1" presStyleIdx="0" presStyleCnt="3"/>
      <dgm:spPr/>
    </dgm:pt>
    <dgm:pt modelId="{D6DD786F-2AE2-4B77-9ACD-C91C2943A6BF}" type="pres">
      <dgm:prSet presAssocID="{848CA524-5FB3-4BB0-82AA-3AA5AA939B13}" presName="spacerR" presStyleCnt="0"/>
      <dgm:spPr/>
    </dgm:pt>
    <dgm:pt modelId="{24CBEB1A-E8C3-45BB-A10C-E4723F678537}" type="pres">
      <dgm:prSet presAssocID="{D1682C5E-344B-480C-B9DB-ACBA88F0D0F9}" presName="node" presStyleLbl="node1" presStyleIdx="1" presStyleCnt="4" custScaleX="328524" custScaleY="334880">
        <dgm:presLayoutVars>
          <dgm:bulletEnabled val="1"/>
        </dgm:presLayoutVars>
      </dgm:prSet>
      <dgm:spPr/>
    </dgm:pt>
    <dgm:pt modelId="{A33CEA79-3BB0-4038-8739-C4A4CA177CE3}" type="pres">
      <dgm:prSet presAssocID="{FB70CCF0-1546-4259-AB3E-83704B6F91E6}" presName="spacerL" presStyleCnt="0"/>
      <dgm:spPr/>
    </dgm:pt>
    <dgm:pt modelId="{353D23A7-80E1-4D06-B10A-721A55F3F52B}" type="pres">
      <dgm:prSet presAssocID="{FB70CCF0-1546-4259-AB3E-83704B6F91E6}" presName="sibTrans" presStyleLbl="sibTrans2D1" presStyleIdx="1" presStyleCnt="3"/>
      <dgm:spPr/>
    </dgm:pt>
    <dgm:pt modelId="{624CB746-0EF7-4692-9CD0-258F4B3BE63E}" type="pres">
      <dgm:prSet presAssocID="{FB70CCF0-1546-4259-AB3E-83704B6F91E6}" presName="spacerR" presStyleCnt="0"/>
      <dgm:spPr/>
    </dgm:pt>
    <dgm:pt modelId="{D75FEA77-E906-482B-9CB9-48FB9E4D9E81}" type="pres">
      <dgm:prSet presAssocID="{E94E61B6-9629-4A94-864C-34A86AFC41D2}" presName="node" presStyleLbl="node1" presStyleIdx="2" presStyleCnt="4" custScaleX="328524" custScaleY="334880">
        <dgm:presLayoutVars>
          <dgm:bulletEnabled val="1"/>
        </dgm:presLayoutVars>
      </dgm:prSet>
      <dgm:spPr/>
    </dgm:pt>
    <dgm:pt modelId="{6D876C58-08DC-4140-A14B-694CB381C9A9}" type="pres">
      <dgm:prSet presAssocID="{4B51ADC4-679F-4CBA-8762-3CB062E4851A}" presName="spacerL" presStyleCnt="0"/>
      <dgm:spPr/>
    </dgm:pt>
    <dgm:pt modelId="{E1A68B36-AE94-4820-9E47-4E0C9F888249}" type="pres">
      <dgm:prSet presAssocID="{4B51ADC4-679F-4CBA-8762-3CB062E4851A}" presName="sibTrans" presStyleLbl="sibTrans2D1" presStyleIdx="2" presStyleCnt="3"/>
      <dgm:spPr/>
    </dgm:pt>
    <dgm:pt modelId="{03ACEFBA-1186-45A8-BF73-727847FA2B7F}" type="pres">
      <dgm:prSet presAssocID="{4B51ADC4-679F-4CBA-8762-3CB062E4851A}" presName="spacerR" presStyleCnt="0"/>
      <dgm:spPr/>
    </dgm:pt>
    <dgm:pt modelId="{2C601625-A05E-4EF8-9F76-EBD44EEA0D37}" type="pres">
      <dgm:prSet presAssocID="{7C2401A5-4177-44B4-8E94-593A6686A0F6}" presName="node" presStyleLbl="node1" presStyleIdx="3" presStyleCnt="4" custScaleX="328524" custScaleY="334880">
        <dgm:presLayoutVars>
          <dgm:bulletEnabled val="1"/>
        </dgm:presLayoutVars>
      </dgm:prSet>
      <dgm:spPr/>
    </dgm:pt>
  </dgm:ptLst>
  <dgm:cxnLst>
    <dgm:cxn modelId="{99549024-451F-46C1-991D-E1B4A9E37CF2}" srcId="{2208490F-7D82-4105-A059-66A860E7A62C}" destId="{C741FCC3-7184-43B6-846C-04461418103E}" srcOrd="0" destOrd="0" parTransId="{610189F1-483C-425B-A799-951AF982A1DD}" sibTransId="{848CA524-5FB3-4BB0-82AA-3AA5AA939B13}"/>
    <dgm:cxn modelId="{E14AD92B-751E-4BBD-8E34-E7DF1EB6BE87}" type="presOf" srcId="{7C2401A5-4177-44B4-8E94-593A6686A0F6}" destId="{2C601625-A05E-4EF8-9F76-EBD44EEA0D37}" srcOrd="0" destOrd="0" presId="urn:microsoft.com/office/officeart/2005/8/layout/equation1"/>
    <dgm:cxn modelId="{1246E42B-6E28-4EFA-B455-5706045B77DF}" srcId="{2208490F-7D82-4105-A059-66A860E7A62C}" destId="{E94E61B6-9629-4A94-864C-34A86AFC41D2}" srcOrd="2" destOrd="0" parTransId="{E8955593-5CA5-48C0-B2DC-B1157D4EAD59}" sibTransId="{4B51ADC4-679F-4CBA-8762-3CB062E4851A}"/>
    <dgm:cxn modelId="{CC90F362-91ED-49E7-A295-19126850F775}" type="presOf" srcId="{4B51ADC4-679F-4CBA-8762-3CB062E4851A}" destId="{E1A68B36-AE94-4820-9E47-4E0C9F888249}" srcOrd="0" destOrd="0" presId="urn:microsoft.com/office/officeart/2005/8/layout/equation1"/>
    <dgm:cxn modelId="{49E5E043-2E45-449C-BECA-BBF654418762}" type="presOf" srcId="{E94E61B6-9629-4A94-864C-34A86AFC41D2}" destId="{D75FEA77-E906-482B-9CB9-48FB9E4D9E81}" srcOrd="0" destOrd="0" presId="urn:microsoft.com/office/officeart/2005/8/layout/equation1"/>
    <dgm:cxn modelId="{AFF9E769-5562-4204-BECC-41F0E71CB33D}" type="presOf" srcId="{C741FCC3-7184-43B6-846C-04461418103E}" destId="{13358A85-C3DF-4961-8166-57AB3E9892A6}" srcOrd="0" destOrd="0" presId="urn:microsoft.com/office/officeart/2005/8/layout/equation1"/>
    <dgm:cxn modelId="{15489E52-C792-4243-A8B9-5C19B0BB5DDF}" type="presOf" srcId="{D1682C5E-344B-480C-B9DB-ACBA88F0D0F9}" destId="{24CBEB1A-E8C3-45BB-A10C-E4723F678537}" srcOrd="0" destOrd="0" presId="urn:microsoft.com/office/officeart/2005/8/layout/equation1"/>
    <dgm:cxn modelId="{8B6F8E7A-F8C4-4C28-B558-DEB7A367EED9}" srcId="{2208490F-7D82-4105-A059-66A860E7A62C}" destId="{7C2401A5-4177-44B4-8E94-593A6686A0F6}" srcOrd="3" destOrd="0" parTransId="{AC315B59-C827-46A9-9F48-E47BBBCD5BA3}" sibTransId="{A1BCEE93-B1CD-432C-90C0-DB156DF55A6C}"/>
    <dgm:cxn modelId="{81B4C8A3-7FAA-4900-B409-739426054A8F}" type="presOf" srcId="{FB70CCF0-1546-4259-AB3E-83704B6F91E6}" destId="{353D23A7-80E1-4D06-B10A-721A55F3F52B}" srcOrd="0" destOrd="0" presId="urn:microsoft.com/office/officeart/2005/8/layout/equation1"/>
    <dgm:cxn modelId="{9DD40EC4-8ECE-4BE6-BBC7-1AAC839181FB}" type="presOf" srcId="{848CA524-5FB3-4BB0-82AA-3AA5AA939B13}" destId="{55579C76-766B-4120-AC0A-7E2608DB28BE}" srcOrd="0" destOrd="0" presId="urn:microsoft.com/office/officeart/2005/8/layout/equation1"/>
    <dgm:cxn modelId="{B0B32ADC-4F90-4EB6-992E-6C3A9FC4A58E}" type="presOf" srcId="{2208490F-7D82-4105-A059-66A860E7A62C}" destId="{F5C97936-7784-4886-88EF-6F0AA24F112A}" srcOrd="0" destOrd="0" presId="urn:microsoft.com/office/officeart/2005/8/layout/equation1"/>
    <dgm:cxn modelId="{B5EC03E1-30B1-466D-A5E3-947248868FDB}" srcId="{2208490F-7D82-4105-A059-66A860E7A62C}" destId="{D1682C5E-344B-480C-B9DB-ACBA88F0D0F9}" srcOrd="1" destOrd="0" parTransId="{CA00046A-9B55-4392-B5DB-13F4BDECFEC1}" sibTransId="{FB70CCF0-1546-4259-AB3E-83704B6F91E6}"/>
    <dgm:cxn modelId="{D677ABAB-6D41-4A0A-ACAD-B1C2CF512600}" type="presParOf" srcId="{F5C97936-7784-4886-88EF-6F0AA24F112A}" destId="{13358A85-C3DF-4961-8166-57AB3E9892A6}" srcOrd="0" destOrd="0" presId="urn:microsoft.com/office/officeart/2005/8/layout/equation1"/>
    <dgm:cxn modelId="{952A7E49-E59B-43DC-8001-E731E46CFA12}" type="presParOf" srcId="{F5C97936-7784-4886-88EF-6F0AA24F112A}" destId="{BE595A6A-4E17-4902-8B42-9EC636BEA768}" srcOrd="1" destOrd="0" presId="urn:microsoft.com/office/officeart/2005/8/layout/equation1"/>
    <dgm:cxn modelId="{48158FF7-D0ED-4FBE-AC58-CEDB61B1DCAC}" type="presParOf" srcId="{F5C97936-7784-4886-88EF-6F0AA24F112A}" destId="{55579C76-766B-4120-AC0A-7E2608DB28BE}" srcOrd="2" destOrd="0" presId="urn:microsoft.com/office/officeart/2005/8/layout/equation1"/>
    <dgm:cxn modelId="{A877CC86-4D51-48BD-9862-542EC7B9669C}" type="presParOf" srcId="{F5C97936-7784-4886-88EF-6F0AA24F112A}" destId="{D6DD786F-2AE2-4B77-9ACD-C91C2943A6BF}" srcOrd="3" destOrd="0" presId="urn:microsoft.com/office/officeart/2005/8/layout/equation1"/>
    <dgm:cxn modelId="{6DD8911D-A612-4907-B76C-8976357EF89E}" type="presParOf" srcId="{F5C97936-7784-4886-88EF-6F0AA24F112A}" destId="{24CBEB1A-E8C3-45BB-A10C-E4723F678537}" srcOrd="4" destOrd="0" presId="urn:microsoft.com/office/officeart/2005/8/layout/equation1"/>
    <dgm:cxn modelId="{B58505DC-03F8-4F6F-97FD-C78B7A8E80CC}" type="presParOf" srcId="{F5C97936-7784-4886-88EF-6F0AA24F112A}" destId="{A33CEA79-3BB0-4038-8739-C4A4CA177CE3}" srcOrd="5" destOrd="0" presId="urn:microsoft.com/office/officeart/2005/8/layout/equation1"/>
    <dgm:cxn modelId="{43547258-F25C-4587-A4F7-DCDA8CDB30F6}" type="presParOf" srcId="{F5C97936-7784-4886-88EF-6F0AA24F112A}" destId="{353D23A7-80E1-4D06-B10A-721A55F3F52B}" srcOrd="6" destOrd="0" presId="urn:microsoft.com/office/officeart/2005/8/layout/equation1"/>
    <dgm:cxn modelId="{6155060B-36DD-4000-9753-F551A92160B1}" type="presParOf" srcId="{F5C97936-7784-4886-88EF-6F0AA24F112A}" destId="{624CB746-0EF7-4692-9CD0-258F4B3BE63E}" srcOrd="7" destOrd="0" presId="urn:microsoft.com/office/officeart/2005/8/layout/equation1"/>
    <dgm:cxn modelId="{0B04EF95-4409-4F74-83BE-AA91511A2703}" type="presParOf" srcId="{F5C97936-7784-4886-88EF-6F0AA24F112A}" destId="{D75FEA77-E906-482B-9CB9-48FB9E4D9E81}" srcOrd="8" destOrd="0" presId="urn:microsoft.com/office/officeart/2005/8/layout/equation1"/>
    <dgm:cxn modelId="{B72D350B-E2CA-41FC-A1CC-317FFF914D07}" type="presParOf" srcId="{F5C97936-7784-4886-88EF-6F0AA24F112A}" destId="{6D876C58-08DC-4140-A14B-694CB381C9A9}" srcOrd="9" destOrd="0" presId="urn:microsoft.com/office/officeart/2005/8/layout/equation1"/>
    <dgm:cxn modelId="{A5C87FFF-D037-49FF-A181-F39705AAF2C3}" type="presParOf" srcId="{F5C97936-7784-4886-88EF-6F0AA24F112A}" destId="{E1A68B36-AE94-4820-9E47-4E0C9F888249}" srcOrd="10" destOrd="0" presId="urn:microsoft.com/office/officeart/2005/8/layout/equation1"/>
    <dgm:cxn modelId="{D4023122-99E5-4E6A-B9A1-C72439F929C5}" type="presParOf" srcId="{F5C97936-7784-4886-88EF-6F0AA24F112A}" destId="{03ACEFBA-1186-45A8-BF73-727847FA2B7F}" srcOrd="11" destOrd="0" presId="urn:microsoft.com/office/officeart/2005/8/layout/equation1"/>
    <dgm:cxn modelId="{46956558-8581-48C2-9066-6F0034317FF3}" type="presParOf" srcId="{F5C97936-7784-4886-88EF-6F0AA24F112A}" destId="{2C601625-A05E-4EF8-9F76-EBD44EEA0D37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9B5183-50CB-4813-B222-28471E4CE25E}">
      <dsp:nvSpPr>
        <dsp:cNvPr id="0" name=""/>
        <dsp:cNvSpPr/>
      </dsp:nvSpPr>
      <dsp:spPr>
        <a:xfrm>
          <a:off x="0" y="28518"/>
          <a:ext cx="9373249" cy="861120"/>
        </a:xfrm>
        <a:prstGeom prst="roundRect">
          <a:avLst/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u="sng" kern="1200" dirty="0"/>
            <a:t>Quality control</a:t>
          </a:r>
          <a:r>
            <a:rPr lang="en-US" sz="2400" u="none" kern="1200" dirty="0"/>
            <a:t> (QC)</a:t>
          </a:r>
          <a:endParaRPr lang="en-US" sz="2400" kern="1200" dirty="0"/>
        </a:p>
      </dsp:txBody>
      <dsp:txXfrm>
        <a:off x="42036" y="70554"/>
        <a:ext cx="9289177" cy="777048"/>
      </dsp:txXfrm>
    </dsp:sp>
    <dsp:sp modelId="{BAAA26E0-068F-4E1E-8DDF-11EC83F84430}">
      <dsp:nvSpPr>
        <dsp:cNvPr id="0" name=""/>
        <dsp:cNvSpPr/>
      </dsp:nvSpPr>
      <dsp:spPr>
        <a:xfrm>
          <a:off x="0" y="889638"/>
          <a:ext cx="9373249" cy="166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7601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Technical activities that measure and control inventory as it’s being developed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Provide routine and consistent checks to ensure data integrity, correctness, and completeness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Identify and address errors and omissions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Document and archive inventory material and record all QC activities</a:t>
          </a:r>
        </a:p>
      </dsp:txBody>
      <dsp:txXfrm>
        <a:off x="0" y="889638"/>
        <a:ext cx="9373249" cy="1666350"/>
      </dsp:txXfrm>
    </dsp:sp>
    <dsp:sp modelId="{E385A98F-B2F0-4309-B308-7DD9C9A02EBB}">
      <dsp:nvSpPr>
        <dsp:cNvPr id="0" name=""/>
        <dsp:cNvSpPr/>
      </dsp:nvSpPr>
      <dsp:spPr>
        <a:xfrm>
          <a:off x="0" y="2573774"/>
          <a:ext cx="9373249" cy="861120"/>
        </a:xfrm>
        <a:prstGeom prst="round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u="sng" kern="1200" dirty="0"/>
            <a:t>Quality assurance</a:t>
          </a:r>
          <a:r>
            <a:rPr lang="en-US" sz="2400" u="none" kern="1200" dirty="0"/>
            <a:t> (QA)</a:t>
          </a:r>
          <a:endParaRPr lang="en-US" sz="2400" kern="1200" dirty="0"/>
        </a:p>
      </dsp:txBody>
      <dsp:txXfrm>
        <a:off x="42036" y="2615810"/>
        <a:ext cx="9289177" cy="777048"/>
      </dsp:txXfrm>
    </dsp:sp>
    <dsp:sp modelId="{5B629FC8-22E8-4D31-9686-900C15743DE4}">
      <dsp:nvSpPr>
        <dsp:cNvPr id="0" name=""/>
        <dsp:cNvSpPr/>
      </dsp:nvSpPr>
      <dsp:spPr>
        <a:xfrm>
          <a:off x="0" y="3417109"/>
          <a:ext cx="9373249" cy="1571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7601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Planned system of review procedures by not directly involved with inventory development (including throughout the inventory process)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Review should take place when inventory is finalized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Verifies that data quality objectives were met, inventory represents best possible estimate of emissions and sinks given current knowledge and data availability</a:t>
          </a:r>
        </a:p>
      </dsp:txBody>
      <dsp:txXfrm>
        <a:off x="0" y="3417109"/>
        <a:ext cx="9373249" cy="15711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759D22-CBA4-4691-B8B8-BE654B9343B0}">
      <dsp:nvSpPr>
        <dsp:cNvPr id="0" name=""/>
        <dsp:cNvSpPr/>
      </dsp:nvSpPr>
      <dsp:spPr>
        <a:xfrm>
          <a:off x="0" y="38984"/>
          <a:ext cx="2444817" cy="692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0" kern="1200" dirty="0">
              <a:latin typeface="Arial" panose="020B0604020202020204" pitchFamily="34" charset="0"/>
              <a:cs typeface="Arial" panose="020B0604020202020204" pitchFamily="34" charset="0"/>
            </a:rPr>
            <a:t>1. Choosing</a:t>
          </a:r>
        </a:p>
      </dsp:txBody>
      <dsp:txXfrm>
        <a:off x="33812" y="72796"/>
        <a:ext cx="2377193" cy="625016"/>
      </dsp:txXfrm>
    </dsp:sp>
    <dsp:sp modelId="{A1FF9335-1A9A-4D0B-844E-54A5330D6CD3}">
      <dsp:nvSpPr>
        <dsp:cNvPr id="0" name=""/>
        <dsp:cNvSpPr/>
      </dsp:nvSpPr>
      <dsp:spPr>
        <a:xfrm>
          <a:off x="0" y="838184"/>
          <a:ext cx="2444817" cy="692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Arial" panose="020B0604020202020204" pitchFamily="34" charset="0"/>
              <a:cs typeface="Arial" panose="020B0604020202020204" pitchFamily="34" charset="0"/>
            </a:rPr>
            <a:t>2. Using</a:t>
          </a:r>
        </a:p>
      </dsp:txBody>
      <dsp:txXfrm>
        <a:off x="33812" y="871996"/>
        <a:ext cx="2377193" cy="625016"/>
      </dsp:txXfrm>
    </dsp:sp>
    <dsp:sp modelId="{B108A404-3C07-45B8-B742-F026E4F4EEBD}">
      <dsp:nvSpPr>
        <dsp:cNvPr id="0" name=""/>
        <dsp:cNvSpPr/>
      </dsp:nvSpPr>
      <dsp:spPr>
        <a:xfrm>
          <a:off x="0" y="1652471"/>
          <a:ext cx="2444817" cy="692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Arial" panose="020B0604020202020204" pitchFamily="34" charset="0"/>
              <a:cs typeface="Arial" panose="020B0604020202020204" pitchFamily="34" charset="0"/>
            </a:rPr>
            <a:t>3. Applying</a:t>
          </a:r>
        </a:p>
      </dsp:txBody>
      <dsp:txXfrm>
        <a:off x="33812" y="1686283"/>
        <a:ext cx="2377193" cy="625016"/>
      </dsp:txXfrm>
    </dsp:sp>
    <dsp:sp modelId="{67D1DC61-62E2-4218-9427-2FD929CE07B1}">
      <dsp:nvSpPr>
        <dsp:cNvPr id="0" name=""/>
        <dsp:cNvSpPr/>
      </dsp:nvSpPr>
      <dsp:spPr>
        <a:xfrm>
          <a:off x="0" y="2436584"/>
          <a:ext cx="2444817" cy="692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Arial" panose="020B0604020202020204" pitchFamily="34" charset="0"/>
              <a:cs typeface="Arial" panose="020B0604020202020204" pitchFamily="34" charset="0"/>
            </a:rPr>
            <a:t>4. Producing</a:t>
          </a:r>
        </a:p>
      </dsp:txBody>
      <dsp:txXfrm>
        <a:off x="33812" y="2470396"/>
        <a:ext cx="2377193" cy="625016"/>
      </dsp:txXfrm>
    </dsp:sp>
    <dsp:sp modelId="{2CADEB3F-CC26-448C-A1C3-49ED470726CC}">
      <dsp:nvSpPr>
        <dsp:cNvPr id="0" name=""/>
        <dsp:cNvSpPr/>
      </dsp:nvSpPr>
      <dsp:spPr>
        <a:xfrm>
          <a:off x="0" y="3235784"/>
          <a:ext cx="2444817" cy="692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latin typeface="Arial" panose="020B0604020202020204" pitchFamily="34" charset="0"/>
              <a:cs typeface="Arial" panose="020B0604020202020204" pitchFamily="34" charset="0"/>
            </a:rPr>
            <a:t>5. Reporting</a:t>
          </a:r>
        </a:p>
      </dsp:txBody>
      <dsp:txXfrm>
        <a:off x="33812" y="3269596"/>
        <a:ext cx="2377193" cy="6250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759D22-CBA4-4691-B8B8-BE654B9343B0}">
      <dsp:nvSpPr>
        <dsp:cNvPr id="0" name=""/>
        <dsp:cNvSpPr/>
      </dsp:nvSpPr>
      <dsp:spPr>
        <a:xfrm>
          <a:off x="0" y="1438"/>
          <a:ext cx="4187460" cy="7943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What data / emission factors (EFs) have you chosen and why? Is it suitable? Relevant? </a:t>
          </a:r>
        </a:p>
      </dsp:txBody>
      <dsp:txXfrm>
        <a:off x="38776" y="40214"/>
        <a:ext cx="4109908" cy="716768"/>
      </dsp:txXfrm>
    </dsp:sp>
    <dsp:sp modelId="{A1FF9335-1A9A-4D0B-844E-54A5330D6CD3}">
      <dsp:nvSpPr>
        <dsp:cNvPr id="0" name=""/>
        <dsp:cNvSpPr/>
      </dsp:nvSpPr>
      <dsp:spPr>
        <a:xfrm>
          <a:off x="0" y="807978"/>
          <a:ext cx="4187460" cy="7943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How is the data being used? Has it been manipulated/processed? </a:t>
          </a:r>
        </a:p>
      </dsp:txBody>
      <dsp:txXfrm>
        <a:off x="38776" y="846754"/>
        <a:ext cx="4109908" cy="716768"/>
      </dsp:txXfrm>
    </dsp:sp>
    <dsp:sp modelId="{B108A404-3C07-45B8-B742-F026E4F4EEBD}">
      <dsp:nvSpPr>
        <dsp:cNvPr id="0" name=""/>
        <dsp:cNvSpPr/>
      </dsp:nvSpPr>
      <dsp:spPr>
        <a:xfrm>
          <a:off x="0" y="1614519"/>
          <a:ext cx="4187460" cy="7943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How have you applied the data / EFs to calculations? What methods?</a:t>
          </a:r>
        </a:p>
      </dsp:txBody>
      <dsp:txXfrm>
        <a:off x="38776" y="1653295"/>
        <a:ext cx="4109908" cy="716768"/>
      </dsp:txXfrm>
    </dsp:sp>
    <dsp:sp modelId="{5B1621F6-D77D-4964-B2EC-D284C45EE367}">
      <dsp:nvSpPr>
        <dsp:cNvPr id="0" name=""/>
        <dsp:cNvSpPr/>
      </dsp:nvSpPr>
      <dsp:spPr>
        <a:xfrm>
          <a:off x="0" y="2421059"/>
          <a:ext cx="4187460" cy="7943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How have you undertaken calculations? Are they accurate? </a:t>
          </a:r>
        </a:p>
      </dsp:txBody>
      <dsp:txXfrm>
        <a:off x="38776" y="2459835"/>
        <a:ext cx="4109908" cy="716768"/>
      </dsp:txXfrm>
    </dsp:sp>
    <dsp:sp modelId="{67D1DC61-62E2-4218-9427-2FD929CE07B1}">
      <dsp:nvSpPr>
        <dsp:cNvPr id="0" name=""/>
        <dsp:cNvSpPr/>
      </dsp:nvSpPr>
      <dsp:spPr>
        <a:xfrm>
          <a:off x="0" y="3227600"/>
          <a:ext cx="4187460" cy="7943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How are the outputs used and reported? Are they consistent?</a:t>
          </a:r>
        </a:p>
      </dsp:txBody>
      <dsp:txXfrm>
        <a:off x="38776" y="3266376"/>
        <a:ext cx="4109908" cy="7167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2869D7-EE4C-48CC-A11D-96AA6A5A08AE}">
      <dsp:nvSpPr>
        <dsp:cNvPr id="0" name=""/>
        <dsp:cNvSpPr/>
      </dsp:nvSpPr>
      <dsp:spPr>
        <a:xfrm>
          <a:off x="840076" y="1148"/>
          <a:ext cx="2600460" cy="75469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>
              <a:latin typeface="Arial" panose="020B0604020202020204" pitchFamily="34" charset="0"/>
              <a:cs typeface="Arial" panose="020B0604020202020204" pitchFamily="34" charset="0"/>
            </a:rPr>
            <a:t>Reviews</a:t>
          </a:r>
        </a:p>
      </dsp:txBody>
      <dsp:txXfrm>
        <a:off x="840076" y="1148"/>
        <a:ext cx="2600460" cy="754690"/>
      </dsp:txXfrm>
    </dsp:sp>
    <dsp:sp modelId="{9D01C2B3-C48A-458A-8267-B00056127946}">
      <dsp:nvSpPr>
        <dsp:cNvPr id="0" name=""/>
        <dsp:cNvSpPr/>
      </dsp:nvSpPr>
      <dsp:spPr>
        <a:xfrm>
          <a:off x="5116540" y="1148"/>
          <a:ext cx="2600460" cy="754690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>
              <a:latin typeface="Arial" panose="020B0604020202020204" pitchFamily="34" charset="0"/>
              <a:cs typeface="Arial" panose="020B0604020202020204" pitchFamily="34" charset="0"/>
            </a:rPr>
            <a:t>Audits</a:t>
          </a:r>
        </a:p>
      </dsp:txBody>
      <dsp:txXfrm>
        <a:off x="5116540" y="1148"/>
        <a:ext cx="2600460" cy="7546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358A85-C3DF-4961-8166-57AB3E9892A6}">
      <dsp:nvSpPr>
        <dsp:cNvPr id="0" name=""/>
        <dsp:cNvSpPr/>
      </dsp:nvSpPr>
      <dsp:spPr>
        <a:xfrm>
          <a:off x="398" y="246616"/>
          <a:ext cx="1810059" cy="184507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Technical reviews</a:t>
          </a:r>
        </a:p>
      </dsp:txBody>
      <dsp:txXfrm>
        <a:off x="265475" y="516822"/>
        <a:ext cx="1279905" cy="1304667"/>
      </dsp:txXfrm>
    </dsp:sp>
    <dsp:sp modelId="{55579C76-766B-4120-AC0A-7E2608DB28BE}">
      <dsp:nvSpPr>
        <dsp:cNvPr id="0" name=""/>
        <dsp:cNvSpPr/>
      </dsp:nvSpPr>
      <dsp:spPr>
        <a:xfrm>
          <a:off x="1855196" y="1009376"/>
          <a:ext cx="319560" cy="319560"/>
        </a:xfrm>
        <a:prstGeom prst="mathPlus">
          <a:avLst/>
        </a:prstGeom>
        <a:gradFill rotWithShape="0">
          <a:gsLst>
            <a:gs pos="0">
              <a:schemeClr val="accent5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1897554" y="1131576"/>
        <a:ext cx="234844" cy="75160"/>
      </dsp:txXfrm>
    </dsp:sp>
    <dsp:sp modelId="{24CBEB1A-E8C3-45BB-A10C-E4723F678537}">
      <dsp:nvSpPr>
        <dsp:cNvPr id="0" name=""/>
        <dsp:cNvSpPr/>
      </dsp:nvSpPr>
      <dsp:spPr>
        <a:xfrm>
          <a:off x="2219495" y="246616"/>
          <a:ext cx="1810059" cy="184507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Approved standardized procedures for emissions calculation</a:t>
          </a:r>
          <a:endParaRPr lang="en-GB" sz="1600" kern="120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2484572" y="516822"/>
        <a:ext cx="1279905" cy="1304667"/>
      </dsp:txXfrm>
    </dsp:sp>
    <dsp:sp modelId="{353D23A7-80E1-4D06-B10A-721A55F3F52B}">
      <dsp:nvSpPr>
        <dsp:cNvPr id="0" name=""/>
        <dsp:cNvSpPr/>
      </dsp:nvSpPr>
      <dsp:spPr>
        <a:xfrm>
          <a:off x="4074294" y="1009376"/>
          <a:ext cx="319560" cy="319560"/>
        </a:xfrm>
        <a:prstGeom prst="mathPlus">
          <a:avLst/>
        </a:prstGeom>
        <a:gradFill rotWithShape="0">
          <a:gsLst>
            <a:gs pos="0">
              <a:schemeClr val="accent5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4116652" y="1131576"/>
        <a:ext cx="234844" cy="75160"/>
      </dsp:txXfrm>
    </dsp:sp>
    <dsp:sp modelId="{D75FEA77-E906-482B-9CB9-48FB9E4D9E81}">
      <dsp:nvSpPr>
        <dsp:cNvPr id="0" name=""/>
        <dsp:cNvSpPr/>
      </dsp:nvSpPr>
      <dsp:spPr>
        <a:xfrm>
          <a:off x="4438593" y="246616"/>
          <a:ext cx="1810059" cy="184507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Accuracy checks</a:t>
          </a:r>
          <a:endParaRPr lang="en-GB" sz="1600" kern="120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4703670" y="516822"/>
        <a:ext cx="1279905" cy="1304667"/>
      </dsp:txXfrm>
    </dsp:sp>
    <dsp:sp modelId="{E1A68B36-AE94-4820-9E47-4E0C9F888249}">
      <dsp:nvSpPr>
        <dsp:cNvPr id="0" name=""/>
        <dsp:cNvSpPr/>
      </dsp:nvSpPr>
      <dsp:spPr>
        <a:xfrm>
          <a:off x="6293391" y="1009376"/>
          <a:ext cx="319560" cy="319560"/>
        </a:xfrm>
        <a:prstGeom prst="mathEqual">
          <a:avLst/>
        </a:prstGeom>
        <a:gradFill rotWithShape="0">
          <a:gsLst>
            <a:gs pos="0">
              <a:schemeClr val="accent5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6335749" y="1075205"/>
        <a:ext cx="234844" cy="187902"/>
      </dsp:txXfrm>
    </dsp:sp>
    <dsp:sp modelId="{2C601625-A05E-4EF8-9F76-EBD44EEA0D37}">
      <dsp:nvSpPr>
        <dsp:cNvPr id="0" name=""/>
        <dsp:cNvSpPr/>
      </dsp:nvSpPr>
      <dsp:spPr>
        <a:xfrm>
          <a:off x="6657691" y="246616"/>
          <a:ext cx="1810059" cy="184507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latin typeface="Arial" panose="020B0604020202020204" pitchFamily="34" charset="0"/>
              <a:ea typeface="+mn-ea"/>
              <a:cs typeface="Arial" panose="020B0604020202020204" pitchFamily="34" charset="0"/>
            </a:rPr>
            <a:t>QC Activities</a:t>
          </a:r>
          <a:endParaRPr lang="en-GB" sz="2000" kern="1200" dirty="0"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6922768" y="516822"/>
        <a:ext cx="1279905" cy="13046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78F39E-B02E-45FD-82A8-05CFB34C1F6C}" type="datetimeFigureOut">
              <a:rPr lang="de-DE" smtClean="0"/>
              <a:t>24.09.2024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70E8C-0327-4C74-BDA7-CA8D169159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5638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QA/QC is necessary to avoid errors, and to ensure an efficient, transparent and credible inventory</a:t>
            </a: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dirty="0"/>
              <a:t>Why does QA/QC matter?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point should be stated by the trainer to begin with to get people thinking. The answer is quite simple – to provide confidence in a GHG inventory. A tonne of CO2eq must be a tonne in all inventories.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 participants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what they think QA/QC is, and what experience they have.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370E8C-0327-4C74-BDA7-CA8D169159B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5107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These are the basic</a:t>
            </a:r>
            <a:r>
              <a:rPr lang="en-GB" sz="1200" baseline="0" dirty="0"/>
              <a:t> checking stages and key questions to ask and resolve. Errors can occur at any stage</a:t>
            </a:r>
            <a:endParaRPr lang="en-GB" sz="12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370E8C-0327-4C74-BDA7-CA8D169159BA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5986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key is that the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people used as ‘independent third parties’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should 1) be suitably qualified 2) have not been directly involved in the GHG inventory preparation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370E8C-0327-4C74-BDA7-CA8D169159BA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7391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QC needs to relate to these principles, particularly completeness and accuracy.</a:t>
            </a: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are also all important for comparability, between years and countries</a:t>
            </a:r>
            <a:r>
              <a:rPr lang="en-GB" sz="1600" baseline="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1600" dirty="0">
              <a:solidFill>
                <a:srgbClr val="1F49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370E8C-0327-4C74-BDA7-CA8D169159BA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7379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 descr="Ein Bild, das Text, Visitenkarte, Screenshot, Design enthält.&#10;&#10;Automatisch generierte Beschreibung">
            <a:extLst>
              <a:ext uri="{FF2B5EF4-FFF2-40B4-BE49-F238E27FC236}">
                <a16:creationId xmlns:a16="http://schemas.microsoft.com/office/drawing/2014/main" id="{D20E6A3B-373C-EC0C-D085-47A7C91715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96" t="33710" r="21146" b="35102"/>
          <a:stretch/>
        </p:blipFill>
        <p:spPr>
          <a:xfrm>
            <a:off x="7539505" y="181343"/>
            <a:ext cx="2519980" cy="699753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1F886444-D73C-4D28-581C-4AA25F08A1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19450" t="2453" b="2453"/>
          <a:stretch/>
        </p:blipFill>
        <p:spPr>
          <a:xfrm>
            <a:off x="0" y="0"/>
            <a:ext cx="627888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D36661DB-B497-CED0-D45B-92AC0A119EC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83480" y="665163"/>
            <a:ext cx="6370320" cy="2008463"/>
          </a:xfrm>
        </p:spPr>
        <p:txBody>
          <a:bodyPr anchor="b"/>
          <a:lstStyle>
            <a:lvl1pPr algn="r">
              <a:defRPr sz="6000">
                <a:solidFill>
                  <a:srgbClr val="042C4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Session title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CC7DD01-06F8-304F-D93E-9F4C55EA16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8880" y="2859227"/>
            <a:ext cx="5041230" cy="414338"/>
          </a:xfrm>
        </p:spPr>
        <p:txBody>
          <a:bodyPr>
            <a:noAutofit/>
          </a:bodyPr>
          <a:lstStyle>
            <a:lvl1pPr marL="0" indent="0" algn="r">
              <a:buNone/>
              <a:defRPr sz="2400" i="0">
                <a:solidFill>
                  <a:srgbClr val="042C4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err="1"/>
              <a:t>Presenter</a:t>
            </a:r>
            <a:endParaRPr lang="de-DE" dirty="0"/>
          </a:p>
        </p:txBody>
      </p:sp>
      <p:pic>
        <p:nvPicPr>
          <p:cNvPr id="6" name="Grafik 5" descr="Ein Bild, das Text, Design enthält.&#10;&#10;Automatisch generierte Beschreibung">
            <a:extLst>
              <a:ext uri="{FF2B5EF4-FFF2-40B4-BE49-F238E27FC236}">
                <a16:creationId xmlns:a16="http://schemas.microsoft.com/office/drawing/2014/main" id="{30C79DCF-BAE5-03E4-8DCA-543765C342F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6925" y="5961702"/>
            <a:ext cx="719051" cy="719051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1DABDA72-5755-3365-1A9D-CE37C6A7DA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19168" t="25361" r="13354" b="36408"/>
          <a:stretch/>
        </p:blipFill>
        <p:spPr>
          <a:xfrm>
            <a:off x="5127959" y="227213"/>
            <a:ext cx="2301841" cy="553222"/>
          </a:xfrm>
          <a:prstGeom prst="rect">
            <a:avLst/>
          </a:prstGeom>
        </p:spPr>
      </p:pic>
      <p:pic>
        <p:nvPicPr>
          <p:cNvPr id="12" name="Grafik 11" descr="Ein Bild, das Text, Schrift, weiß, Logo enthält.&#10;&#10;Automatisch generierte Beschreibung">
            <a:extLst>
              <a:ext uri="{FF2B5EF4-FFF2-40B4-BE49-F238E27FC236}">
                <a16:creationId xmlns:a16="http://schemas.microsoft.com/office/drawing/2014/main" id="{E54EEA1C-2E5D-6508-4EDA-6C60345BA38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6564" y="6130331"/>
            <a:ext cx="1869907" cy="414979"/>
          </a:xfrm>
          <a:prstGeom prst="rect">
            <a:avLst/>
          </a:prstGeom>
        </p:spPr>
      </p:pic>
      <p:pic>
        <p:nvPicPr>
          <p:cNvPr id="5" name="Grafik 4" descr="Ein Bild, das Text, Screenshot, Schrift, Visitenkarte enthält.&#10;&#10;Automatisch generierte Beschreibung">
            <a:extLst>
              <a:ext uri="{FF2B5EF4-FFF2-40B4-BE49-F238E27FC236}">
                <a16:creationId xmlns:a16="http://schemas.microsoft.com/office/drawing/2014/main" id="{AD629D30-E099-CB70-3E50-BFFF53A3DE9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0177" y="5817643"/>
            <a:ext cx="3071166" cy="1040357"/>
          </a:xfrm>
          <a:prstGeom prst="rect">
            <a:avLst/>
          </a:prstGeom>
        </p:spPr>
      </p:pic>
      <p:sp>
        <p:nvSpPr>
          <p:cNvPr id="9" name="Textplatzhalter 8">
            <a:extLst>
              <a:ext uri="{FF2B5EF4-FFF2-40B4-BE49-F238E27FC236}">
                <a16:creationId xmlns:a16="http://schemas.microsoft.com/office/drawing/2014/main" id="{7A3C591F-7154-8850-5D49-02684776944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52598" y="3366055"/>
            <a:ext cx="3167512" cy="371807"/>
          </a:xfrm>
        </p:spPr>
        <p:txBody>
          <a:bodyPr/>
          <a:lstStyle>
            <a:lvl1pPr marL="0" indent="0" algn="r">
              <a:buNone/>
              <a:defRPr sz="2000" i="1">
                <a:solidFill>
                  <a:srgbClr val="042C4C"/>
                </a:solidFill>
              </a:defRPr>
            </a:lvl1pPr>
          </a:lstStyle>
          <a:p>
            <a:pPr lvl="0"/>
            <a:r>
              <a:rPr lang="de-DE" dirty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16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 descr="Ein Bild, das Text, Visitenkarte, Screenshot, Design enthält.&#10;&#10;Automatisch generierte Beschreibung">
            <a:extLst>
              <a:ext uri="{FF2B5EF4-FFF2-40B4-BE49-F238E27FC236}">
                <a16:creationId xmlns:a16="http://schemas.microsoft.com/office/drawing/2014/main" id="{D20E6A3B-373C-EC0C-D085-47A7C91715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96" t="33710" r="21146" b="35102"/>
          <a:stretch/>
        </p:blipFill>
        <p:spPr>
          <a:xfrm>
            <a:off x="7539505" y="181343"/>
            <a:ext cx="2519980" cy="699753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1F886444-D73C-4D28-581C-4AA25F08A1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19450" t="2453" b="2453"/>
          <a:stretch/>
        </p:blipFill>
        <p:spPr>
          <a:xfrm>
            <a:off x="0" y="0"/>
            <a:ext cx="627888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D36661DB-B497-CED0-D45B-92AC0A119EC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83480" y="665163"/>
            <a:ext cx="6370320" cy="2008463"/>
          </a:xfrm>
        </p:spPr>
        <p:txBody>
          <a:bodyPr anchor="b"/>
          <a:lstStyle>
            <a:lvl1pPr algn="r">
              <a:defRPr sz="6000">
                <a:solidFill>
                  <a:srgbClr val="042C4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Session title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CC7DD01-06F8-304F-D93E-9F4C55EA16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8880" y="2859227"/>
            <a:ext cx="5041230" cy="414338"/>
          </a:xfrm>
        </p:spPr>
        <p:txBody>
          <a:bodyPr/>
          <a:lstStyle>
            <a:lvl1pPr marL="0" indent="0" algn="r">
              <a:buNone/>
              <a:defRPr sz="2400">
                <a:solidFill>
                  <a:srgbClr val="042C4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err="1"/>
              <a:t>Presenter</a:t>
            </a:r>
            <a:endParaRPr lang="de-DE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869CA51-A242-1B21-6EAC-1CCF8DE334B5}"/>
              </a:ext>
            </a:extLst>
          </p:cNvPr>
          <p:cNvSpPr txBox="1"/>
          <p:nvPr userDrawn="1"/>
        </p:nvSpPr>
        <p:spPr>
          <a:xfrm>
            <a:off x="9018270" y="5099384"/>
            <a:ext cx="2301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Grafik 5" descr="Ein Bild, das Text, Design enthält.&#10;&#10;Automatisch generierte Beschreibung">
            <a:extLst>
              <a:ext uri="{FF2B5EF4-FFF2-40B4-BE49-F238E27FC236}">
                <a16:creationId xmlns:a16="http://schemas.microsoft.com/office/drawing/2014/main" id="{30C79DCF-BAE5-03E4-8DCA-543765C342F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6925" y="5961702"/>
            <a:ext cx="719051" cy="719051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1DABDA72-5755-3365-1A9D-CE37C6A7DA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19168" t="25361" r="13354" b="36408"/>
          <a:stretch/>
        </p:blipFill>
        <p:spPr>
          <a:xfrm>
            <a:off x="5127959" y="227213"/>
            <a:ext cx="2301841" cy="553222"/>
          </a:xfrm>
          <a:prstGeom prst="rect">
            <a:avLst/>
          </a:prstGeom>
        </p:spPr>
      </p:pic>
      <p:pic>
        <p:nvPicPr>
          <p:cNvPr id="12" name="Grafik 11" descr="Ein Bild, das Text, Schrift, weiß, Logo enthält.&#10;&#10;Automatisch generierte Beschreibung">
            <a:extLst>
              <a:ext uri="{FF2B5EF4-FFF2-40B4-BE49-F238E27FC236}">
                <a16:creationId xmlns:a16="http://schemas.microsoft.com/office/drawing/2014/main" id="{E54EEA1C-2E5D-6508-4EDA-6C60345BA38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6564" y="6130331"/>
            <a:ext cx="1869907" cy="414979"/>
          </a:xfrm>
          <a:prstGeom prst="rect">
            <a:avLst/>
          </a:prstGeom>
        </p:spPr>
      </p:pic>
      <p:pic>
        <p:nvPicPr>
          <p:cNvPr id="5" name="Grafik 4" descr="Ein Bild, das Text, Screenshot, Schrift, Visitenkarte enthält.&#10;&#10;Automatisch generierte Beschreibung">
            <a:extLst>
              <a:ext uri="{FF2B5EF4-FFF2-40B4-BE49-F238E27FC236}">
                <a16:creationId xmlns:a16="http://schemas.microsoft.com/office/drawing/2014/main" id="{AD629D30-E099-CB70-3E50-BFFF53A3DE9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0177" y="5817643"/>
            <a:ext cx="3071166" cy="1040357"/>
          </a:xfrm>
          <a:prstGeom prst="rect">
            <a:avLst/>
          </a:prstGeom>
        </p:spPr>
      </p:pic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D6567893-7224-9280-D58F-558141EAA7E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80325" y="3570288"/>
            <a:ext cx="3389313" cy="20097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116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EB7509-E581-EE15-473A-CDE6FB7D9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279"/>
            <a:ext cx="10515600" cy="406241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FD347F-1601-68A1-687C-F1D42D34EB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2387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AEC34C-1BD6-A317-0F15-240A7F2A5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2386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8379AA9-6120-9A43-E6A1-C9FFDE120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2386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E255E9-8D06-4421-9912-9DD8D3F68443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48E3D68-DD9C-A82E-2A83-6E8347C0FCB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9168" t="25361" r="13354" b="36408"/>
          <a:stretch/>
        </p:blipFill>
        <p:spPr>
          <a:xfrm>
            <a:off x="838200" y="217962"/>
            <a:ext cx="2712135" cy="651830"/>
          </a:xfrm>
          <a:prstGeom prst="rect">
            <a:avLst/>
          </a:prstGeom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FDEC0129-ACE8-5EF3-9F55-2621AC3F1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7715"/>
            <a:ext cx="10515600" cy="100663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32F790E7-334C-CF02-6F6D-3757FEA900CC}"/>
              </a:ext>
            </a:extLst>
          </p:cNvPr>
          <p:cNvSpPr/>
          <p:nvPr userDrawn="1"/>
        </p:nvSpPr>
        <p:spPr>
          <a:xfrm rot="5400000">
            <a:off x="-2906809" y="3287809"/>
            <a:ext cx="6858004" cy="282386"/>
          </a:xfrm>
          <a:prstGeom prst="rect">
            <a:avLst/>
          </a:prstGeom>
          <a:gradFill>
            <a:gsLst>
              <a:gs pos="23000">
                <a:srgbClr val="042C4C"/>
              </a:gs>
              <a:gs pos="55000">
                <a:srgbClr val="1F5382"/>
              </a:gs>
              <a:gs pos="80000">
                <a:srgbClr val="1F5382"/>
              </a:gs>
              <a:gs pos="100000">
                <a:srgbClr val="1F5382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3E324AB-E262-D454-C256-EA9CBF19285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23000"/>
          </a:blip>
          <a:srcRect l="2245" t="1199" r="4405" b="1372"/>
          <a:stretch/>
        </p:blipFill>
        <p:spPr>
          <a:xfrm>
            <a:off x="5108713" y="20100"/>
            <a:ext cx="7089111" cy="684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68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1CE760B-3B5D-614C-F289-FB703BEF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9CAEA9-A4B7-8D4E-4CB1-9B535E6E1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0FE932B-D3E6-11C1-FC2F-0906A1367E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6781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6E9990F-47AD-4078-AA4E-1459F28B277C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F40CA40-67AF-7750-A45B-6FA04EB983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6781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62E75C-F988-2818-4CB7-18AA88BF4E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6781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E255E9-8D06-4421-9912-9DD8D3F6844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8218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725" r:id="rId2"/>
    <p:sldLayoutId id="2147483724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ea.europa.eu/publications/emep-eea-guidebook-2019/part-a-general-guidance-chapters/6-inventory-management-improvement-and/view" TargetMode="External"/><Relationship Id="rId2" Type="http://schemas.openxmlformats.org/officeDocument/2006/relationships/hyperlink" Target="https://www.ipcc-nggip.iges.or.jp/public/2006gl/vol1.html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EDD26B-1C00-143B-A163-C24837408C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3480" y="877598"/>
            <a:ext cx="6370320" cy="20084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GHG Inventories – </a:t>
            </a:r>
            <a:r>
              <a:rPr lang="en-GB" sz="5300" dirty="0"/>
              <a:t>Quality </a:t>
            </a:r>
            <a:r>
              <a:rPr lang="en-GB" sz="5300"/>
              <a:t>Assurance/ Quality </a:t>
            </a:r>
            <a:r>
              <a:rPr lang="en-GB" sz="5300" dirty="0"/>
              <a:t>Control</a:t>
            </a:r>
            <a:endParaRPr lang="en-US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AEF8F2D-3217-AAFA-3CD8-FCD695401C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Sabino Del Vento – Ricardo 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4C66EBF-1480-CC2F-B670-B35FF36CBD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22/09/2024</a:t>
            </a:r>
          </a:p>
        </p:txBody>
      </p:sp>
    </p:spTree>
    <p:extLst>
      <p:ext uri="{BB962C8B-B14F-4D97-AF65-F5344CB8AC3E}">
        <p14:creationId xmlns:p14="http://schemas.microsoft.com/office/powerpoint/2010/main" val="1191850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C0B2CB-0950-3707-8179-70082EE66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Reviews, preferably by </a:t>
            </a:r>
            <a:r>
              <a:rPr lang="en-GB" sz="2000" b="1" dirty="0"/>
              <a:t>independent third parties</a:t>
            </a:r>
            <a:r>
              <a:rPr lang="en-GB" sz="2000" dirty="0"/>
              <a:t>, should be performed upon a finalised inventory following the implementation of QC procedures. These: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D50CC9-1F94-19BF-E643-05A4C2693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B24D5A-2BE2-EE01-2D27-EF924F392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BD792B-6550-B546-88E0-F0C28E498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06BECAA-4995-724D-A62C-2761CE1D3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Concepts of Quality Assurance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0802C58-2F41-82F8-B0FF-B3FF4F088CB2}"/>
              </a:ext>
            </a:extLst>
          </p:cNvPr>
          <p:cNvGrpSpPr/>
          <p:nvPr/>
        </p:nvGrpSpPr>
        <p:grpSpPr>
          <a:xfrm>
            <a:off x="3896591" y="2994459"/>
            <a:ext cx="2252643" cy="1422400"/>
            <a:chOff x="2385" y="365392"/>
            <a:chExt cx="1892514" cy="113550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B237D56-CE93-8843-20C0-2F74106C1473}"/>
                </a:ext>
              </a:extLst>
            </p:cNvPr>
            <p:cNvSpPr/>
            <p:nvPr/>
          </p:nvSpPr>
          <p:spPr>
            <a:xfrm>
              <a:off x="2385" y="365392"/>
              <a:ext cx="1892514" cy="1135508"/>
            </a:xfrm>
            <a:prstGeom prst="rect">
              <a:avLst/>
            </a:prstGeom>
            <a:solidFill>
              <a:srgbClr val="9966FF">
                <a:alpha val="72157"/>
              </a:srgbClr>
            </a:solidFill>
            <a:ln>
              <a:solidFill>
                <a:srgbClr val="9966FF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181582F-064A-BFBA-234C-E7391202CB95}"/>
                </a:ext>
              </a:extLst>
            </p:cNvPr>
            <p:cNvSpPr/>
            <p:nvPr/>
          </p:nvSpPr>
          <p:spPr>
            <a:xfrm>
              <a:off x="2385" y="365392"/>
              <a:ext cx="1892514" cy="11355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Verify that measurable objectives were met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5A3D3F4-9874-5619-C67B-DF8BE5E0017C}"/>
              </a:ext>
            </a:extLst>
          </p:cNvPr>
          <p:cNvGrpSpPr/>
          <p:nvPr/>
        </p:nvGrpSpPr>
        <p:grpSpPr>
          <a:xfrm>
            <a:off x="6292362" y="2994459"/>
            <a:ext cx="2252643" cy="1422400"/>
            <a:chOff x="2084151" y="365392"/>
            <a:chExt cx="1892514" cy="1135508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C76D9A0-7BCE-6880-E7A0-0F5C40C79FAF}"/>
                </a:ext>
              </a:extLst>
            </p:cNvPr>
            <p:cNvSpPr/>
            <p:nvPr/>
          </p:nvSpPr>
          <p:spPr>
            <a:xfrm>
              <a:off x="2084151" y="365392"/>
              <a:ext cx="1892514" cy="1135508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2041841-4CAA-8B0F-1E54-D68938B27E54}"/>
                </a:ext>
              </a:extLst>
            </p:cNvPr>
            <p:cNvSpPr/>
            <p:nvPr/>
          </p:nvSpPr>
          <p:spPr>
            <a:xfrm>
              <a:off x="2084151" y="365392"/>
              <a:ext cx="1892514" cy="11355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Support the effectiveness of the QC programme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2E24DD4-5165-A3FA-DF83-A46E943F5E34}"/>
              </a:ext>
            </a:extLst>
          </p:cNvPr>
          <p:cNvGrpSpPr/>
          <p:nvPr/>
        </p:nvGrpSpPr>
        <p:grpSpPr>
          <a:xfrm>
            <a:off x="3888634" y="4532221"/>
            <a:ext cx="4656371" cy="1865837"/>
            <a:chOff x="2385" y="1690152"/>
            <a:chExt cx="1892514" cy="113550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1AFB42-6DBF-3763-7BEE-6890307ECBBB}"/>
                </a:ext>
              </a:extLst>
            </p:cNvPr>
            <p:cNvSpPr/>
            <p:nvPr/>
          </p:nvSpPr>
          <p:spPr>
            <a:xfrm>
              <a:off x="2385" y="1690152"/>
              <a:ext cx="1892514" cy="1135508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4869991-BC3D-0A78-44CD-DBE95E93C691}"/>
                </a:ext>
              </a:extLst>
            </p:cNvPr>
            <p:cNvSpPr/>
            <p:nvPr/>
          </p:nvSpPr>
          <p:spPr>
            <a:xfrm>
              <a:off x="2385" y="1690152"/>
              <a:ext cx="1892514" cy="11355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Ensure that the inventory represents the best possible estimates of emissions and removals given the current state of scientific knowledge and data availability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6699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04FF81-7C04-7516-CBE4-C9D083881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8988"/>
            <a:ext cx="10515600" cy="4062412"/>
          </a:xfrm>
        </p:spPr>
        <p:txBody>
          <a:bodyPr/>
          <a:lstStyle/>
          <a:p>
            <a:r>
              <a:rPr lang="en-GB" sz="2000" dirty="0"/>
              <a:t>Quality assurance comprises activities outside the actual inventory compilation. Good practice for QA procedures includes: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D97084-4286-3831-4161-6DE0C7BC9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F78B32-D745-A39F-1C22-333A8B54F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7D2009-0BF9-F2C8-5364-4DE0F733F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B8187B1-D1B1-3F63-FC88-659EC6C20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QA activities and procedures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E6F89A76-2BE1-B08B-B436-6261A8A16E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515969"/>
              </p:ext>
            </p:extLst>
          </p:nvPr>
        </p:nvGraphicFramePr>
        <p:xfrm>
          <a:off x="1699819" y="2673161"/>
          <a:ext cx="8390908" cy="755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7CA7ADE-57FB-9C96-8071-26C282676F02}"/>
              </a:ext>
            </a:extLst>
          </p:cNvPr>
          <p:cNvSpPr txBox="1"/>
          <p:nvPr/>
        </p:nvSpPr>
        <p:spPr>
          <a:xfrm>
            <a:off x="9086802" y="2586325"/>
            <a:ext cx="1382230" cy="562630"/>
          </a:xfrm>
          <a:prstGeom prst="ellipse">
            <a:avLst/>
          </a:prstGeom>
          <a:solidFill>
            <a:srgbClr val="CEDFDC"/>
          </a:solidFill>
        </p:spPr>
        <p:txBody>
          <a:bodyPr wrap="none" rtlCol="0">
            <a:spAutoFit/>
          </a:bodyPr>
          <a:lstStyle/>
          <a:p>
            <a:r>
              <a:rPr lang="en-GB" sz="2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C5F995-50C4-5722-CE2A-D3AD2F6AAABC}"/>
              </a:ext>
            </a:extLst>
          </p:cNvPr>
          <p:cNvSpPr txBox="1"/>
          <p:nvPr/>
        </p:nvSpPr>
        <p:spPr>
          <a:xfrm>
            <a:off x="1403927" y="2524629"/>
            <a:ext cx="1560307" cy="562630"/>
          </a:xfrm>
          <a:prstGeom prst="ellipse">
            <a:avLst/>
          </a:prstGeom>
          <a:solidFill>
            <a:srgbClr val="CEDFDC"/>
          </a:solidFill>
        </p:spPr>
        <p:txBody>
          <a:bodyPr wrap="none" rtlCol="0">
            <a:spAutoFit/>
          </a:bodyPr>
          <a:lstStyle/>
          <a:p>
            <a:r>
              <a:rPr lang="en-GB" sz="2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70CB88-0116-DE9D-6D87-D61F4A049F6B}"/>
              </a:ext>
            </a:extLst>
          </p:cNvPr>
          <p:cNvSpPr/>
          <p:nvPr/>
        </p:nvSpPr>
        <p:spPr>
          <a:xfrm>
            <a:off x="1795930" y="3440738"/>
            <a:ext cx="4104000" cy="230832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algn="just">
              <a:spcBef>
                <a:spcPct val="20000"/>
              </a:spcBef>
              <a:buFont typeface="Arial" charset="0"/>
              <a:buChar char="•"/>
            </a:pPr>
            <a:r>
              <a:rPr lang="en-GB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ensure that the inventory’s results, assumptions, and methods are reasonable 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</a:pPr>
            <a:r>
              <a:rPr lang="en-GB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 involve reviewers that can conduct an unbiased review of the inventory and who may have a different technical perspective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7D5A2B-4478-9884-1A25-17E7DB147C5B}"/>
              </a:ext>
            </a:extLst>
          </p:cNvPr>
          <p:cNvSpPr/>
          <p:nvPr/>
        </p:nvSpPr>
        <p:spPr>
          <a:xfrm>
            <a:off x="6388181" y="3440738"/>
            <a:ext cx="4104000" cy="26776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just">
              <a:spcBef>
                <a:spcPct val="20000"/>
              </a:spcBef>
              <a:buFont typeface="Arial" charset="0"/>
              <a:buChar char="•"/>
            </a:pPr>
            <a:r>
              <a:rPr lang="en-GB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be used to evaluate how effectively the inventory complies QC specifications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</a:pPr>
            <a:r>
              <a:rPr lang="en-GB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Doesn’t focus on the result of the calculation but in-depth analysis of the procedures and documentation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</a:pPr>
            <a:r>
              <a:rPr lang="en-GB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also provide verification</a:t>
            </a:r>
          </a:p>
        </p:txBody>
      </p:sp>
      <p:sp>
        <p:nvSpPr>
          <p:cNvPr id="12" name="Rounded Rectangular Callout 10">
            <a:extLst>
              <a:ext uri="{FF2B5EF4-FFF2-40B4-BE49-F238E27FC236}">
                <a16:creationId xmlns:a16="http://schemas.microsoft.com/office/drawing/2014/main" id="{A8CE95B0-04FC-76E5-2D54-E262C23BB206}"/>
              </a:ext>
            </a:extLst>
          </p:cNvPr>
          <p:cNvSpPr/>
          <p:nvPr/>
        </p:nvSpPr>
        <p:spPr>
          <a:xfrm>
            <a:off x="2256179" y="5700819"/>
            <a:ext cx="3835400" cy="919401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Use QA reviewers that have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been involved in preparing the inventory – other sector experts or colleagues</a:t>
            </a:r>
          </a:p>
        </p:txBody>
      </p:sp>
    </p:spTree>
    <p:extLst>
      <p:ext uri="{BB962C8B-B14F-4D97-AF65-F5344CB8AC3E}">
        <p14:creationId xmlns:p14="http://schemas.microsoft.com/office/powerpoint/2010/main" val="374058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11C5BE-98C6-B6FB-D07E-F1FA7E41A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780"/>
            <a:ext cx="10515600" cy="4116344"/>
          </a:xfrm>
        </p:spPr>
        <p:txBody>
          <a:bodyPr>
            <a:noAutofit/>
          </a:bodyPr>
          <a:lstStyle/>
          <a:p>
            <a:r>
              <a:rPr lang="en-GB" dirty="0"/>
              <a:t>Quality control involves regular and adequate checking of data and information; Quality assurance involves regular independent reviews </a:t>
            </a:r>
          </a:p>
          <a:p>
            <a:r>
              <a:rPr lang="en-GB" dirty="0"/>
              <a:t>QA/QC is necessary to avoid errors, and to ensure an efficient, transparent and credible inventory</a:t>
            </a:r>
          </a:p>
          <a:p>
            <a:r>
              <a:rPr lang="en-GB" dirty="0"/>
              <a:t>Three components to QA/QC; planning, implementation, and documentation &amp; archiving</a:t>
            </a:r>
          </a:p>
          <a:p>
            <a:r>
              <a:rPr lang="en-GB" dirty="0"/>
              <a:t>Data and emission factors included in the inventory have to be assessed as high, medium or low quality</a:t>
            </a:r>
          </a:p>
          <a:p>
            <a:r>
              <a:rPr lang="en-GB" dirty="0"/>
              <a:t>Data documentation and archiving is essential in avoiding common data management problems</a:t>
            </a:r>
          </a:p>
          <a:p>
            <a:r>
              <a:rPr lang="en-GB" dirty="0"/>
              <a:t>Embed a system of checking procedures (QC) from the beginning and set up a central system for storing data, transparently documenting data activities</a:t>
            </a:r>
          </a:p>
          <a:p>
            <a:r>
              <a:rPr lang="en-GB" dirty="0"/>
              <a:t>Consider the most appropriate form of review (QA) from the beginning</a:t>
            </a:r>
          </a:p>
          <a:p>
            <a:r>
              <a:rPr lang="en-GB" dirty="0"/>
              <a:t>Data quality is ensured when it can be demonstrated that the data sets are relevant, complete, consistent, reliable, current, accurate and objective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90B388-4DDF-A0D7-C0EE-C311F5786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2DAA28-2856-7C57-FF1B-B03D1D8B7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EC1236-9788-E1B0-4B80-59466E930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868C2F4-CF6B-E0F3-CDBA-9AFAF0742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1723"/>
            <a:ext cx="10515600" cy="1006632"/>
          </a:xfrm>
        </p:spPr>
        <p:txBody>
          <a:bodyPr/>
          <a:lstStyle/>
          <a:p>
            <a:r>
              <a:rPr lang="en-US" dirty="0"/>
              <a:t>Summary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3759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C4AFB04-ABA4-714C-A25F-41B67356D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IPCC 2006 GLs – Vol. 1 General Guidance and Reporting</a:t>
            </a:r>
          </a:p>
          <a:p>
            <a:pPr lvl="1"/>
            <a:r>
              <a:rPr lang="en-GB" dirty="0">
                <a:hlinkClick r:id="rId2"/>
              </a:rPr>
              <a:t>https://www.ipcc-nggip.iges.or.jp/public/2006gl/vol1.html</a:t>
            </a:r>
            <a:endParaRPr lang="en-GB" dirty="0"/>
          </a:p>
          <a:p>
            <a:endParaRPr lang="en-GB" dirty="0"/>
          </a:p>
          <a:p>
            <a:r>
              <a:rPr lang="en-GB" dirty="0"/>
              <a:t>EMEP/EEA Guidebook – 6. Inventory management, improvement and QA/QC</a:t>
            </a:r>
          </a:p>
          <a:p>
            <a:pPr lvl="1"/>
            <a:r>
              <a:rPr lang="en-GB" dirty="0">
                <a:hlinkClick r:id="rId3"/>
              </a:rPr>
              <a:t>https://www.eea.europa.eu/publications/emep-eea-guidebook-2019/part-a-general-guidance-chapters/6-inventory-management-improvement-and/view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5E3190-BF6E-2FF9-DC54-B67AF048A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884645-2D3F-2288-2B5F-C4251148C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30E139-0C1C-BAD8-546F-FF7A1C3EA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512704A-4E73-CC27-2ED0-CE8CBED4B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Additional technical content </a:t>
            </a:r>
          </a:p>
        </p:txBody>
      </p:sp>
    </p:spTree>
    <p:extLst>
      <p:ext uri="{BB962C8B-B14F-4D97-AF65-F5344CB8AC3E}">
        <p14:creationId xmlns:p14="http://schemas.microsoft.com/office/powerpoint/2010/main" val="2314164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EEC159-367F-B179-6C4F-E65C9A9AA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GB" sz="6000" dirty="0"/>
          </a:p>
          <a:p>
            <a:pPr marL="0" indent="0" algn="ctr">
              <a:buNone/>
            </a:pPr>
            <a:r>
              <a:rPr lang="en-GB" sz="8800" dirty="0"/>
              <a:t>Thank you</a:t>
            </a:r>
            <a:r>
              <a:rPr lang="en-GB" sz="1800" dirty="0"/>
              <a:t>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B9A188-8024-0F9A-5BD9-C1FC701A5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55879-83AE-2E0D-50E1-17813F0AC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A33341-6E65-57D0-F91D-B9F764D38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5D7D33C-14F2-E64F-A955-F585718EB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048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DCA395B-E450-6CCA-D772-1E51299E0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 inventory compilation, reporting and development plan covering QA/QC, timing,  deliverables and stakeholder involvement</a:t>
            </a:r>
          </a:p>
          <a:p>
            <a:r>
              <a:rPr lang="en-GB" dirty="0"/>
              <a:t>Good quality and consistent management to underpin the work</a:t>
            </a:r>
          </a:p>
          <a:p>
            <a:r>
              <a:rPr lang="en-GB" dirty="0"/>
              <a:t>A functioning QA/QC system</a:t>
            </a:r>
          </a:p>
          <a:p>
            <a:r>
              <a:rPr lang="en-GB" dirty="0"/>
              <a:t>Approaches to improve the quality of the inventory</a:t>
            </a:r>
          </a:p>
          <a:p>
            <a:pPr lvl="1"/>
            <a:r>
              <a:rPr lang="en-GB" dirty="0"/>
              <a:t>Key Category Analysis (KCA)</a:t>
            </a:r>
          </a:p>
          <a:p>
            <a:pPr lvl="1"/>
            <a:r>
              <a:rPr lang="en-GB" dirty="0"/>
              <a:t>Estimating and reducing uncertainty (of emissions/removals)</a:t>
            </a:r>
          </a:p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6545C5-3A72-52B9-D783-E156FE29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49969-094A-9ED0-F74C-6C8FABBA6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21B7C8-EA4C-16F0-C155-D539EC2A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F433A46-33FC-9DA9-93CF-6FD312793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key requirements of a GHG inventory system?</a:t>
            </a:r>
          </a:p>
        </p:txBody>
      </p:sp>
    </p:spTree>
    <p:extLst>
      <p:ext uri="{BB962C8B-B14F-4D97-AF65-F5344CB8AC3E}">
        <p14:creationId xmlns:p14="http://schemas.microsoft.com/office/powerpoint/2010/main" val="589183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9EF589-5F1C-12FD-2466-338306C4F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GB" altLang="en-US" dirty="0">
                <a:ea typeface="ＭＳ Ｐゴシック" pitchFamily="34" charset="-128"/>
              </a:rPr>
              <a:t>National GHG inventories must be prepared in accordance with the </a:t>
            </a:r>
            <a:r>
              <a:rPr lang="en-GB" altLang="en-US" b="1" dirty="0">
                <a:ea typeface="ＭＳ Ｐゴシック" pitchFamily="34" charset="-128"/>
              </a:rPr>
              <a:t>UNFCCC data quality principles (TACCC):</a:t>
            </a:r>
          </a:p>
          <a:p>
            <a:pPr algn="just"/>
            <a:endParaRPr lang="en-GB" altLang="en-US" sz="900" b="1" dirty="0">
              <a:ea typeface="ＭＳ Ｐゴシック" pitchFamily="34" charset="-128"/>
            </a:endParaRPr>
          </a:p>
          <a:p>
            <a:pPr lvl="1"/>
            <a:r>
              <a:rPr lang="en-GB" altLang="en-US" sz="2000" b="1" dirty="0">
                <a:ea typeface="ＭＳ Ｐゴシック" pitchFamily="34" charset="-128"/>
              </a:rPr>
              <a:t>Transparency</a:t>
            </a:r>
          </a:p>
          <a:p>
            <a:pPr lvl="1"/>
            <a:r>
              <a:rPr lang="en-GB" altLang="en-US" sz="2000" b="1" dirty="0">
                <a:ea typeface="ＭＳ Ｐゴシック" pitchFamily="34" charset="-128"/>
              </a:rPr>
              <a:t>Accuracy</a:t>
            </a:r>
          </a:p>
          <a:p>
            <a:pPr lvl="1"/>
            <a:r>
              <a:rPr lang="en-GB" altLang="en-US" sz="2000" b="1" dirty="0">
                <a:ea typeface="ＭＳ Ｐゴシック" pitchFamily="34" charset="-128"/>
              </a:rPr>
              <a:t>Completeness</a:t>
            </a:r>
          </a:p>
          <a:p>
            <a:pPr lvl="1"/>
            <a:r>
              <a:rPr lang="en-GB" altLang="en-US" sz="2000" b="1" dirty="0">
                <a:ea typeface="ＭＳ Ｐゴシック" pitchFamily="34" charset="-128"/>
              </a:rPr>
              <a:t>Comparability</a:t>
            </a:r>
          </a:p>
          <a:p>
            <a:pPr lvl="1"/>
            <a:r>
              <a:rPr lang="en-GB" altLang="en-US" sz="2000" b="1" dirty="0">
                <a:ea typeface="ＭＳ Ｐゴシック" pitchFamily="34" charset="-128"/>
              </a:rPr>
              <a:t>Consistency</a:t>
            </a:r>
          </a:p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D8C3CE-C976-158A-E7DC-F42FF636E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C81EB9-982C-2B87-1FAE-41858DA73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11BCA8-90BC-0996-8FEE-ADF4E984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FC3183C-2D8C-901F-9E6D-507DE87F8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Quality criteria and principles</a:t>
            </a:r>
          </a:p>
        </p:txBody>
      </p:sp>
    </p:spTree>
    <p:extLst>
      <p:ext uri="{BB962C8B-B14F-4D97-AF65-F5344CB8AC3E}">
        <p14:creationId xmlns:p14="http://schemas.microsoft.com/office/powerpoint/2010/main" val="41919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A9C765-AF3A-2A49-8CCC-12F778256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9423"/>
            <a:ext cx="10515600" cy="4062412"/>
          </a:xfrm>
        </p:spPr>
        <p:txBody>
          <a:bodyPr/>
          <a:lstStyle/>
          <a:p>
            <a:pPr algn="just"/>
            <a:r>
              <a:rPr lang="en-GB" dirty="0"/>
              <a:t>Set quality objectives based on the five principles:</a:t>
            </a:r>
          </a:p>
          <a:p>
            <a:pPr algn="just"/>
            <a:endParaRPr lang="en-GB" altLang="en-US" sz="900" b="1" dirty="0">
              <a:ea typeface="ＭＳ Ｐゴシック" pitchFamily="34" charset="-128"/>
            </a:endParaRPr>
          </a:p>
          <a:p>
            <a:pPr lvl="1"/>
            <a:r>
              <a:rPr lang="en-GB" altLang="en-US" sz="2000" dirty="0">
                <a:ea typeface="ＭＳ Ｐゴシック" pitchFamily="34" charset="-128"/>
              </a:rPr>
              <a:t>Transparency</a:t>
            </a:r>
          </a:p>
          <a:p>
            <a:pPr lvl="1"/>
            <a:r>
              <a:rPr lang="en-GB" altLang="en-US" sz="2000" dirty="0">
                <a:ea typeface="ＭＳ Ｐゴシック" pitchFamily="34" charset="-128"/>
              </a:rPr>
              <a:t>Accuracy</a:t>
            </a:r>
          </a:p>
          <a:p>
            <a:pPr lvl="1"/>
            <a:r>
              <a:rPr lang="en-GB" altLang="en-US" sz="2000" dirty="0">
                <a:ea typeface="ＭＳ Ｐゴシック" pitchFamily="34" charset="-128"/>
              </a:rPr>
              <a:t>Completeness</a:t>
            </a:r>
          </a:p>
          <a:p>
            <a:pPr lvl="1"/>
            <a:r>
              <a:rPr lang="en-GB" altLang="en-US" sz="2000" dirty="0">
                <a:ea typeface="ＭＳ Ｐゴシック" pitchFamily="34" charset="-128"/>
              </a:rPr>
              <a:t>Comparability</a:t>
            </a:r>
          </a:p>
          <a:p>
            <a:pPr lvl="1"/>
            <a:r>
              <a:rPr lang="en-GB" altLang="en-US" sz="2000" dirty="0">
                <a:ea typeface="ＭＳ Ｐゴシック" pitchFamily="34" charset="-128"/>
              </a:rPr>
              <a:t>Consistency</a:t>
            </a:r>
          </a:p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4B3725-324C-E471-5B67-BA735449B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D3F0C1-F443-CF4F-0684-DDBD0325D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0A3E14-5511-7BEF-F35B-561567BCA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2ADFAAF-53B6-9286-D208-4355F406B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Quality control and principles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1F82C12C-7EF8-9214-9D84-55B891EFC8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0922455"/>
              </p:ext>
            </p:extLst>
          </p:nvPr>
        </p:nvGraphicFramePr>
        <p:xfrm>
          <a:off x="2096878" y="4247838"/>
          <a:ext cx="8468149" cy="2338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523777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C483217-46B4-EB8E-2C92-AA29102B0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1716"/>
            <a:ext cx="10515600" cy="4062412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Some simple templates can improve the quality of input data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3B1A6-6588-1764-1C8D-7ED56CCCE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D334B7-9AC0-23D3-F4A9-CD19E6A0B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EB68AA-8DC1-D4DE-1127-2D1821604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18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5F9313D-6334-9B37-E6F2-4FFE72DD1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Ensuring data quality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A29D037-36E1-FA3D-BE31-767960A80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830937"/>
              </p:ext>
            </p:extLst>
          </p:nvPr>
        </p:nvGraphicFramePr>
        <p:xfrm>
          <a:off x="1779373" y="2051263"/>
          <a:ext cx="9315652" cy="436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8486">
                  <a:extLst>
                    <a:ext uri="{9D8B030D-6E8A-4147-A177-3AD203B41FA5}">
                      <a16:colId xmlns:a16="http://schemas.microsoft.com/office/drawing/2014/main" val="3254678416"/>
                    </a:ext>
                  </a:extLst>
                </a:gridCol>
                <a:gridCol w="6597166">
                  <a:extLst>
                    <a:ext uri="{9D8B030D-6E8A-4147-A177-3AD203B41FA5}">
                      <a16:colId xmlns:a16="http://schemas.microsoft.com/office/drawing/2014/main" val="5985666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QC information required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Description</a:t>
                      </a:r>
                      <a:r>
                        <a:rPr lang="en-GB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information required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160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Compiler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compiled this data?</a:t>
                      </a:r>
                      <a:endParaRPr lang="en-US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745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  <a:r>
                        <a:rPr lang="en-GB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created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When was</a:t>
                      </a:r>
                      <a:r>
                        <a:rPr lang="en-GB" sz="16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this data created/compiled?</a:t>
                      </a:r>
                      <a:endParaRPr lang="en-US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643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 of data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Where</a:t>
                      </a:r>
                      <a:r>
                        <a:rPr lang="en-GB" sz="16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has this data come from?</a:t>
                      </a:r>
                      <a:endParaRPr lang="en-US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provided to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has this data been provided for?</a:t>
                      </a:r>
                      <a:endParaRPr lang="en-US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4698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purpose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has this data been provided for? Does</a:t>
                      </a:r>
                      <a:r>
                        <a:rPr lang="en-GB" sz="16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this affect its use?</a:t>
                      </a:r>
                      <a:endParaRPr lang="en-US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2526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Quality</a:t>
                      </a:r>
                      <a:r>
                        <a:rPr lang="en-GB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check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</a:t>
                      </a:r>
                      <a:r>
                        <a:rPr lang="en-GB" sz="16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this data been checked by anyone? How has it been checked?</a:t>
                      </a:r>
                      <a:endParaRPr lang="en-US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844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Quality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H,</a:t>
                      </a:r>
                      <a:r>
                        <a:rPr lang="en-US" sz="16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M, L ?</a:t>
                      </a:r>
                      <a:endParaRPr lang="en-US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range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(e.g. date</a:t>
                      </a:r>
                      <a:r>
                        <a:rPr lang="en-GB" sz="16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range)</a:t>
                      </a:r>
                    </a:p>
                    <a:p>
                      <a:r>
                        <a:rPr lang="en-GB" sz="16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Geographic scope</a:t>
                      </a:r>
                    </a:p>
                    <a:p>
                      <a:r>
                        <a:rPr lang="en-GB" sz="16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Installations/activities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69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Notes/disclaimers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</a:t>
                      </a:r>
                      <a:r>
                        <a:rPr lang="en-GB" sz="16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other important information that the data recipient should be aware of? Are there missing years? Is this an estimate? Is this confidential?</a:t>
                      </a:r>
                      <a:endParaRPr lang="en-US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1631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761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55AA001-115F-C5BD-C4BB-D77BFE5F9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 indicative assessment of data quality for each emission factor and activity data must be included</a:t>
            </a:r>
          </a:p>
          <a:p>
            <a:r>
              <a:rPr lang="en-GB" dirty="0"/>
              <a:t>Uncertainty is not specifically calculated like in national inventories; it is indicative from the data quality assessment</a:t>
            </a:r>
          </a:p>
          <a:p>
            <a:r>
              <a:rPr lang="en-GB" b="1" dirty="0"/>
              <a:t>The data has to be assessed as high, medium or low</a:t>
            </a:r>
          </a:p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879DED-1C19-7C5C-3B4D-1B20A6041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AD1723-997D-810B-8B52-5A71F2F74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9F02AB-5437-DCEF-EF62-5EDBDB6BA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19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B732D5F-6B93-7EAA-4A49-0A2D7F5C7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Quality Assessment</a:t>
            </a:r>
          </a:p>
        </p:txBody>
      </p:sp>
      <p:graphicFrame>
        <p:nvGraphicFramePr>
          <p:cNvPr id="7" name="内容占位符 3">
            <a:extLst>
              <a:ext uri="{FF2B5EF4-FFF2-40B4-BE49-F238E27FC236}">
                <a16:creationId xmlns:a16="http://schemas.microsoft.com/office/drawing/2014/main" id="{80C913AE-2873-6EE6-3E85-A950C07C65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7907612"/>
              </p:ext>
            </p:extLst>
          </p:nvPr>
        </p:nvGraphicFramePr>
        <p:xfrm>
          <a:off x="2399888" y="3809171"/>
          <a:ext cx="7787641" cy="23923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6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8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2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0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quality</a:t>
                      </a:r>
                      <a:endParaRPr lang="zh-CN" sz="1800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75375" marR="75375" marT="27305" marB="273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 data</a:t>
                      </a:r>
                      <a:endParaRPr lang="zh-CN" sz="1800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75375" marR="75375" marT="27305" marB="273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Emission factor</a:t>
                      </a:r>
                      <a:endParaRPr lang="zh-CN" sz="1800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75375" marR="75375" marT="27305" marB="2730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5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 (H)</a:t>
                      </a:r>
                      <a:endParaRPr lang="zh-CN" sz="180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75375" marR="75375" marT="27305" marB="2730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Detailed activity data</a:t>
                      </a:r>
                      <a:endParaRPr lang="zh-CN" sz="1800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75375" marR="75375" marT="27305" marB="2730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Specific emission factors</a:t>
                      </a:r>
                      <a:endParaRPr lang="zh-CN" sz="180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75375" marR="75375" marT="27305" marB="2730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5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Medium (M)</a:t>
                      </a:r>
                      <a:endParaRPr lang="zh-CN" sz="180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75375" marR="75375" marT="27305" marB="2730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Modelled activity data using robust assumptions</a:t>
                      </a:r>
                      <a:endParaRPr lang="zh-CN" sz="1800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75375" marR="75375" marT="27305" marB="2730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More general emission factors</a:t>
                      </a:r>
                      <a:endParaRPr lang="zh-CN" sz="1800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75375" marR="75375" marT="27305" marB="2730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 (L)</a:t>
                      </a:r>
                      <a:endParaRPr lang="zh-CN" sz="1800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75375" marR="75375" marT="27305" marB="2730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Highly-modeled or uncertain activity data</a:t>
                      </a:r>
                      <a:endParaRPr lang="zh-CN" sz="1800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75375" marR="75375" marT="27305" marB="2730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Default emission factors</a:t>
                      </a:r>
                      <a:endParaRPr lang="zh-CN" sz="1800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75375" marR="75375" marT="27305" marB="2730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776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B98CF0-AC21-BB2E-B7DE-B893D4532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6C9C79-0850-148C-D021-E62F84FCE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A926F3-9ACB-39C1-7922-52ABC1688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2</a:t>
            </a:fld>
            <a:endParaRPr lang="de-DE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F0D8357-8E25-3287-6D49-2128D1FF62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825" y="923924"/>
            <a:ext cx="9799988" cy="5519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1405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99162D-9571-F572-071D-69E94B6C2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F09990-E33E-BC9A-EB5A-8A2846D81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1AAE5B-0019-F148-1465-329E625B0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20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DB3F568-E3FF-337A-7EC8-EAD3AEF52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Indicators of data quality 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7B6DD033-9520-16DA-8A3A-C16A352072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496076"/>
              </p:ext>
            </p:extLst>
          </p:nvPr>
        </p:nvGraphicFramePr>
        <p:xfrm>
          <a:off x="1816443" y="1663181"/>
          <a:ext cx="9045146" cy="4610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3764">
                  <a:extLst>
                    <a:ext uri="{9D8B030D-6E8A-4147-A177-3AD203B41FA5}">
                      <a16:colId xmlns:a16="http://schemas.microsoft.com/office/drawing/2014/main" val="4142454520"/>
                    </a:ext>
                  </a:extLst>
                </a:gridCol>
                <a:gridCol w="6611382">
                  <a:extLst>
                    <a:ext uri="{9D8B030D-6E8A-4147-A177-3AD203B41FA5}">
                      <a16:colId xmlns:a16="http://schemas.microsoft.com/office/drawing/2014/main" val="2100659175"/>
                    </a:ext>
                  </a:extLst>
                </a:gridCol>
              </a:tblGrid>
              <a:tr h="3037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</a:t>
                      </a:r>
                      <a:endParaRPr lang="de-DE" sz="2000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54769" marR="54769" marT="13811" marB="1381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Example</a:t>
                      </a:r>
                    </a:p>
                  </a:txBody>
                  <a:tcPr marL="54769" marR="54769" marT="13811" marB="13811"/>
                </a:tc>
                <a:extLst>
                  <a:ext uri="{0D108BD9-81ED-4DB2-BD59-A6C34878D82A}">
                    <a16:rowId xmlns:a16="http://schemas.microsoft.com/office/drawing/2014/main" val="2496693145"/>
                  </a:ext>
                </a:extLst>
              </a:tr>
              <a:tr h="8607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Technological representativeness </a:t>
                      </a:r>
                      <a:endParaRPr lang="de-DE" sz="2000" b="0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54769" marR="54769" marT="13811" marB="1381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i="0" u="none" dirty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Does it cover the right vehicle types?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i="0" u="none" dirty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Is it</a:t>
                      </a:r>
                      <a:r>
                        <a:rPr lang="de-DE" sz="2000" i="0" u="none" baseline="0" dirty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 relevant to your w</a:t>
                      </a:r>
                      <a:r>
                        <a:rPr lang="de-DE" sz="2000" i="0" u="none" dirty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aste disposal treatment method?</a:t>
                      </a:r>
                    </a:p>
                  </a:txBody>
                  <a:tcPr marL="54769" marR="54769" marT="13811" marB="13811"/>
                </a:tc>
                <a:extLst>
                  <a:ext uri="{0D108BD9-81ED-4DB2-BD59-A6C34878D82A}">
                    <a16:rowId xmlns:a16="http://schemas.microsoft.com/office/drawing/2014/main" val="668020391"/>
                  </a:ext>
                </a:extLst>
              </a:tr>
              <a:tr h="753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Temporal representativeness </a:t>
                      </a:r>
                      <a:endParaRPr lang="de-DE" sz="20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769" marR="54769" marT="13811" marB="1381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i="0" u="none" dirty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Does the dataset year match the inventory year?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i="0" u="none" dirty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If not, has it been scaled?</a:t>
                      </a:r>
                    </a:p>
                  </a:txBody>
                  <a:tcPr marL="54769" marR="54769" marT="13811" marB="13811"/>
                </a:tc>
                <a:extLst>
                  <a:ext uri="{0D108BD9-81ED-4DB2-BD59-A6C34878D82A}">
                    <a16:rowId xmlns:a16="http://schemas.microsoft.com/office/drawing/2014/main" val="1866184403"/>
                  </a:ext>
                </a:extLst>
              </a:tr>
              <a:tr h="11392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Geographical representativeness </a:t>
                      </a:r>
                      <a:endParaRPr lang="de-DE" sz="2000" b="0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54769" marR="54769" marT="13811" marB="1381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i="0" u="none" dirty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Does the dataset year match the inventory boundary?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i="0" u="none" dirty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If not, has it been scaled?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i="0" u="none" dirty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Is it</a:t>
                      </a:r>
                      <a:r>
                        <a:rPr lang="de-DE" sz="2000" i="0" u="none" baseline="0" dirty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 specific to your region/country?</a:t>
                      </a:r>
                      <a:endParaRPr lang="de-DE" sz="2000" i="0" u="none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54769" marR="54769" marT="13811" marB="13811"/>
                </a:tc>
                <a:extLst>
                  <a:ext uri="{0D108BD9-81ED-4DB2-BD59-A6C34878D82A}">
                    <a16:rowId xmlns:a16="http://schemas.microsoft.com/office/drawing/2014/main" val="2619102708"/>
                  </a:ext>
                </a:extLst>
              </a:tr>
              <a:tr h="5822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Completeness </a:t>
                      </a:r>
                      <a:endParaRPr lang="de-DE" sz="2000" b="0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54769" marR="54769" marT="13811" marB="13811"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de-DE" sz="2000" i="0" u="none" dirty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Does it cover all</a:t>
                      </a:r>
                      <a:r>
                        <a:rPr lang="de-DE" sz="2000" i="0" u="none" baseline="0" dirty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 relevant </a:t>
                      </a:r>
                      <a:r>
                        <a:rPr lang="en-US" sz="2000" i="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locations and activities?</a:t>
                      </a:r>
                    </a:p>
                  </a:txBody>
                  <a:tcPr marL="54769" marR="54769" marT="13811" marB="13811"/>
                </a:tc>
                <a:extLst>
                  <a:ext uri="{0D108BD9-81ED-4DB2-BD59-A6C34878D82A}">
                    <a16:rowId xmlns:a16="http://schemas.microsoft.com/office/drawing/2014/main" val="3001799171"/>
                  </a:ext>
                </a:extLst>
              </a:tr>
              <a:tr h="8607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Reliability (Quality)</a:t>
                      </a:r>
                      <a:endParaRPr lang="de-DE" sz="20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2000" b="0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54769" marR="54769" marT="13811" marB="13811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i="0" u="none" dirty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Is</a:t>
                      </a:r>
                      <a:r>
                        <a:rPr lang="de-DE" sz="2000" i="0" u="none" baseline="0" dirty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 this data from a credible source?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i="0" u="none" baseline="0" dirty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Has supporting information been provided to give credibility?</a:t>
                      </a:r>
                      <a:endParaRPr lang="de-DE" sz="2000" i="0" u="none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54769" marR="54769" marT="13811" marB="13811"/>
                </a:tc>
                <a:extLst>
                  <a:ext uri="{0D108BD9-81ED-4DB2-BD59-A6C34878D82A}">
                    <a16:rowId xmlns:a16="http://schemas.microsoft.com/office/drawing/2014/main" val="2046386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4637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5A5DEFD-8B76-DAA9-BF7B-8CBB339E5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 you familiar with the concept of QA/QC?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do you think QA/QC is?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 you have a QA/QC plan in place? 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68C6A9-58D4-0F7C-5DB3-372C6F42C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E51DD-BA50-7BB6-9606-B6C5C53D4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8C52F2-DD19-4B0A-9248-E664EF58C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CC50F72-6D56-C0CB-3903-22E2F7FB3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Menti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307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4702D1D-745C-AAD3-C57F-5EDFE5D9C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An inventory is only as reliable as its data and processes</a:t>
            </a:r>
          </a:p>
          <a:p>
            <a:r>
              <a:rPr lang="en-GB" dirty="0"/>
              <a:t>Opportunities for errors exist at all stages of the project</a:t>
            </a:r>
          </a:p>
          <a:p>
            <a:r>
              <a:rPr lang="en-GB" dirty="0"/>
              <a:t>An inadequate QA/QC process can result in:</a:t>
            </a:r>
          </a:p>
          <a:p>
            <a:pPr lvl="1"/>
            <a:r>
              <a:rPr lang="en-GB" dirty="0"/>
              <a:t>Acquisition and use of wrong or erroneous activity data</a:t>
            </a:r>
          </a:p>
          <a:p>
            <a:pPr lvl="1"/>
            <a:r>
              <a:rPr lang="en-GB" dirty="0"/>
              <a:t>Errors in activity data</a:t>
            </a:r>
          </a:p>
          <a:p>
            <a:pPr lvl="1"/>
            <a:r>
              <a:rPr lang="en-GB" dirty="0"/>
              <a:t>Use of wrong emissions factors</a:t>
            </a:r>
          </a:p>
          <a:p>
            <a:pPr lvl="1"/>
            <a:r>
              <a:rPr lang="en-GB" dirty="0"/>
              <a:t>Calculation errors</a:t>
            </a:r>
          </a:p>
          <a:p>
            <a:pPr lvl="1"/>
            <a:r>
              <a:rPr lang="en-GB" dirty="0"/>
              <a:t>Reporting errors</a:t>
            </a:r>
          </a:p>
          <a:p>
            <a:r>
              <a:rPr lang="en-GB" dirty="0"/>
              <a:t>Each element can impact inventory results – and affect credibility of effort</a:t>
            </a:r>
          </a:p>
          <a:p>
            <a:r>
              <a:rPr lang="en-GB" dirty="0"/>
              <a:t>Without proper and thorough QA/QC processes, errors and omissions can go undetected can have significant impact on results</a:t>
            </a:r>
          </a:p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2EA98-7DA3-CF05-9772-058F4FA9E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80667F-6137-13ED-4E0C-D7FB57BA4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6F132E-C398-13BE-0D9F-83C00C75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F307762-F850-7E85-EB7D-C2692CD01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is QA/QC necessary?</a:t>
            </a:r>
          </a:p>
        </p:txBody>
      </p:sp>
    </p:spTree>
    <p:extLst>
      <p:ext uri="{BB962C8B-B14F-4D97-AF65-F5344CB8AC3E}">
        <p14:creationId xmlns:p14="http://schemas.microsoft.com/office/powerpoint/2010/main" val="611162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BDEB76-57D1-3BB8-F87E-B91A725DD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BAA31C-2FA8-F9BA-90CF-7246F181D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5E08F6-5DBF-3AA5-1680-3389A880D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70321AF-79A0-0563-2CD8-2442E8DD0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3505"/>
            <a:ext cx="10515600" cy="1006632"/>
          </a:xfrm>
        </p:spPr>
        <p:txBody>
          <a:bodyPr>
            <a:normAutofit/>
          </a:bodyPr>
          <a:lstStyle/>
          <a:p>
            <a:r>
              <a:rPr lang="en-GB" dirty="0"/>
              <a:t>Quality Assurance/Quality Control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740B5206-ACA3-BE23-59AE-EFD2A9D70754}"/>
              </a:ext>
            </a:extLst>
          </p:cNvPr>
          <p:cNvSpPr txBox="1">
            <a:spLocks/>
          </p:cNvSpPr>
          <p:nvPr/>
        </p:nvSpPr>
        <p:spPr bwMode="auto">
          <a:xfrm>
            <a:off x="1456038" y="2131195"/>
            <a:ext cx="9279924" cy="3922690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6462" tIns="66462" rIns="66462" bIns="66462" numCol="1" rtlCol="0" anchor="ctr" anchorCtr="1" compatLnSpc="1">
            <a:prstTxWarp prst="textNoShape">
              <a:avLst/>
            </a:prstTxWarp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0" i="0" kern="1200">
                <a:solidFill>
                  <a:srgbClr val="303434"/>
                </a:solidFill>
                <a:latin typeface="+mn-lt"/>
                <a:ea typeface="+mn-ea"/>
                <a:cs typeface="Calibri Light"/>
              </a:defRPr>
            </a:lvl1pPr>
            <a:lvl2pPr marL="56563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 kern="1200" baseline="0">
                <a:solidFill>
                  <a:schemeClr val="accent6"/>
                </a:solidFill>
                <a:latin typeface="+mn-lt"/>
                <a:ea typeface="+mn-ea"/>
                <a:cs typeface="Calibri Light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Calibri Light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Calibri Light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Calibri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dirty="0">
              <a:solidFill>
                <a:srgbClr val="869290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GB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Control</a:t>
            </a:r>
          </a:p>
          <a:p>
            <a:pPr marL="249122" lvl="1">
              <a:defRPr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system to ensure regular and adequate checking of data and information</a:t>
            </a:r>
          </a:p>
          <a:p>
            <a:pPr marL="249122" lvl="1">
              <a:defRPr/>
            </a:pPr>
            <a:r>
              <a:rPr lang="en-GB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Occurs throughout the inventory process</a:t>
            </a:r>
          </a:p>
          <a:p>
            <a:pPr>
              <a:defRPr/>
            </a:pPr>
            <a:endParaRPr lang="en-GB" dirty="0">
              <a:solidFill>
                <a:srgbClr val="869290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GB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Assurance</a:t>
            </a:r>
          </a:p>
          <a:p>
            <a:pPr marL="249122" lvl="1">
              <a:defRPr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system of regular independent reviews</a:t>
            </a:r>
          </a:p>
          <a:p>
            <a:pPr marL="249122" lvl="1">
              <a:defRPr/>
            </a:pPr>
            <a:r>
              <a:rPr lang="en-GB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 commonly occurs when the inventory process is complete </a:t>
            </a:r>
          </a:p>
          <a:p>
            <a:pPr algn="ctr" defTabSz="703402" eaLnBrk="0" hangingPunct="0">
              <a:defRPr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F234297-B489-D4B7-59CB-598C13B0219F}"/>
              </a:ext>
            </a:extLst>
          </p:cNvPr>
          <p:cNvGrpSpPr/>
          <p:nvPr/>
        </p:nvGrpSpPr>
        <p:grpSpPr>
          <a:xfrm>
            <a:off x="5505902" y="1575675"/>
            <a:ext cx="1267171" cy="5008622"/>
            <a:chOff x="2279559" y="-71914"/>
            <a:chExt cx="2594333" cy="6290262"/>
          </a:xfrm>
        </p:grpSpPr>
        <p:sp>
          <p:nvSpPr>
            <p:cNvPr id="9" name="Down Arrow 8">
              <a:extLst>
                <a:ext uri="{FF2B5EF4-FFF2-40B4-BE49-F238E27FC236}">
                  <a16:creationId xmlns:a16="http://schemas.microsoft.com/office/drawing/2014/main" id="{E10B8DB9-1864-EDC4-50DF-CCB630C62B47}"/>
                </a:ext>
              </a:extLst>
            </p:cNvPr>
            <p:cNvSpPr/>
            <p:nvPr/>
          </p:nvSpPr>
          <p:spPr bwMode="auto">
            <a:xfrm>
              <a:off x="2279559" y="-71914"/>
              <a:ext cx="2561598" cy="1683658"/>
            </a:xfrm>
            <a:prstGeom prst="downArrow">
              <a:avLst/>
            </a:prstGeom>
            <a:solidFill>
              <a:schemeClr val="accent3">
                <a:lumMod val="75000"/>
              </a:schemeClr>
            </a:solidFill>
            <a:ln w="6350" cap="flat" cmpd="sng" algn="ctr">
              <a:solidFill>
                <a:srgbClr val="30343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6462" tIns="66462" rIns="66462" bIns="66462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703402" eaLnBrk="0" hangingPunct="0">
                <a:defRPr/>
              </a:pPr>
              <a:r>
                <a:rPr lang="en-GB" sz="1600" b="1" kern="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INTERNAL</a:t>
              </a:r>
            </a:p>
          </p:txBody>
        </p:sp>
        <p:sp>
          <p:nvSpPr>
            <p:cNvPr id="10" name="Down Arrow 10">
              <a:extLst>
                <a:ext uri="{FF2B5EF4-FFF2-40B4-BE49-F238E27FC236}">
                  <a16:creationId xmlns:a16="http://schemas.microsoft.com/office/drawing/2014/main" id="{17FA984F-71CC-135B-D876-450CDF04C8FA}"/>
                </a:ext>
              </a:extLst>
            </p:cNvPr>
            <p:cNvSpPr/>
            <p:nvPr/>
          </p:nvSpPr>
          <p:spPr bwMode="auto">
            <a:xfrm rot="10800000">
              <a:off x="2279559" y="4534690"/>
              <a:ext cx="2561598" cy="1683658"/>
            </a:xfrm>
            <a:prstGeom prst="downArrow">
              <a:avLst/>
            </a:prstGeom>
            <a:solidFill>
              <a:schemeClr val="accent1"/>
            </a:solidFill>
            <a:ln w="6350" cap="flat" cmpd="sng" algn="ctr">
              <a:solidFill>
                <a:srgbClr val="00747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6462" tIns="66462" rIns="66462" bIns="66462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703402" eaLnBrk="0" hangingPunct="0">
                <a:defRPr/>
              </a:pPr>
              <a:endParaRPr lang="en-GB" sz="1600" kern="0" dirty="0">
                <a:solidFill>
                  <a:srgbClr val="3D434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FF59564-8B2E-A486-C012-1C78368745EE}"/>
                </a:ext>
              </a:extLst>
            </p:cNvPr>
            <p:cNvSpPr txBox="1"/>
            <p:nvPr/>
          </p:nvSpPr>
          <p:spPr>
            <a:xfrm>
              <a:off x="2312296" y="5552211"/>
              <a:ext cx="2561596" cy="393510"/>
            </a:xfrm>
            <a:prstGeom prst="rect">
              <a:avLst/>
            </a:prstGeom>
            <a:noFill/>
          </p:spPr>
          <p:txBody>
            <a:bodyPr wrap="square" lIns="33231" tIns="33231" rIns="33231" bIns="33231" rtlCol="0" anchor="ctr" anchorCtr="1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600" b="1" kern="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EXTERNAL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824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080D5D-E6C7-4941-F9A6-C1662315A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FC7054-4362-102B-EDFE-BB7406876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056075-3D19-CC91-D146-AEFC289A1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B70B7E1-D881-0DB3-439E-C99178DFF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Quality Control &amp; Quality Assurance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C67AFE8-07A2-321A-FA4D-8EC01C8559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0899619"/>
              </p:ext>
            </p:extLst>
          </p:nvPr>
        </p:nvGraphicFramePr>
        <p:xfrm>
          <a:off x="1719623" y="1723123"/>
          <a:ext cx="9373249" cy="5016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6146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nnual-cycle">
            <a:extLst>
              <a:ext uri="{FF2B5EF4-FFF2-40B4-BE49-F238E27FC236}">
                <a16:creationId xmlns:a16="http://schemas.microsoft.com/office/drawing/2014/main" id="{163C0D95-56DD-CBFA-B514-A6F13D12372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47792" y="531719"/>
            <a:ext cx="9344208" cy="6326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F13C6E-4BEC-2008-AED7-B8BAF49C8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35327E-A98F-B532-43A5-E6A500BE9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84EFD5-836D-070B-D552-B40E6EE10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7761155-8A2F-EF20-2844-E8A2264B9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488"/>
            <a:ext cx="2423984" cy="3929070"/>
          </a:xfrm>
        </p:spPr>
        <p:txBody>
          <a:bodyPr>
            <a:normAutofit/>
          </a:bodyPr>
          <a:lstStyle/>
          <a:p>
            <a:r>
              <a:rPr lang="en-GB" dirty="0"/>
              <a:t>Example – Annual compilation cycle of the UK’s Inventory</a:t>
            </a:r>
          </a:p>
        </p:txBody>
      </p:sp>
    </p:spTree>
    <p:extLst>
      <p:ext uri="{BB962C8B-B14F-4D97-AF65-F5344CB8AC3E}">
        <p14:creationId xmlns:p14="http://schemas.microsoft.com/office/powerpoint/2010/main" val="454229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4B3725-324C-E471-5B67-BA735449B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D3F0C1-F443-CF4F-0684-DDBD0325D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0A3E14-5511-7BEF-F35B-561567BCA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2ADFAAF-53B6-9286-D208-4355F406B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Checking procedures</a:t>
            </a:r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35E702A5-BD1C-69E3-B8F1-7B1DB8C5A7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5410813"/>
              </p:ext>
            </p:extLst>
          </p:nvPr>
        </p:nvGraphicFramePr>
        <p:xfrm>
          <a:off x="2371023" y="1902453"/>
          <a:ext cx="2444817" cy="39674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4BE14213-B750-8EA8-FD63-7CB4332FB6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4621630"/>
              </p:ext>
            </p:extLst>
          </p:nvPr>
        </p:nvGraphicFramePr>
        <p:xfrm>
          <a:off x="5065625" y="1902453"/>
          <a:ext cx="4187460" cy="40233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Left-Right Arrow 7">
            <a:extLst>
              <a:ext uri="{FF2B5EF4-FFF2-40B4-BE49-F238E27FC236}">
                <a16:creationId xmlns:a16="http://schemas.microsoft.com/office/drawing/2014/main" id="{C56CD730-8F9F-5EB2-2FF1-99C14DF6105C}"/>
              </a:ext>
            </a:extLst>
          </p:cNvPr>
          <p:cNvSpPr/>
          <p:nvPr/>
        </p:nvSpPr>
        <p:spPr>
          <a:xfrm rot="16200000">
            <a:off x="8486631" y="3394238"/>
            <a:ext cx="2949558" cy="917079"/>
          </a:xfrm>
          <a:prstGeom prst="left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Are there errors?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19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EC2A7F-1F64-1651-5239-F366C41E8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F39D-65D4-4D25-A3D4-97B54FFDCCC9}" type="datetime1">
              <a:rPr lang="de-DE" smtClean="0"/>
              <a:pPr/>
              <a:t>24.09.2024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DF1CAE-3506-861E-8457-19D0DD3F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11A894-BE8A-C46A-03CE-24C22C0FC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5E9-8D06-4421-9912-9DD8D3F68443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3ED4541-B3CF-7661-A25C-503528312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407"/>
            <a:ext cx="10515600" cy="1006632"/>
          </a:xfrm>
        </p:spPr>
        <p:txBody>
          <a:bodyPr/>
          <a:lstStyle/>
          <a:p>
            <a:r>
              <a:rPr lang="en-GB" dirty="0"/>
              <a:t>QC checks in practice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401DDBC-8739-A944-8210-D517B09FC55D}"/>
              </a:ext>
            </a:extLst>
          </p:cNvPr>
          <p:cNvSpPr txBox="1">
            <a:spLocks/>
          </p:cNvSpPr>
          <p:nvPr/>
        </p:nvSpPr>
        <p:spPr>
          <a:xfrm>
            <a:off x="3003884" y="2242243"/>
            <a:ext cx="7380115" cy="3412905"/>
          </a:xfr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  <a:p>
            <a:endParaRPr lang="en-GB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28B8954-EC9A-E1E8-91F8-DF1D65971F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8876"/>
              </p:ext>
            </p:extLst>
          </p:nvPr>
        </p:nvGraphicFramePr>
        <p:xfrm>
          <a:off x="2482357" y="1335190"/>
          <a:ext cx="7901642" cy="1799369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7901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0616"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gathering, input, and handling activities 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518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 a sample of input data for transcription errors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Consider suitability</a:t>
                      </a:r>
                      <a:r>
                        <a:rPr lang="en-US" sz="1600" b="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data and emission factors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989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spreadsheet modifications that could provide additional controls or checks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486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Ensure that there</a:t>
                      </a:r>
                      <a:r>
                        <a:rPr lang="en-US" sz="1600" b="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</a:t>
                      </a: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adequate version control procedures for electronic files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458F555-75E3-23C2-F5EA-333DAC31B5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524463"/>
              </p:ext>
            </p:extLst>
          </p:nvPr>
        </p:nvGraphicFramePr>
        <p:xfrm>
          <a:off x="2482357" y="3166612"/>
          <a:ext cx="7901642" cy="1294302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7901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3518"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documentation 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298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 that assumptions and criteria for selection of boundaries, base years, methods, activity data, emission factors, and other parameters are documented 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486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 that changes in data or methodology are documented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1D7C950-25A8-925C-37EF-8CDC913B34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938646"/>
              </p:ext>
            </p:extLst>
          </p:nvPr>
        </p:nvGraphicFramePr>
        <p:xfrm>
          <a:off x="2482357" y="4496017"/>
          <a:ext cx="7901642" cy="2271495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7901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1178"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Calculating emissions and checking calculations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3808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 whether emission units, parameters, and emission factors are correct, appropriately labeled and consistent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203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 the data processing steps (e.g., equations) in the spreadsheets</a:t>
                      </a:r>
                      <a:r>
                        <a:rPr lang="en-US" sz="1600" b="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check formulae are looking in right cells. Test some calculations manually. 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653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 the aggregation of data across source categories, sectors, etc.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653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Check consistency of time series inputs and calculations (draw a graph!)</a:t>
                      </a:r>
                      <a:endParaRPr lang="en-GB" sz="16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0760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ATP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Autofit/>
      </a:bodyPr>
      <a:lstStyle>
        <a:defPPr algn="l">
          <a:defRPr sz="2000" i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5758b79-5e71-4a87-8ed6-b4a69f79062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5742E77B9C8404BBAABB1F1662CB688" ma:contentTypeVersion="15" ma:contentTypeDescription="Ein neues Dokument erstellen." ma:contentTypeScope="" ma:versionID="8228e778c03bff90d12e6b4c969aa611">
  <xsd:schema xmlns:xsd="http://www.w3.org/2001/XMLSchema" xmlns:xs="http://www.w3.org/2001/XMLSchema" xmlns:p="http://schemas.microsoft.com/office/2006/metadata/properties" xmlns:ns2="15758b79-5e71-4a87-8ed6-b4a69f79062c" xmlns:ns3="46349815-3e03-47d6-9e39-16cb05478e16" targetNamespace="http://schemas.microsoft.com/office/2006/metadata/properties" ma:root="true" ma:fieldsID="bc50c45282fa37ba45f40716a9391146" ns2:_="" ns3:_="">
    <xsd:import namespace="15758b79-5e71-4a87-8ed6-b4a69f79062c"/>
    <xsd:import namespace="46349815-3e03-47d6-9e39-16cb05478e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758b79-5e71-4a87-8ed6-b4a69f7906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0aed264e-563a-469a-8ebe-271e849ec1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349815-3e03-47d6-9e39-16cb05478e1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6344FE6-F4F5-4D79-A5FA-A066123CA10E}">
  <ds:schemaRefs>
    <ds:schemaRef ds:uri="15758b79-5e71-4a87-8ed6-b4a69f79062c"/>
    <ds:schemaRef ds:uri="3c5677ec-411d-4e1d-a253-308c140a0838"/>
    <ds:schemaRef ds:uri="484c8c59-755d-4516-b8d2-1621b38262b4"/>
    <ds:schemaRef ds:uri="f82b0656-030d-47f7-9cd6-7330b8eb27e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4FA3A0C-1CC3-4F6C-AB56-9BA9B32461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758b79-5e71-4a87-8ed6-b4a69f79062c"/>
    <ds:schemaRef ds:uri="46349815-3e03-47d6-9e39-16cb05478e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697D463-E60F-48B0-9BC2-9565C405AE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5467</TotalTime>
  <Words>1610</Words>
  <Application>Microsoft Office PowerPoint</Application>
  <PresentationFormat>Breitbild</PresentationFormat>
  <Paragraphs>236</Paragraphs>
  <Slides>20</Slides>
  <Notes>4</Notes>
  <HiddenSlides>1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1" baseType="lpstr">
      <vt:lpstr>PATPA</vt:lpstr>
      <vt:lpstr>GHG Inventories – Quality Assurance/ Quality Control</vt:lpstr>
      <vt:lpstr>PowerPoint-Präsentation</vt:lpstr>
      <vt:lpstr>Menti</vt:lpstr>
      <vt:lpstr>Why is QA/QC necessary?</vt:lpstr>
      <vt:lpstr>Quality Assurance/Quality Control</vt:lpstr>
      <vt:lpstr>Quality Control &amp; Quality Assurance</vt:lpstr>
      <vt:lpstr>Example – Annual compilation cycle of the UK’s Inventory</vt:lpstr>
      <vt:lpstr>Checking procedures</vt:lpstr>
      <vt:lpstr>QC checks in practice</vt:lpstr>
      <vt:lpstr>Key Concepts of Quality Assurance</vt:lpstr>
      <vt:lpstr>QA activities and procedures</vt:lpstr>
      <vt:lpstr>Summary</vt:lpstr>
      <vt:lpstr>Additional technical content </vt:lpstr>
      <vt:lpstr>PowerPoint-Präsentation</vt:lpstr>
      <vt:lpstr>What are key requirements of a GHG inventory system?</vt:lpstr>
      <vt:lpstr>Quality criteria and principles</vt:lpstr>
      <vt:lpstr>Quality control and principles</vt:lpstr>
      <vt:lpstr>Ensuring data quality</vt:lpstr>
      <vt:lpstr>Data Quality Assessment</vt:lpstr>
      <vt:lpstr>Indicators of data quality </vt:lpstr>
    </vt:vector>
  </TitlesOfParts>
  <Company>GIZ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 Retreat</dc:title>
  <dc:creator>Heinze, Sophie GIZ</dc:creator>
  <cp:lastModifiedBy>Del Vento, Sabino</cp:lastModifiedBy>
  <cp:revision>7</cp:revision>
  <dcterms:created xsi:type="dcterms:W3CDTF">2023-12-05T16:19:56Z</dcterms:created>
  <dcterms:modified xsi:type="dcterms:W3CDTF">2024-09-24T07:42:53Z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0x01010005742E77B9C8404BBAABB1F1662CB688</vt:lpwstr>
  </property>
  <property fmtid="{D5CDD505-2E9C-101B-9397-08002B2CF9AE}" pid="3" name="MediaServiceImageTags">
    <vt:lpwstr/>
  </property>
</Properties>
</file>