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9" r:id="rId4"/>
  </p:sldMasterIdLst>
  <p:notesMasterIdLst>
    <p:notesMasterId r:id="rId19"/>
  </p:notesMasterIdLst>
  <p:sldIdLst>
    <p:sldId id="275" r:id="rId5"/>
    <p:sldId id="345" r:id="rId6"/>
    <p:sldId id="346" r:id="rId7"/>
    <p:sldId id="347" r:id="rId8"/>
    <p:sldId id="348" r:id="rId9"/>
    <p:sldId id="343" r:id="rId10"/>
    <p:sldId id="352" r:id="rId11"/>
    <p:sldId id="353" r:id="rId12"/>
    <p:sldId id="339" r:id="rId13"/>
    <p:sldId id="340" r:id="rId14"/>
    <p:sldId id="344" r:id="rId15"/>
    <p:sldId id="341" r:id="rId16"/>
    <p:sldId id="342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72"/>
    <a:srgbClr val="25B199"/>
    <a:srgbClr val="9FEFE0"/>
    <a:srgbClr val="009FE3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8" y="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Farias" userId="b9a59168-9c50-4fea-bfdb-b3bb5fb2500b" providerId="ADAL" clId="{6F560D29-FF7C-4C9A-BB70-E8B7B6A83996}"/>
    <pc:docChg chg="undo redo custSel modSld">
      <pc:chgData name="Fernando Farias" userId="b9a59168-9c50-4fea-bfdb-b3bb5fb2500b" providerId="ADAL" clId="{6F560D29-FF7C-4C9A-BB70-E8B7B6A83996}" dt="2024-07-18T13:53:19.519" v="254" actId="20577"/>
      <pc:docMkLst>
        <pc:docMk/>
      </pc:docMkLst>
      <pc:sldChg chg="modSp mod">
        <pc:chgData name="Fernando Farias" userId="b9a59168-9c50-4fea-bfdb-b3bb5fb2500b" providerId="ADAL" clId="{6F560D29-FF7C-4C9A-BB70-E8B7B6A83996}" dt="2024-07-18T13:53:10.257" v="252" actId="6549"/>
        <pc:sldMkLst>
          <pc:docMk/>
          <pc:sldMk cId="8994029" sldId="275"/>
        </pc:sldMkLst>
        <pc:spChg chg="mod">
          <ac:chgData name="Fernando Farias" userId="b9a59168-9c50-4fea-bfdb-b3bb5fb2500b" providerId="ADAL" clId="{6F560D29-FF7C-4C9A-BB70-E8B7B6A83996}" dt="2024-07-18T12:22:24.201" v="0"/>
          <ac:spMkLst>
            <pc:docMk/>
            <pc:sldMk cId="8994029" sldId="275"/>
            <ac:spMk id="2" creationId="{D5D45419-832D-4824-58A5-43428658928D}"/>
          </ac:spMkLst>
        </pc:spChg>
        <pc:spChg chg="mod">
          <ac:chgData name="Fernando Farias" userId="b9a59168-9c50-4fea-bfdb-b3bb5fb2500b" providerId="ADAL" clId="{6F560D29-FF7C-4C9A-BB70-E8B7B6A83996}" dt="2024-07-18T13:53:10.257" v="252" actId="6549"/>
          <ac:spMkLst>
            <pc:docMk/>
            <pc:sldMk cId="8994029" sldId="275"/>
            <ac:spMk id="6" creationId="{D48BC2D7-B6A9-75DB-434F-B85FF15625F7}"/>
          </ac:spMkLst>
        </pc:spChg>
      </pc:sldChg>
      <pc:sldChg chg="modSp mod">
        <pc:chgData name="Fernando Farias" userId="b9a59168-9c50-4fea-bfdb-b3bb5fb2500b" providerId="ADAL" clId="{6F560D29-FF7C-4C9A-BB70-E8B7B6A83996}" dt="2024-07-18T13:53:19.519" v="254" actId="20577"/>
        <pc:sldMkLst>
          <pc:docMk/>
          <pc:sldMk cId="994905076" sldId="291"/>
        </pc:sldMkLst>
        <pc:spChg chg="mod">
          <ac:chgData name="Fernando Farias" userId="b9a59168-9c50-4fea-bfdb-b3bb5fb2500b" providerId="ADAL" clId="{6F560D29-FF7C-4C9A-BB70-E8B7B6A83996}" dt="2024-07-18T13:53:19.519" v="254" actId="20577"/>
          <ac:spMkLst>
            <pc:docMk/>
            <pc:sldMk cId="994905076" sldId="291"/>
            <ac:spMk id="8" creationId="{98E3F0F1-25C1-F2EF-B05A-DA67CDA1F619}"/>
          </ac:spMkLst>
        </pc:spChg>
      </pc:sldChg>
      <pc:sldChg chg="modSp mod">
        <pc:chgData name="Fernando Farias" userId="b9a59168-9c50-4fea-bfdb-b3bb5fb2500b" providerId="ADAL" clId="{6F560D29-FF7C-4C9A-BB70-E8B7B6A83996}" dt="2024-07-18T12:48:34.879" v="154" actId="14100"/>
        <pc:sldMkLst>
          <pc:docMk/>
          <pc:sldMk cId="1268461228" sldId="339"/>
        </pc:sldMkLst>
        <pc:spChg chg="mod">
          <ac:chgData name="Fernando Farias" userId="b9a59168-9c50-4fea-bfdb-b3bb5fb2500b" providerId="ADAL" clId="{6F560D29-FF7C-4C9A-BB70-E8B7B6A83996}" dt="2024-07-18T12:48:34.879" v="154" actId="14100"/>
          <ac:spMkLst>
            <pc:docMk/>
            <pc:sldMk cId="1268461228" sldId="339"/>
            <ac:spMk id="4" creationId="{4D86DE3F-666B-59E2-EE70-57F111234C78}"/>
          </ac:spMkLst>
        </pc:spChg>
      </pc:sldChg>
      <pc:sldChg chg="modSp mod">
        <pc:chgData name="Fernando Farias" userId="b9a59168-9c50-4fea-bfdb-b3bb5fb2500b" providerId="ADAL" clId="{6F560D29-FF7C-4C9A-BB70-E8B7B6A83996}" dt="2024-07-18T12:48:45.145" v="155" actId="14100"/>
        <pc:sldMkLst>
          <pc:docMk/>
          <pc:sldMk cId="3832091930" sldId="340"/>
        </pc:sldMkLst>
        <pc:spChg chg="mod">
          <ac:chgData name="Fernando Farias" userId="b9a59168-9c50-4fea-bfdb-b3bb5fb2500b" providerId="ADAL" clId="{6F560D29-FF7C-4C9A-BB70-E8B7B6A83996}" dt="2024-07-18T12:48:30.981" v="152" actId="1076"/>
          <ac:spMkLst>
            <pc:docMk/>
            <pc:sldMk cId="3832091930" sldId="340"/>
            <ac:spMk id="3" creationId="{44E61102-A4CF-2CBE-7B35-18AABCDF9F7D}"/>
          </ac:spMkLst>
        </pc:spChg>
        <pc:spChg chg="mod">
          <ac:chgData name="Fernando Farias" userId="b9a59168-9c50-4fea-bfdb-b3bb5fb2500b" providerId="ADAL" clId="{6F560D29-FF7C-4C9A-BB70-E8B7B6A83996}" dt="2024-07-18T12:48:30.541" v="151" actId="1076"/>
          <ac:spMkLst>
            <pc:docMk/>
            <pc:sldMk cId="3832091930" sldId="340"/>
            <ac:spMk id="6" creationId="{BE012DCF-FF0D-08F7-D2E9-4F0C83847B8F}"/>
          </ac:spMkLst>
        </pc:spChg>
        <pc:graphicFrameChg chg="mod">
          <ac:chgData name="Fernando Farias" userId="b9a59168-9c50-4fea-bfdb-b3bb5fb2500b" providerId="ADAL" clId="{6F560D29-FF7C-4C9A-BB70-E8B7B6A83996}" dt="2024-07-18T12:48:45.145" v="155" actId="14100"/>
          <ac:graphicFrameMkLst>
            <pc:docMk/>
            <pc:sldMk cId="3832091930" sldId="340"/>
            <ac:graphicFrameMk id="9" creationId="{A07594E7-9E7E-DAC3-07FF-413AA7155234}"/>
          </ac:graphicFrameMkLst>
        </pc:graphicFrameChg>
      </pc:sldChg>
      <pc:sldChg chg="modSp mod">
        <pc:chgData name="Fernando Farias" userId="b9a59168-9c50-4fea-bfdb-b3bb5fb2500b" providerId="ADAL" clId="{6F560D29-FF7C-4C9A-BB70-E8B7B6A83996}" dt="2024-07-18T12:49:31.101" v="177" actId="1076"/>
        <pc:sldMkLst>
          <pc:docMk/>
          <pc:sldMk cId="3550848975" sldId="341"/>
        </pc:sldMkLst>
        <pc:graphicFrameChg chg="mod modGraphic">
          <ac:chgData name="Fernando Farias" userId="b9a59168-9c50-4fea-bfdb-b3bb5fb2500b" providerId="ADAL" clId="{6F560D29-FF7C-4C9A-BB70-E8B7B6A83996}" dt="2024-07-18T12:49:31.101" v="177" actId="1076"/>
          <ac:graphicFrameMkLst>
            <pc:docMk/>
            <pc:sldMk cId="3550848975" sldId="341"/>
            <ac:graphicFrameMk id="3" creationId="{01C8354D-AB78-61A5-D676-B15781903695}"/>
          </ac:graphicFrameMkLst>
        </pc:graphicFrameChg>
      </pc:sldChg>
      <pc:sldChg chg="modSp mod">
        <pc:chgData name="Fernando Farias" userId="b9a59168-9c50-4fea-bfdb-b3bb5fb2500b" providerId="ADAL" clId="{6F560D29-FF7C-4C9A-BB70-E8B7B6A83996}" dt="2024-07-18T12:47:40.655" v="147" actId="27636"/>
        <pc:sldMkLst>
          <pc:docMk/>
          <pc:sldMk cId="2244102282" sldId="343"/>
        </pc:sldMkLst>
        <pc:spChg chg="mod">
          <ac:chgData name="Fernando Farias" userId="b9a59168-9c50-4fea-bfdb-b3bb5fb2500b" providerId="ADAL" clId="{6F560D29-FF7C-4C9A-BB70-E8B7B6A83996}" dt="2024-07-18T12:47:40.655" v="147" actId="27636"/>
          <ac:spMkLst>
            <pc:docMk/>
            <pc:sldMk cId="2244102282" sldId="343"/>
            <ac:spMk id="4" creationId="{D1BD8316-5CBF-DBC8-E2BC-0F895B69102A}"/>
          </ac:spMkLst>
        </pc:spChg>
      </pc:sldChg>
      <pc:sldChg chg="modSp mod">
        <pc:chgData name="Fernando Farias" userId="b9a59168-9c50-4fea-bfdb-b3bb5fb2500b" providerId="ADAL" clId="{6F560D29-FF7C-4C9A-BB70-E8B7B6A83996}" dt="2024-07-18T12:49:14.523" v="174" actId="6549"/>
        <pc:sldMkLst>
          <pc:docMk/>
          <pc:sldMk cId="2473345288" sldId="344"/>
        </pc:sldMkLst>
        <pc:spChg chg="mod">
          <ac:chgData name="Fernando Farias" userId="b9a59168-9c50-4fea-bfdb-b3bb5fb2500b" providerId="ADAL" clId="{6F560D29-FF7C-4C9A-BB70-E8B7B6A83996}" dt="2024-07-18T12:48:57.436" v="161" actId="20577"/>
          <ac:spMkLst>
            <pc:docMk/>
            <pc:sldMk cId="2473345288" sldId="344"/>
            <ac:spMk id="2" creationId="{0397D4AB-AD37-EC4F-35FC-688502107D55}"/>
          </ac:spMkLst>
        </pc:spChg>
        <pc:spChg chg="mod">
          <ac:chgData name="Fernando Farias" userId="b9a59168-9c50-4fea-bfdb-b3bb5fb2500b" providerId="ADAL" clId="{6F560D29-FF7C-4C9A-BB70-E8B7B6A83996}" dt="2024-07-18T12:49:01.316" v="162" actId="14100"/>
          <ac:spMkLst>
            <pc:docMk/>
            <pc:sldMk cId="2473345288" sldId="344"/>
            <ac:spMk id="4" creationId="{4D86DE3F-666B-59E2-EE70-57F111234C78}"/>
          </ac:spMkLst>
        </pc:spChg>
        <pc:spChg chg="mod">
          <ac:chgData name="Fernando Farias" userId="b9a59168-9c50-4fea-bfdb-b3bb5fb2500b" providerId="ADAL" clId="{6F560D29-FF7C-4C9A-BB70-E8B7B6A83996}" dt="2024-07-18T12:49:14.523" v="174" actId="6549"/>
          <ac:spMkLst>
            <pc:docMk/>
            <pc:sldMk cId="2473345288" sldId="344"/>
            <ac:spMk id="11" creationId="{B5B3456E-1625-455C-0A6E-1CACB6D6CF09}"/>
          </ac:spMkLst>
        </pc:spChg>
      </pc:sldChg>
      <pc:sldChg chg="modSp mod">
        <pc:chgData name="Fernando Farias" userId="b9a59168-9c50-4fea-bfdb-b3bb5fb2500b" providerId="ADAL" clId="{6F560D29-FF7C-4C9A-BB70-E8B7B6A83996}" dt="2024-07-18T12:45:37.671" v="109" actId="6549"/>
        <pc:sldMkLst>
          <pc:docMk/>
          <pc:sldMk cId="750025918" sldId="345"/>
        </pc:sldMkLst>
        <pc:spChg chg="mod">
          <ac:chgData name="Fernando Farias" userId="b9a59168-9c50-4fea-bfdb-b3bb5fb2500b" providerId="ADAL" clId="{6F560D29-FF7C-4C9A-BB70-E8B7B6A83996}" dt="2024-07-18T12:25:31.895" v="10" actId="6549"/>
          <ac:spMkLst>
            <pc:docMk/>
            <pc:sldMk cId="750025918" sldId="345"/>
            <ac:spMk id="2" creationId="{0397D4AB-AD37-EC4F-35FC-688502107D55}"/>
          </ac:spMkLst>
        </pc:spChg>
        <pc:spChg chg="mod">
          <ac:chgData name="Fernando Farias" userId="b9a59168-9c50-4fea-bfdb-b3bb5fb2500b" providerId="ADAL" clId="{6F560D29-FF7C-4C9A-BB70-E8B7B6A83996}" dt="2024-07-18T12:45:37.671" v="109" actId="6549"/>
          <ac:spMkLst>
            <pc:docMk/>
            <pc:sldMk cId="750025918" sldId="345"/>
            <ac:spMk id="3" creationId="{E452ECDA-1847-2688-4CD6-11A417E80CC9}"/>
          </ac:spMkLst>
        </pc:spChg>
      </pc:sldChg>
      <pc:sldChg chg="modSp mod">
        <pc:chgData name="Fernando Farias" userId="b9a59168-9c50-4fea-bfdb-b3bb5fb2500b" providerId="ADAL" clId="{6F560D29-FF7C-4C9A-BB70-E8B7B6A83996}" dt="2024-07-18T12:46:22.026" v="129" actId="27636"/>
        <pc:sldMkLst>
          <pc:docMk/>
          <pc:sldMk cId="4283419765" sldId="346"/>
        </pc:sldMkLst>
        <pc:spChg chg="mod">
          <ac:chgData name="Fernando Farias" userId="b9a59168-9c50-4fea-bfdb-b3bb5fb2500b" providerId="ADAL" clId="{6F560D29-FF7C-4C9A-BB70-E8B7B6A83996}" dt="2024-07-18T12:46:22.026" v="129" actId="27636"/>
          <ac:spMkLst>
            <pc:docMk/>
            <pc:sldMk cId="4283419765" sldId="346"/>
            <ac:spMk id="4" creationId="{BAAFDD97-C250-698E-069C-4C996D8A697B}"/>
          </ac:spMkLst>
        </pc:spChg>
        <pc:graphicFrameChg chg="mod">
          <ac:chgData name="Fernando Farias" userId="b9a59168-9c50-4fea-bfdb-b3bb5fb2500b" providerId="ADAL" clId="{6F560D29-FF7C-4C9A-BB70-E8B7B6A83996}" dt="2024-07-18T12:46:05.059" v="110" actId="14100"/>
          <ac:graphicFrameMkLst>
            <pc:docMk/>
            <pc:sldMk cId="4283419765" sldId="346"/>
            <ac:graphicFrameMk id="3" creationId="{AC7ED651-4050-25C7-7300-54BFED3665C0}"/>
          </ac:graphicFrameMkLst>
        </pc:graphicFrameChg>
      </pc:sldChg>
      <pc:sldChg chg="modSp mod">
        <pc:chgData name="Fernando Farias" userId="b9a59168-9c50-4fea-bfdb-b3bb5fb2500b" providerId="ADAL" clId="{6F560D29-FF7C-4C9A-BB70-E8B7B6A83996}" dt="2024-07-18T12:47:01.658" v="142" actId="20577"/>
        <pc:sldMkLst>
          <pc:docMk/>
          <pc:sldMk cId="3272110316" sldId="347"/>
        </pc:sldMkLst>
        <pc:spChg chg="mod">
          <ac:chgData name="Fernando Farias" userId="b9a59168-9c50-4fea-bfdb-b3bb5fb2500b" providerId="ADAL" clId="{6F560D29-FF7C-4C9A-BB70-E8B7B6A83996}" dt="2024-07-18T12:46:45.430" v="130" actId="20577"/>
          <ac:spMkLst>
            <pc:docMk/>
            <pc:sldMk cId="3272110316" sldId="347"/>
            <ac:spMk id="3" creationId="{9A547B37-2A4C-67BB-4C70-AC8FB8C37D0F}"/>
          </ac:spMkLst>
        </pc:spChg>
        <pc:spChg chg="mod">
          <ac:chgData name="Fernando Farias" userId="b9a59168-9c50-4fea-bfdb-b3bb5fb2500b" providerId="ADAL" clId="{6F560D29-FF7C-4C9A-BB70-E8B7B6A83996}" dt="2024-07-18T12:47:01.658" v="142" actId="20577"/>
          <ac:spMkLst>
            <pc:docMk/>
            <pc:sldMk cId="3272110316" sldId="347"/>
            <ac:spMk id="4" creationId="{A5123CDB-870F-5FBC-00EF-A76D5FA33B14}"/>
          </ac:spMkLst>
        </pc:spChg>
      </pc:sldChg>
      <pc:sldChg chg="modSp mod">
        <pc:chgData name="Fernando Farias" userId="b9a59168-9c50-4fea-bfdb-b3bb5fb2500b" providerId="ADAL" clId="{6F560D29-FF7C-4C9A-BB70-E8B7B6A83996}" dt="2024-07-18T12:47:24.057" v="145" actId="6549"/>
        <pc:sldMkLst>
          <pc:docMk/>
          <pc:sldMk cId="1041107128" sldId="348"/>
        </pc:sldMkLst>
        <pc:spChg chg="mod">
          <ac:chgData name="Fernando Farias" userId="b9a59168-9c50-4fea-bfdb-b3bb5fb2500b" providerId="ADAL" clId="{6F560D29-FF7C-4C9A-BB70-E8B7B6A83996}" dt="2024-07-18T12:47:24.057" v="145" actId="6549"/>
          <ac:spMkLst>
            <pc:docMk/>
            <pc:sldMk cId="1041107128" sldId="348"/>
            <ac:spMk id="4" creationId="{123A10A6-8E7E-E17E-0C9D-C8B6BA1209AB}"/>
          </ac:spMkLst>
        </pc:spChg>
      </pc:sldChg>
    </pc:docChg>
  </pc:docChgLst>
  <pc:docChgLst>
    <pc:chgData name="Fernando Farias" userId="b9a59168-9c50-4fea-bfdb-b3bb5fb2500b" providerId="ADAL" clId="{4FE74A3C-5BA0-4737-AB9B-2A53A1E881E1}"/>
    <pc:docChg chg="custSel addSld delSld modSld">
      <pc:chgData name="Fernando Farias" userId="b9a59168-9c50-4fea-bfdb-b3bb5fb2500b" providerId="ADAL" clId="{4FE74A3C-5BA0-4737-AB9B-2A53A1E881E1}" dt="2024-07-16T09:58:50.606" v="165" actId="20577"/>
      <pc:docMkLst>
        <pc:docMk/>
      </pc:docMkLst>
      <pc:sldChg chg="modSp mod">
        <pc:chgData name="Fernando Farias" userId="b9a59168-9c50-4fea-bfdb-b3bb5fb2500b" providerId="ADAL" clId="{4FE74A3C-5BA0-4737-AB9B-2A53A1E881E1}" dt="2024-07-16T09:56:52.315" v="145" actId="14100"/>
        <pc:sldMkLst>
          <pc:docMk/>
          <pc:sldMk cId="8994029" sldId="275"/>
        </pc:sldMkLst>
        <pc:spChg chg="mod">
          <ac:chgData name="Fernando Farias" userId="b9a59168-9c50-4fea-bfdb-b3bb5fb2500b" providerId="ADAL" clId="{4FE74A3C-5BA0-4737-AB9B-2A53A1E881E1}" dt="2024-07-16T09:56:52.315" v="145" actId="14100"/>
          <ac:spMkLst>
            <pc:docMk/>
            <pc:sldMk cId="8994029" sldId="275"/>
            <ac:spMk id="4" creationId="{F4DF9AAA-0D9A-C4F6-EB81-906067D79318}"/>
          </ac:spMkLst>
        </pc:spChg>
      </pc:sldChg>
      <pc:sldChg chg="modSp mod">
        <pc:chgData name="Fernando Farias" userId="b9a59168-9c50-4fea-bfdb-b3bb5fb2500b" providerId="ADAL" clId="{4FE74A3C-5BA0-4737-AB9B-2A53A1E881E1}" dt="2024-07-16T09:55:02.250" v="58" actId="20577"/>
        <pc:sldMkLst>
          <pc:docMk/>
          <pc:sldMk cId="1268461228" sldId="339"/>
        </pc:sldMkLst>
        <pc:spChg chg="mod">
          <ac:chgData name="Fernando Farias" userId="b9a59168-9c50-4fea-bfdb-b3bb5fb2500b" providerId="ADAL" clId="{4FE74A3C-5BA0-4737-AB9B-2A53A1E881E1}" dt="2024-07-16T09:55:02.250" v="58" actId="20577"/>
          <ac:spMkLst>
            <pc:docMk/>
            <pc:sldMk cId="1268461228" sldId="339"/>
            <ac:spMk id="2" creationId="{0397D4AB-AD37-EC4F-35FC-688502107D55}"/>
          </ac:spMkLst>
        </pc:spChg>
      </pc:sldChg>
      <pc:sldChg chg="addSp delSp modSp mod">
        <pc:chgData name="Fernando Farias" userId="b9a59168-9c50-4fea-bfdb-b3bb5fb2500b" providerId="ADAL" clId="{4FE74A3C-5BA0-4737-AB9B-2A53A1E881E1}" dt="2024-07-16T09:54:18.758" v="45" actId="207"/>
        <pc:sldMkLst>
          <pc:docMk/>
          <pc:sldMk cId="3832091930" sldId="340"/>
        </pc:sldMkLst>
        <pc:spChg chg="mod">
          <ac:chgData name="Fernando Farias" userId="b9a59168-9c50-4fea-bfdb-b3bb5fb2500b" providerId="ADAL" clId="{4FE74A3C-5BA0-4737-AB9B-2A53A1E881E1}" dt="2024-07-16T09:54:18.758" v="45" actId="207"/>
          <ac:spMkLst>
            <pc:docMk/>
            <pc:sldMk cId="3832091930" sldId="340"/>
            <ac:spMk id="4" creationId="{8A6AC79C-45C5-8705-7875-5A731207A00D}"/>
          </ac:spMkLst>
        </pc:spChg>
        <pc:spChg chg="mod">
          <ac:chgData name="Fernando Farias" userId="b9a59168-9c50-4fea-bfdb-b3bb5fb2500b" providerId="ADAL" clId="{4FE74A3C-5BA0-4737-AB9B-2A53A1E881E1}" dt="2024-07-16T09:52:50.441" v="29" actId="1076"/>
          <ac:spMkLst>
            <pc:docMk/>
            <pc:sldMk cId="3832091930" sldId="340"/>
            <ac:spMk id="5" creationId="{A157FD5A-DFA6-08ED-9E1E-BC704402E352}"/>
          </ac:spMkLst>
        </pc:spChg>
        <pc:spChg chg="ord">
          <ac:chgData name="Fernando Farias" userId="b9a59168-9c50-4fea-bfdb-b3bb5fb2500b" providerId="ADAL" clId="{4FE74A3C-5BA0-4737-AB9B-2A53A1E881E1}" dt="2024-07-16T09:53:15.511" v="35" actId="167"/>
          <ac:spMkLst>
            <pc:docMk/>
            <pc:sldMk cId="3832091930" sldId="340"/>
            <ac:spMk id="10" creationId="{4C2AF05D-F35F-D8D3-5A97-BD6FDD7C16C0}"/>
          </ac:spMkLst>
        </pc:spChg>
        <pc:spChg chg="ord">
          <ac:chgData name="Fernando Farias" userId="b9a59168-9c50-4fea-bfdb-b3bb5fb2500b" providerId="ADAL" clId="{4FE74A3C-5BA0-4737-AB9B-2A53A1E881E1}" dt="2024-07-16T09:53:12.995" v="34" actId="167"/>
          <ac:spMkLst>
            <pc:docMk/>
            <pc:sldMk cId="3832091930" sldId="340"/>
            <ac:spMk id="11" creationId="{BAA57407-A8D9-24C6-2AF5-F192824976D4}"/>
          </ac:spMkLst>
        </pc:spChg>
        <pc:spChg chg="ord">
          <ac:chgData name="Fernando Farias" userId="b9a59168-9c50-4fea-bfdb-b3bb5fb2500b" providerId="ADAL" clId="{4FE74A3C-5BA0-4737-AB9B-2A53A1E881E1}" dt="2024-07-16T09:53:10.319" v="33" actId="167"/>
          <ac:spMkLst>
            <pc:docMk/>
            <pc:sldMk cId="3832091930" sldId="340"/>
            <ac:spMk id="12" creationId="{AD6A7B68-44A3-D283-911B-5BCA12D7D7AC}"/>
          </ac:spMkLst>
        </pc:spChg>
        <pc:spChg chg="ord">
          <ac:chgData name="Fernando Farias" userId="b9a59168-9c50-4fea-bfdb-b3bb5fb2500b" providerId="ADAL" clId="{4FE74A3C-5BA0-4737-AB9B-2A53A1E881E1}" dt="2024-07-16T09:53:07.074" v="32" actId="167"/>
          <ac:spMkLst>
            <pc:docMk/>
            <pc:sldMk cId="3832091930" sldId="340"/>
            <ac:spMk id="13" creationId="{9442DB1E-5590-A282-AA87-3216F63D493F}"/>
          </ac:spMkLst>
        </pc:spChg>
        <pc:spChg chg="ord">
          <ac:chgData name="Fernando Farias" userId="b9a59168-9c50-4fea-bfdb-b3bb5fb2500b" providerId="ADAL" clId="{4FE74A3C-5BA0-4737-AB9B-2A53A1E881E1}" dt="2024-07-16T09:53:04.196" v="31" actId="167"/>
          <ac:spMkLst>
            <pc:docMk/>
            <pc:sldMk cId="3832091930" sldId="340"/>
            <ac:spMk id="14" creationId="{AB1152B9-99DD-146E-A852-D4F68160325B}"/>
          </ac:spMkLst>
        </pc:spChg>
        <pc:spChg chg="ord">
          <ac:chgData name="Fernando Farias" userId="b9a59168-9c50-4fea-bfdb-b3bb5fb2500b" providerId="ADAL" clId="{4FE74A3C-5BA0-4737-AB9B-2A53A1E881E1}" dt="2024-07-16T09:52:58.426" v="30" actId="167"/>
          <ac:spMkLst>
            <pc:docMk/>
            <pc:sldMk cId="3832091930" sldId="340"/>
            <ac:spMk id="15" creationId="{24E87E5C-5B66-0970-3381-291E52354A34}"/>
          </ac:spMkLst>
        </pc:spChg>
        <pc:spChg chg="ord">
          <ac:chgData name="Fernando Farias" userId="b9a59168-9c50-4fea-bfdb-b3bb5fb2500b" providerId="ADAL" clId="{4FE74A3C-5BA0-4737-AB9B-2A53A1E881E1}" dt="2024-07-16T09:53:18.242" v="36" actId="167"/>
          <ac:spMkLst>
            <pc:docMk/>
            <pc:sldMk cId="3832091930" sldId="340"/>
            <ac:spMk id="16" creationId="{21691473-3E13-0EE7-081F-BF86CF43E037}"/>
          </ac:spMkLst>
        </pc:spChg>
        <pc:spChg chg="add del mod">
          <ac:chgData name="Fernando Farias" userId="b9a59168-9c50-4fea-bfdb-b3bb5fb2500b" providerId="ADAL" clId="{4FE74A3C-5BA0-4737-AB9B-2A53A1E881E1}" dt="2024-07-16T09:53:59.033" v="43" actId="21"/>
          <ac:spMkLst>
            <pc:docMk/>
            <pc:sldMk cId="3832091930" sldId="340"/>
            <ac:spMk id="17" creationId="{92B32B65-930E-AE0A-5533-4C296B942EB2}"/>
          </ac:spMkLst>
        </pc:spChg>
        <pc:spChg chg="add del mod">
          <ac:chgData name="Fernando Farias" userId="b9a59168-9c50-4fea-bfdb-b3bb5fb2500b" providerId="ADAL" clId="{4FE74A3C-5BA0-4737-AB9B-2A53A1E881E1}" dt="2024-07-16T09:54:02.416" v="44" actId="21"/>
          <ac:spMkLst>
            <pc:docMk/>
            <pc:sldMk cId="3832091930" sldId="340"/>
            <ac:spMk id="18" creationId="{696DAAD6-F558-8028-82AD-061CE04704D3}"/>
          </ac:spMkLst>
        </pc:spChg>
        <pc:graphicFrameChg chg="mod">
          <ac:chgData name="Fernando Farias" userId="b9a59168-9c50-4fea-bfdb-b3bb5fb2500b" providerId="ADAL" clId="{4FE74A3C-5BA0-4737-AB9B-2A53A1E881E1}" dt="2024-07-16T09:53:48.620" v="41" actId="14100"/>
          <ac:graphicFrameMkLst>
            <pc:docMk/>
            <pc:sldMk cId="3832091930" sldId="340"/>
            <ac:graphicFrameMk id="9" creationId="{A07594E7-9E7E-DAC3-07FF-413AA7155234}"/>
          </ac:graphicFrameMkLst>
        </pc:graphicFrameChg>
      </pc:sldChg>
      <pc:sldChg chg="modSp mod">
        <pc:chgData name="Fernando Farias" userId="b9a59168-9c50-4fea-bfdb-b3bb5fb2500b" providerId="ADAL" clId="{4FE74A3C-5BA0-4737-AB9B-2A53A1E881E1}" dt="2024-07-16T09:51:52.543" v="25" actId="6549"/>
        <pc:sldMkLst>
          <pc:docMk/>
          <pc:sldMk cId="3550848975" sldId="341"/>
        </pc:sldMkLst>
        <pc:graphicFrameChg chg="modGraphic">
          <ac:chgData name="Fernando Farias" userId="b9a59168-9c50-4fea-bfdb-b3bb5fb2500b" providerId="ADAL" clId="{4FE74A3C-5BA0-4737-AB9B-2A53A1E881E1}" dt="2024-07-16T09:51:52.543" v="25" actId="6549"/>
          <ac:graphicFrameMkLst>
            <pc:docMk/>
            <pc:sldMk cId="3550848975" sldId="341"/>
            <ac:graphicFrameMk id="3" creationId="{01C8354D-AB78-61A5-D676-B15781903695}"/>
          </ac:graphicFrameMkLst>
        </pc:graphicFrameChg>
      </pc:sldChg>
      <pc:sldChg chg="modSp add mod">
        <pc:chgData name="Fernando Farias" userId="b9a59168-9c50-4fea-bfdb-b3bb5fb2500b" providerId="ADAL" clId="{4FE74A3C-5BA0-4737-AB9B-2A53A1E881E1}" dt="2024-07-16T09:58:28.037" v="152" actId="1076"/>
        <pc:sldMkLst>
          <pc:docMk/>
          <pc:sldMk cId="2244102282" sldId="343"/>
        </pc:sldMkLst>
        <pc:spChg chg="mod">
          <ac:chgData name="Fernando Farias" userId="b9a59168-9c50-4fea-bfdb-b3bb5fb2500b" providerId="ADAL" clId="{4FE74A3C-5BA0-4737-AB9B-2A53A1E881E1}" dt="2024-07-16T09:49:18.657" v="11" actId="1076"/>
          <ac:spMkLst>
            <pc:docMk/>
            <pc:sldMk cId="2244102282" sldId="343"/>
            <ac:spMk id="2" creationId="{0397D4AB-AD37-EC4F-35FC-688502107D55}"/>
          </ac:spMkLst>
        </pc:spChg>
        <pc:spChg chg="mod">
          <ac:chgData name="Fernando Farias" userId="b9a59168-9c50-4fea-bfdb-b3bb5fb2500b" providerId="ADAL" clId="{4FE74A3C-5BA0-4737-AB9B-2A53A1E881E1}" dt="2024-07-16T09:58:28.037" v="152" actId="1076"/>
          <ac:spMkLst>
            <pc:docMk/>
            <pc:sldMk cId="2244102282" sldId="343"/>
            <ac:spMk id="4" creationId="{D1BD8316-5CBF-DBC8-E2BC-0F895B69102A}"/>
          </ac:spMkLst>
        </pc:spChg>
      </pc:sldChg>
      <pc:sldChg chg="modSp mod">
        <pc:chgData name="Fernando Farias" userId="b9a59168-9c50-4fea-bfdb-b3bb5fb2500b" providerId="ADAL" clId="{4FE74A3C-5BA0-4737-AB9B-2A53A1E881E1}" dt="2024-07-16T09:58:50.606" v="165" actId="20577"/>
        <pc:sldMkLst>
          <pc:docMk/>
          <pc:sldMk cId="2473345288" sldId="344"/>
        </pc:sldMkLst>
        <pc:spChg chg="mod">
          <ac:chgData name="Fernando Farias" userId="b9a59168-9c50-4fea-bfdb-b3bb5fb2500b" providerId="ADAL" clId="{4FE74A3C-5BA0-4737-AB9B-2A53A1E881E1}" dt="2024-07-16T09:58:50.606" v="165" actId="20577"/>
          <ac:spMkLst>
            <pc:docMk/>
            <pc:sldMk cId="2473345288" sldId="344"/>
            <ac:spMk id="2" creationId="{0397D4AB-AD37-EC4F-35FC-688502107D55}"/>
          </ac:spMkLst>
        </pc:spChg>
      </pc:sldChg>
      <pc:sldChg chg="modSp add mod">
        <pc:chgData name="Fernando Farias" userId="b9a59168-9c50-4fea-bfdb-b3bb5fb2500b" providerId="ADAL" clId="{4FE74A3C-5BA0-4737-AB9B-2A53A1E881E1}" dt="2024-07-16T09:48:36.674" v="3" actId="1076"/>
        <pc:sldMkLst>
          <pc:docMk/>
          <pc:sldMk cId="750025918" sldId="345"/>
        </pc:sldMkLst>
        <pc:spChg chg="mod">
          <ac:chgData name="Fernando Farias" userId="b9a59168-9c50-4fea-bfdb-b3bb5fb2500b" providerId="ADAL" clId="{4FE74A3C-5BA0-4737-AB9B-2A53A1E881E1}" dt="2024-07-16T09:48:36.674" v="3" actId="1076"/>
          <ac:spMkLst>
            <pc:docMk/>
            <pc:sldMk cId="750025918" sldId="345"/>
            <ac:spMk id="2" creationId="{0397D4AB-AD37-EC4F-35FC-688502107D55}"/>
          </ac:spMkLst>
        </pc:spChg>
      </pc:sldChg>
      <pc:sldChg chg="modSp add mod">
        <pc:chgData name="Fernando Farias" userId="b9a59168-9c50-4fea-bfdb-b3bb5fb2500b" providerId="ADAL" clId="{4FE74A3C-5BA0-4737-AB9B-2A53A1E881E1}" dt="2024-07-16T09:57:54.522" v="150" actId="27636"/>
        <pc:sldMkLst>
          <pc:docMk/>
          <pc:sldMk cId="4283419765" sldId="346"/>
        </pc:sldMkLst>
        <pc:spChg chg="mod">
          <ac:chgData name="Fernando Farias" userId="b9a59168-9c50-4fea-bfdb-b3bb5fb2500b" providerId="ADAL" clId="{4FE74A3C-5BA0-4737-AB9B-2A53A1E881E1}" dt="2024-07-16T09:48:51.107" v="5" actId="1076"/>
          <ac:spMkLst>
            <pc:docMk/>
            <pc:sldMk cId="4283419765" sldId="346"/>
            <ac:spMk id="2" creationId="{0397D4AB-AD37-EC4F-35FC-688502107D55}"/>
          </ac:spMkLst>
        </pc:spChg>
        <pc:spChg chg="mod">
          <ac:chgData name="Fernando Farias" userId="b9a59168-9c50-4fea-bfdb-b3bb5fb2500b" providerId="ADAL" clId="{4FE74A3C-5BA0-4737-AB9B-2A53A1E881E1}" dt="2024-07-16T09:57:54.522" v="150" actId="27636"/>
          <ac:spMkLst>
            <pc:docMk/>
            <pc:sldMk cId="4283419765" sldId="346"/>
            <ac:spMk id="4" creationId="{BAAFDD97-C250-698E-069C-4C996D8A697B}"/>
          </ac:spMkLst>
        </pc:spChg>
        <pc:graphicFrameChg chg="mod">
          <ac:chgData name="Fernando Farias" userId="b9a59168-9c50-4fea-bfdb-b3bb5fb2500b" providerId="ADAL" clId="{4FE74A3C-5BA0-4737-AB9B-2A53A1E881E1}" dt="2024-07-16T09:57:50.438" v="148" actId="1076"/>
          <ac:graphicFrameMkLst>
            <pc:docMk/>
            <pc:sldMk cId="4283419765" sldId="346"/>
            <ac:graphicFrameMk id="3" creationId="{AC7ED651-4050-25C7-7300-54BFED3665C0}"/>
          </ac:graphicFrameMkLst>
        </pc:graphicFrameChg>
      </pc:sldChg>
      <pc:sldChg chg="modSp add mod">
        <pc:chgData name="Fernando Farias" userId="b9a59168-9c50-4fea-bfdb-b3bb5fb2500b" providerId="ADAL" clId="{4FE74A3C-5BA0-4737-AB9B-2A53A1E881E1}" dt="2024-07-16T09:49:01.218" v="7" actId="1076"/>
        <pc:sldMkLst>
          <pc:docMk/>
          <pc:sldMk cId="3272110316" sldId="347"/>
        </pc:sldMkLst>
        <pc:spChg chg="mod">
          <ac:chgData name="Fernando Farias" userId="b9a59168-9c50-4fea-bfdb-b3bb5fb2500b" providerId="ADAL" clId="{4FE74A3C-5BA0-4737-AB9B-2A53A1E881E1}" dt="2024-07-16T09:49:01.218" v="7" actId="1076"/>
          <ac:spMkLst>
            <pc:docMk/>
            <pc:sldMk cId="3272110316" sldId="347"/>
            <ac:spMk id="2" creationId="{0397D4AB-AD37-EC4F-35FC-688502107D55}"/>
          </ac:spMkLst>
        </pc:spChg>
      </pc:sldChg>
      <pc:sldChg chg="modSp add mod">
        <pc:chgData name="Fernando Farias" userId="b9a59168-9c50-4fea-bfdb-b3bb5fb2500b" providerId="ADAL" clId="{4FE74A3C-5BA0-4737-AB9B-2A53A1E881E1}" dt="2024-07-16T09:58:22.329" v="151" actId="1076"/>
        <pc:sldMkLst>
          <pc:docMk/>
          <pc:sldMk cId="1041107128" sldId="348"/>
        </pc:sldMkLst>
        <pc:spChg chg="mod">
          <ac:chgData name="Fernando Farias" userId="b9a59168-9c50-4fea-bfdb-b3bb5fb2500b" providerId="ADAL" clId="{4FE74A3C-5BA0-4737-AB9B-2A53A1E881E1}" dt="2024-07-16T09:49:08.956" v="9" actId="1076"/>
          <ac:spMkLst>
            <pc:docMk/>
            <pc:sldMk cId="1041107128" sldId="348"/>
            <ac:spMk id="2" creationId="{0397D4AB-AD37-EC4F-35FC-688502107D55}"/>
          </ac:spMkLst>
        </pc:spChg>
        <pc:spChg chg="mod">
          <ac:chgData name="Fernando Farias" userId="b9a59168-9c50-4fea-bfdb-b3bb5fb2500b" providerId="ADAL" clId="{4FE74A3C-5BA0-4737-AB9B-2A53A1E881E1}" dt="2024-07-16T09:58:22.329" v="151" actId="1076"/>
          <ac:spMkLst>
            <pc:docMk/>
            <pc:sldMk cId="1041107128" sldId="348"/>
            <ac:spMk id="4" creationId="{123A10A6-8E7E-E17E-0C9D-C8B6BA1209AB}"/>
          </ac:spMkLst>
        </pc:spChg>
      </pc:sldChg>
      <pc:sldChg chg="modSp add del mod">
        <pc:chgData name="Fernando Farias" userId="b9a59168-9c50-4fea-bfdb-b3bb5fb2500b" providerId="ADAL" clId="{4FE74A3C-5BA0-4737-AB9B-2A53A1E881E1}" dt="2024-07-16T09:50:49.969" v="22" actId="47"/>
        <pc:sldMkLst>
          <pc:docMk/>
          <pc:sldMk cId="1963387163" sldId="349"/>
        </pc:sldMkLst>
        <pc:spChg chg="mod">
          <ac:chgData name="Fernando Farias" userId="b9a59168-9c50-4fea-bfdb-b3bb5fb2500b" providerId="ADAL" clId="{4FE74A3C-5BA0-4737-AB9B-2A53A1E881E1}" dt="2024-07-16T09:49:27.990" v="13" actId="1076"/>
          <ac:spMkLst>
            <pc:docMk/>
            <pc:sldMk cId="1963387163" sldId="349"/>
            <ac:spMk id="4" creationId="{5A123167-D803-B7D5-E820-94E67A00A575}"/>
          </ac:spMkLst>
        </pc:spChg>
      </pc:sldChg>
      <pc:sldChg chg="modSp add del mod">
        <pc:chgData name="Fernando Farias" userId="b9a59168-9c50-4fea-bfdb-b3bb5fb2500b" providerId="ADAL" clId="{4FE74A3C-5BA0-4737-AB9B-2A53A1E881E1}" dt="2024-07-16T09:50:52.923" v="23" actId="47"/>
        <pc:sldMkLst>
          <pc:docMk/>
          <pc:sldMk cId="2582884525" sldId="350"/>
        </pc:sldMkLst>
        <pc:spChg chg="mod">
          <ac:chgData name="Fernando Farias" userId="b9a59168-9c50-4fea-bfdb-b3bb5fb2500b" providerId="ADAL" clId="{4FE74A3C-5BA0-4737-AB9B-2A53A1E881E1}" dt="2024-07-16T09:49:39.168" v="15" actId="1076"/>
          <ac:spMkLst>
            <pc:docMk/>
            <pc:sldMk cId="2582884525" sldId="350"/>
            <ac:spMk id="2" creationId="{0397D4AB-AD37-EC4F-35FC-688502107D55}"/>
          </ac:spMkLst>
        </pc:spChg>
      </pc:sldChg>
      <pc:sldChg chg="add del">
        <pc:chgData name="Fernando Farias" userId="b9a59168-9c50-4fea-bfdb-b3bb5fb2500b" providerId="ADAL" clId="{4FE74A3C-5BA0-4737-AB9B-2A53A1E881E1}" dt="2024-07-16T09:42:46.502" v="1" actId="47"/>
        <pc:sldMkLst>
          <pc:docMk/>
          <pc:sldMk cId="1419581691" sldId="351"/>
        </pc:sldMkLst>
      </pc:sldChg>
      <pc:sldChg chg="modSp add mod">
        <pc:chgData name="Fernando Farias" userId="b9a59168-9c50-4fea-bfdb-b3bb5fb2500b" providerId="ADAL" clId="{4FE74A3C-5BA0-4737-AB9B-2A53A1E881E1}" dt="2024-07-16T09:57:32.286" v="146" actId="113"/>
        <pc:sldMkLst>
          <pc:docMk/>
          <pc:sldMk cId="462244961" sldId="352"/>
        </pc:sldMkLst>
        <pc:spChg chg="mod">
          <ac:chgData name="Fernando Farias" userId="b9a59168-9c50-4fea-bfdb-b3bb5fb2500b" providerId="ADAL" clId="{4FE74A3C-5BA0-4737-AB9B-2A53A1E881E1}" dt="2024-07-16T09:57:32.286" v="146" actId="113"/>
          <ac:spMkLst>
            <pc:docMk/>
            <pc:sldMk cId="462244961" sldId="352"/>
            <ac:spMk id="2" creationId="{0397D4AB-AD37-EC4F-35FC-688502107D55}"/>
          </ac:spMkLst>
        </pc:spChg>
        <pc:picChg chg="mod">
          <ac:chgData name="Fernando Farias" userId="b9a59168-9c50-4fea-bfdb-b3bb5fb2500b" providerId="ADAL" clId="{4FE74A3C-5BA0-4737-AB9B-2A53A1E881E1}" dt="2024-07-16T09:49:57.032" v="18" actId="1076"/>
          <ac:picMkLst>
            <pc:docMk/>
            <pc:sldMk cId="462244961" sldId="352"/>
            <ac:picMk id="3" creationId="{D6191216-C9A5-4CF9-E8F0-9D53B905EA5D}"/>
          </ac:picMkLst>
        </pc:picChg>
      </pc:sldChg>
      <pc:sldChg chg="modSp add mod">
        <pc:chgData name="Fernando Farias" userId="b9a59168-9c50-4fea-bfdb-b3bb5fb2500b" providerId="ADAL" clId="{4FE74A3C-5BA0-4737-AB9B-2A53A1E881E1}" dt="2024-07-16T09:57:35.757" v="147" actId="113"/>
        <pc:sldMkLst>
          <pc:docMk/>
          <pc:sldMk cId="1490856834" sldId="353"/>
        </pc:sldMkLst>
        <pc:spChg chg="mod">
          <ac:chgData name="Fernando Farias" userId="b9a59168-9c50-4fea-bfdb-b3bb5fb2500b" providerId="ADAL" clId="{4FE74A3C-5BA0-4737-AB9B-2A53A1E881E1}" dt="2024-07-16T09:57:35.757" v="147" actId="113"/>
          <ac:spMkLst>
            <pc:docMk/>
            <pc:sldMk cId="1490856834" sldId="353"/>
            <ac:spMk id="4" creationId="{592B7586-0FE9-2ED2-44DF-37DD2148CAFC}"/>
          </ac:spMkLst>
        </pc:spChg>
        <pc:picChg chg="mod">
          <ac:chgData name="Fernando Farias" userId="b9a59168-9c50-4fea-bfdb-b3bb5fb2500b" providerId="ADAL" clId="{4FE74A3C-5BA0-4737-AB9B-2A53A1E881E1}" dt="2024-07-16T09:50:07.633" v="21" actId="1076"/>
          <ac:picMkLst>
            <pc:docMk/>
            <pc:sldMk cId="1490856834" sldId="353"/>
            <ac:picMk id="5" creationId="{D9768AAD-E11E-ABB2-9A08-B20C26BEC6D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81493-8F0B-4245-A4D6-36EC03636D9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C0014EF-E8E4-4023-8F9C-1AE18DC73ECD}">
      <dgm:prSet phldrT="[Text]" custT="1"/>
      <dgm:spPr/>
      <dgm:t>
        <a:bodyPr/>
        <a:lstStyle/>
        <a:p>
          <a:pPr>
            <a:buClrTx/>
            <a:buSzTx/>
          </a:pPr>
          <a:r>
            <a:rPr lang="en-US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Herramientas de gestión de inventarios de GEI</a:t>
          </a:r>
          <a:endParaRPr lang="en-GB" sz="18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6731E37-F7CB-4A6C-8EBD-6F22D4382089}" type="parTrans" cxnId="{90518C56-3E8E-4147-98FE-CBFB6C4EAA6E}">
      <dgm:prSet/>
      <dgm:spPr/>
      <dgm:t>
        <a:bodyPr/>
        <a:lstStyle/>
        <a:p>
          <a:endParaRPr lang="en-GB"/>
        </a:p>
      </dgm:t>
    </dgm:pt>
    <dgm:pt modelId="{361BC485-F651-4C42-A2BE-6C120256F299}" type="sibTrans" cxnId="{90518C56-3E8E-4147-98FE-CBFB6C4EAA6E}">
      <dgm:prSet/>
      <dgm:spPr/>
      <dgm:t>
        <a:bodyPr/>
        <a:lstStyle/>
        <a:p>
          <a:endParaRPr lang="en-GB"/>
        </a:p>
      </dgm:t>
    </dgm:pt>
    <dgm:pt modelId="{FF3BF119-3B7D-4F29-AE55-D7D26BC21280}">
      <dgm:prSet phldrT="[Text]"/>
      <dgm:spPr/>
      <dgm:t>
        <a:bodyPr/>
        <a:lstStyle/>
        <a:p>
          <a:pPr>
            <a:buAutoNum type="arabicPeriod"/>
          </a:pPr>
          <a:r>
            <a:rPr lang="en-US" dirty="0">
              <a:solidFill>
                <a:srgbClr val="22B097"/>
              </a:solidFill>
            </a:rPr>
            <a:t>Planes de mejora</a:t>
          </a:r>
          <a:endParaRPr lang="en-GB" dirty="0">
            <a:solidFill>
              <a:srgbClr val="22B097"/>
            </a:solidFill>
          </a:endParaRPr>
        </a:p>
      </dgm:t>
    </dgm:pt>
    <dgm:pt modelId="{C17613F5-CA95-4CEB-B9B3-ADC690A7093A}" type="parTrans" cxnId="{8A58C2EE-F5E6-4C4E-899A-964E6899594D}">
      <dgm:prSet/>
      <dgm:spPr/>
      <dgm:t>
        <a:bodyPr/>
        <a:lstStyle/>
        <a:p>
          <a:endParaRPr lang="en-GB"/>
        </a:p>
      </dgm:t>
    </dgm:pt>
    <dgm:pt modelId="{ABA9B390-6E66-46F9-B77A-8EF15717B523}" type="sibTrans" cxnId="{8A58C2EE-F5E6-4C4E-899A-964E6899594D}">
      <dgm:prSet/>
      <dgm:spPr/>
      <dgm:t>
        <a:bodyPr/>
        <a:lstStyle/>
        <a:p>
          <a:endParaRPr lang="en-GB"/>
        </a:p>
      </dgm:t>
    </dgm:pt>
    <dgm:pt modelId="{2039469E-2EDB-45E2-9AD2-5B91002BBB3B}">
      <dgm:prSet phldrT="[Text]"/>
      <dgm:spPr/>
      <dgm:t>
        <a:bodyPr/>
        <a:lstStyle/>
        <a:p>
          <a:pPr>
            <a:buAutoNum type="arabicPeriod"/>
          </a:pPr>
          <a:r>
            <a:rPr lang="en-US" dirty="0"/>
            <a:t>Educación, sensibilización y acceso del público a la información</a:t>
          </a:r>
          <a:endParaRPr lang="en-GB" dirty="0"/>
        </a:p>
      </dgm:t>
    </dgm:pt>
    <dgm:pt modelId="{45179D4A-ADFA-476A-9678-AB640EDD1906}" type="parTrans" cxnId="{16635B94-3430-40A5-AF4A-E25099E20CD5}">
      <dgm:prSet/>
      <dgm:spPr/>
      <dgm:t>
        <a:bodyPr/>
        <a:lstStyle/>
        <a:p>
          <a:endParaRPr lang="en-GB"/>
        </a:p>
      </dgm:t>
    </dgm:pt>
    <dgm:pt modelId="{A69A1A04-386D-4EEE-A7D9-45D0A4B37D67}" type="sibTrans" cxnId="{16635B94-3430-40A5-AF4A-E25099E20CD5}">
      <dgm:prSet/>
      <dgm:spPr/>
      <dgm:t>
        <a:bodyPr/>
        <a:lstStyle/>
        <a:p>
          <a:endParaRPr lang="en-GB"/>
        </a:p>
      </dgm:t>
    </dgm:pt>
    <dgm:pt modelId="{57C016DF-102D-4EA6-B5E8-9F3CF7572DD9}">
      <dgm:prSet phldrT="[Text]"/>
      <dgm:spPr/>
      <dgm:t>
        <a:bodyPr/>
        <a:lstStyle/>
        <a:p>
          <a:pPr>
            <a:buAutoNum type="arabicPeriod"/>
          </a:pPr>
          <a:r>
            <a:rPr lang="en-US" dirty="0"/>
            <a:t>Actividades de capacitación sobre inventarios de GEI</a:t>
          </a:r>
          <a:endParaRPr lang="en-GB" dirty="0"/>
        </a:p>
      </dgm:t>
    </dgm:pt>
    <dgm:pt modelId="{87391AFD-1046-4DB7-8124-F72E7EBA741E}" type="parTrans" cxnId="{D12E3B48-9286-4780-A9DF-F73C2D290485}">
      <dgm:prSet/>
      <dgm:spPr/>
      <dgm:t>
        <a:bodyPr/>
        <a:lstStyle/>
        <a:p>
          <a:endParaRPr lang="en-GB"/>
        </a:p>
      </dgm:t>
    </dgm:pt>
    <dgm:pt modelId="{C5179E5C-3043-47D0-8357-8F76DAB0150C}" type="sibTrans" cxnId="{D12E3B48-9286-4780-A9DF-F73C2D290485}">
      <dgm:prSet/>
      <dgm:spPr/>
      <dgm:t>
        <a:bodyPr/>
        <a:lstStyle/>
        <a:p>
          <a:endParaRPr lang="en-GB"/>
        </a:p>
      </dgm:t>
    </dgm:pt>
    <dgm:pt modelId="{3C670167-9651-4829-9B72-79C6A3EC1D0B}">
      <dgm:prSet phldrT="[Text]"/>
      <dgm:spPr/>
      <dgm:t>
        <a:bodyPr/>
        <a:lstStyle/>
        <a:p>
          <a:pPr>
            <a:buAutoNum type="arabicPeriod"/>
          </a:pPr>
          <a:r>
            <a:rPr lang="en-US" dirty="0">
              <a:solidFill>
                <a:srgbClr val="22B097"/>
              </a:solidFill>
            </a:rPr>
            <a:t>Gestión de QA/QC y material de documentación</a:t>
          </a:r>
          <a:endParaRPr lang="en-GB" dirty="0">
            <a:solidFill>
              <a:srgbClr val="22B097"/>
            </a:solidFill>
          </a:endParaRPr>
        </a:p>
      </dgm:t>
    </dgm:pt>
    <dgm:pt modelId="{3332D0E3-289E-4827-ABA3-6DE2571A2991}" type="parTrans" cxnId="{74F7D4AA-C056-43CC-AED8-EC5B8F018346}">
      <dgm:prSet/>
      <dgm:spPr/>
      <dgm:t>
        <a:bodyPr/>
        <a:lstStyle/>
        <a:p>
          <a:endParaRPr lang="en-GB"/>
        </a:p>
      </dgm:t>
    </dgm:pt>
    <dgm:pt modelId="{6AA1C51F-656B-4460-9846-EF228B76DDF8}" type="sibTrans" cxnId="{74F7D4AA-C056-43CC-AED8-EC5B8F018346}">
      <dgm:prSet/>
      <dgm:spPr/>
      <dgm:t>
        <a:bodyPr/>
        <a:lstStyle/>
        <a:p>
          <a:endParaRPr lang="en-GB"/>
        </a:p>
      </dgm:t>
    </dgm:pt>
    <dgm:pt modelId="{87179C96-372E-4E2D-85E9-71E12B999725}">
      <dgm:prSet phldrT="[Text]"/>
      <dgm:spPr/>
      <dgm:t>
        <a:bodyPr/>
        <a:lstStyle/>
        <a:p>
          <a:pPr>
            <a:buAutoNum type="arabicPeriod"/>
          </a:pPr>
          <a:r>
            <a:rPr lang="en-US" dirty="0">
              <a:solidFill>
                <a:srgbClr val="22B097"/>
              </a:solidFill>
            </a:rPr>
            <a:t>Sistemas de gestión de datos</a:t>
          </a:r>
          <a:endParaRPr lang="en-GB" dirty="0">
            <a:solidFill>
              <a:srgbClr val="22B097"/>
            </a:solidFill>
          </a:endParaRPr>
        </a:p>
      </dgm:t>
    </dgm:pt>
    <dgm:pt modelId="{74C3E159-39CE-47B9-9AF2-C8258D861FC9}" type="parTrans" cxnId="{C8756168-8F70-4F13-8D84-6BE1BB060FED}">
      <dgm:prSet/>
      <dgm:spPr/>
      <dgm:t>
        <a:bodyPr/>
        <a:lstStyle/>
        <a:p>
          <a:endParaRPr lang="en-GB"/>
        </a:p>
      </dgm:t>
    </dgm:pt>
    <dgm:pt modelId="{24EDDB8E-B561-4E1A-ACC6-DD1B4F5BB0F2}" type="sibTrans" cxnId="{C8756168-8F70-4F13-8D84-6BE1BB060FED}">
      <dgm:prSet/>
      <dgm:spPr/>
      <dgm:t>
        <a:bodyPr/>
        <a:lstStyle/>
        <a:p>
          <a:endParaRPr lang="en-GB"/>
        </a:p>
      </dgm:t>
    </dgm:pt>
    <dgm:pt modelId="{CB9E8698-D5A2-48AE-8F82-17D0640B150F}">
      <dgm:prSet phldrT="[Text]"/>
      <dgm:spPr/>
      <dgm:t>
        <a:bodyPr/>
        <a:lstStyle/>
        <a:p>
          <a:pPr>
            <a:buAutoNum type="arabicPeriod"/>
          </a:pPr>
          <a:r>
            <a:rPr lang="en-US" dirty="0">
              <a:solidFill>
                <a:srgbClr val="22B097"/>
              </a:solidFill>
            </a:rPr>
            <a:t>Planes de trabajo</a:t>
          </a:r>
          <a:endParaRPr lang="en-GB" dirty="0">
            <a:solidFill>
              <a:srgbClr val="22B097"/>
            </a:solidFill>
          </a:endParaRPr>
        </a:p>
      </dgm:t>
    </dgm:pt>
    <dgm:pt modelId="{FFA16990-0C3E-4930-9832-F51BC33EA152}" type="parTrans" cxnId="{72AA7A80-8FF5-44FB-A6CA-8544FAC39255}">
      <dgm:prSet/>
      <dgm:spPr/>
      <dgm:t>
        <a:bodyPr/>
        <a:lstStyle/>
        <a:p>
          <a:endParaRPr lang="en-GB"/>
        </a:p>
      </dgm:t>
    </dgm:pt>
    <dgm:pt modelId="{822E095F-CF5C-4BF6-919C-6D0B07E93AC0}" type="sibTrans" cxnId="{72AA7A80-8FF5-44FB-A6CA-8544FAC39255}">
      <dgm:prSet/>
      <dgm:spPr/>
      <dgm:t>
        <a:bodyPr/>
        <a:lstStyle/>
        <a:p>
          <a:endParaRPr lang="en-GB"/>
        </a:p>
      </dgm:t>
    </dgm:pt>
    <dgm:pt modelId="{18651259-68DD-45F8-9088-0B88437927E0}" type="pres">
      <dgm:prSet presAssocID="{A7381493-8F0B-4245-A4D6-36EC03636D9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7667789-D08C-4EF3-BDE5-6AC1E7862B19}" type="pres">
      <dgm:prSet presAssocID="{BC0014EF-E8E4-4023-8F9C-1AE18DC73ECD}" presName="Parent" presStyleLbl="node0" presStyleIdx="0" presStyleCnt="1" custLinFactNeighborX="703" custLinFactNeighborY="407">
        <dgm:presLayoutVars>
          <dgm:chMax val="6"/>
          <dgm:chPref val="6"/>
        </dgm:presLayoutVars>
      </dgm:prSet>
      <dgm:spPr/>
    </dgm:pt>
    <dgm:pt modelId="{71276F05-2DEB-4205-99BA-70DA742DD8B5}" type="pres">
      <dgm:prSet presAssocID="{FF3BF119-3B7D-4F29-AE55-D7D26BC21280}" presName="Accent1" presStyleCnt="0"/>
      <dgm:spPr/>
    </dgm:pt>
    <dgm:pt modelId="{9C2E3CDD-69B6-4376-A5C9-84171703F69F}" type="pres">
      <dgm:prSet presAssocID="{FF3BF119-3B7D-4F29-AE55-D7D26BC21280}" presName="Accent" presStyleLbl="bgShp" presStyleIdx="0" presStyleCnt="6"/>
      <dgm:spPr/>
    </dgm:pt>
    <dgm:pt modelId="{121D5C1C-2F5D-4872-9F59-A21165BB6E52}" type="pres">
      <dgm:prSet presAssocID="{FF3BF119-3B7D-4F29-AE55-D7D26BC2128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8BB08870-A96F-404B-BEB8-2577D766A8A4}" type="pres">
      <dgm:prSet presAssocID="{2039469E-2EDB-45E2-9AD2-5B91002BBB3B}" presName="Accent2" presStyleCnt="0"/>
      <dgm:spPr/>
    </dgm:pt>
    <dgm:pt modelId="{36078FB9-4843-455A-A22E-9F387D5FB2A4}" type="pres">
      <dgm:prSet presAssocID="{2039469E-2EDB-45E2-9AD2-5B91002BBB3B}" presName="Accent" presStyleLbl="bgShp" presStyleIdx="1" presStyleCnt="6"/>
      <dgm:spPr/>
    </dgm:pt>
    <dgm:pt modelId="{3B731F0F-1A63-4B51-993F-90A3A63ECFFC}" type="pres">
      <dgm:prSet presAssocID="{2039469E-2EDB-45E2-9AD2-5B91002BBB3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259C8C6-FB6F-43B3-AF4F-10FF12D91E96}" type="pres">
      <dgm:prSet presAssocID="{57C016DF-102D-4EA6-B5E8-9F3CF7572DD9}" presName="Accent3" presStyleCnt="0"/>
      <dgm:spPr/>
    </dgm:pt>
    <dgm:pt modelId="{A6888582-2993-445C-8BBB-E1BA03A70A4E}" type="pres">
      <dgm:prSet presAssocID="{57C016DF-102D-4EA6-B5E8-9F3CF7572DD9}" presName="Accent" presStyleLbl="bgShp" presStyleIdx="2" presStyleCnt="6"/>
      <dgm:spPr/>
    </dgm:pt>
    <dgm:pt modelId="{F59742BA-927A-4B36-B305-56F6243D0AB0}" type="pres">
      <dgm:prSet presAssocID="{57C016DF-102D-4EA6-B5E8-9F3CF7572DD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64E78F4-98E9-452B-B237-91156A8BD343}" type="pres">
      <dgm:prSet presAssocID="{3C670167-9651-4829-9B72-79C6A3EC1D0B}" presName="Accent4" presStyleCnt="0"/>
      <dgm:spPr/>
    </dgm:pt>
    <dgm:pt modelId="{9BE9A5E3-8B96-47DA-8D8E-11D2C9AA468C}" type="pres">
      <dgm:prSet presAssocID="{3C670167-9651-4829-9B72-79C6A3EC1D0B}" presName="Accent" presStyleLbl="bgShp" presStyleIdx="3" presStyleCnt="6"/>
      <dgm:spPr/>
    </dgm:pt>
    <dgm:pt modelId="{E1ABE1CA-0F84-412C-89B8-868CDFF6C5D3}" type="pres">
      <dgm:prSet presAssocID="{3C670167-9651-4829-9B72-79C6A3EC1D0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4244E6F-28BB-4169-861A-64998708B06B}" type="pres">
      <dgm:prSet presAssocID="{87179C96-372E-4E2D-85E9-71E12B999725}" presName="Accent5" presStyleCnt="0"/>
      <dgm:spPr/>
    </dgm:pt>
    <dgm:pt modelId="{FEAB48AA-10B7-4D7C-8E1F-AD5C57076AFC}" type="pres">
      <dgm:prSet presAssocID="{87179C96-372E-4E2D-85E9-71E12B999725}" presName="Accent" presStyleLbl="bgShp" presStyleIdx="4" presStyleCnt="6"/>
      <dgm:spPr/>
    </dgm:pt>
    <dgm:pt modelId="{636741EF-E03D-4B4C-80DC-9A1E30473A3F}" type="pres">
      <dgm:prSet presAssocID="{87179C96-372E-4E2D-85E9-71E12B99972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D0579ED-BD6D-450B-AA18-84957CF93ABE}" type="pres">
      <dgm:prSet presAssocID="{CB9E8698-D5A2-48AE-8F82-17D0640B150F}" presName="Accent6" presStyleCnt="0"/>
      <dgm:spPr/>
    </dgm:pt>
    <dgm:pt modelId="{15EEC223-6F9F-4336-AEBF-7A08327AE95B}" type="pres">
      <dgm:prSet presAssocID="{CB9E8698-D5A2-48AE-8F82-17D0640B150F}" presName="Accent" presStyleLbl="bgShp" presStyleIdx="5" presStyleCnt="6"/>
      <dgm:spPr/>
    </dgm:pt>
    <dgm:pt modelId="{64948D29-0ADC-454A-A99D-45C92B14F00C}" type="pres">
      <dgm:prSet presAssocID="{CB9E8698-D5A2-48AE-8F82-17D0640B150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71B2115-812C-4C48-A63E-D9A2CC115182}" type="presOf" srcId="{A7381493-8F0B-4245-A4D6-36EC03636D9C}" destId="{18651259-68DD-45F8-9088-0B88437927E0}" srcOrd="0" destOrd="0" presId="urn:microsoft.com/office/officeart/2011/layout/HexagonRadial"/>
    <dgm:cxn modelId="{B1131D3C-BD0F-4558-A1D8-E3B8FBB7B98C}" type="presOf" srcId="{87179C96-372E-4E2D-85E9-71E12B999725}" destId="{636741EF-E03D-4B4C-80DC-9A1E30473A3F}" srcOrd="0" destOrd="0" presId="urn:microsoft.com/office/officeart/2011/layout/HexagonRadial"/>
    <dgm:cxn modelId="{BA92953F-8C8F-4D63-91EE-1E3F4FD2CD7E}" type="presOf" srcId="{BC0014EF-E8E4-4023-8F9C-1AE18DC73ECD}" destId="{27667789-D08C-4EF3-BDE5-6AC1E7862B19}" srcOrd="0" destOrd="0" presId="urn:microsoft.com/office/officeart/2011/layout/HexagonRadial"/>
    <dgm:cxn modelId="{D12E3B48-9286-4780-A9DF-F73C2D290485}" srcId="{BC0014EF-E8E4-4023-8F9C-1AE18DC73ECD}" destId="{57C016DF-102D-4EA6-B5E8-9F3CF7572DD9}" srcOrd="2" destOrd="0" parTransId="{87391AFD-1046-4DB7-8124-F72E7EBA741E}" sibTransId="{C5179E5C-3043-47D0-8357-8F76DAB0150C}"/>
    <dgm:cxn modelId="{C8756168-8F70-4F13-8D84-6BE1BB060FED}" srcId="{BC0014EF-E8E4-4023-8F9C-1AE18DC73ECD}" destId="{87179C96-372E-4E2D-85E9-71E12B999725}" srcOrd="4" destOrd="0" parTransId="{74C3E159-39CE-47B9-9AF2-C8258D861FC9}" sibTransId="{24EDDB8E-B561-4E1A-ACC6-DD1B4F5BB0F2}"/>
    <dgm:cxn modelId="{A3955C4E-9823-4D6F-8081-00F5C1B9D80C}" type="presOf" srcId="{3C670167-9651-4829-9B72-79C6A3EC1D0B}" destId="{E1ABE1CA-0F84-412C-89B8-868CDFF6C5D3}" srcOrd="0" destOrd="0" presId="urn:microsoft.com/office/officeart/2011/layout/HexagonRadial"/>
    <dgm:cxn modelId="{9915CE74-100B-432E-8FC8-59A855F50989}" type="presOf" srcId="{CB9E8698-D5A2-48AE-8F82-17D0640B150F}" destId="{64948D29-0ADC-454A-A99D-45C92B14F00C}" srcOrd="0" destOrd="0" presId="urn:microsoft.com/office/officeart/2011/layout/HexagonRadial"/>
    <dgm:cxn modelId="{90518C56-3E8E-4147-98FE-CBFB6C4EAA6E}" srcId="{A7381493-8F0B-4245-A4D6-36EC03636D9C}" destId="{BC0014EF-E8E4-4023-8F9C-1AE18DC73ECD}" srcOrd="0" destOrd="0" parTransId="{16731E37-F7CB-4A6C-8EBD-6F22D4382089}" sibTransId="{361BC485-F651-4C42-A2BE-6C120256F299}"/>
    <dgm:cxn modelId="{72AA7A80-8FF5-44FB-A6CA-8544FAC39255}" srcId="{BC0014EF-E8E4-4023-8F9C-1AE18DC73ECD}" destId="{CB9E8698-D5A2-48AE-8F82-17D0640B150F}" srcOrd="5" destOrd="0" parTransId="{FFA16990-0C3E-4930-9832-F51BC33EA152}" sibTransId="{822E095F-CF5C-4BF6-919C-6D0B07E93AC0}"/>
    <dgm:cxn modelId="{16635B94-3430-40A5-AF4A-E25099E20CD5}" srcId="{BC0014EF-E8E4-4023-8F9C-1AE18DC73ECD}" destId="{2039469E-2EDB-45E2-9AD2-5B91002BBB3B}" srcOrd="1" destOrd="0" parTransId="{45179D4A-ADFA-476A-9678-AB640EDD1906}" sibTransId="{A69A1A04-386D-4EEE-A7D9-45D0A4B37D67}"/>
    <dgm:cxn modelId="{74F7D4AA-C056-43CC-AED8-EC5B8F018346}" srcId="{BC0014EF-E8E4-4023-8F9C-1AE18DC73ECD}" destId="{3C670167-9651-4829-9B72-79C6A3EC1D0B}" srcOrd="3" destOrd="0" parTransId="{3332D0E3-289E-4827-ABA3-6DE2571A2991}" sibTransId="{6AA1C51F-656B-4460-9846-EF228B76DDF8}"/>
    <dgm:cxn modelId="{998F30BD-4B77-4B26-B74E-7A9A4D2911B7}" type="presOf" srcId="{2039469E-2EDB-45E2-9AD2-5B91002BBB3B}" destId="{3B731F0F-1A63-4B51-993F-90A3A63ECFFC}" srcOrd="0" destOrd="0" presId="urn:microsoft.com/office/officeart/2011/layout/HexagonRadial"/>
    <dgm:cxn modelId="{FE6C23CB-0AA0-408E-B48D-480587F5B13E}" type="presOf" srcId="{FF3BF119-3B7D-4F29-AE55-D7D26BC21280}" destId="{121D5C1C-2F5D-4872-9F59-A21165BB6E52}" srcOrd="0" destOrd="0" presId="urn:microsoft.com/office/officeart/2011/layout/HexagonRadial"/>
    <dgm:cxn modelId="{FEC7F7DC-BCC5-4B2F-988B-48C143561E63}" type="presOf" srcId="{57C016DF-102D-4EA6-B5E8-9F3CF7572DD9}" destId="{F59742BA-927A-4B36-B305-56F6243D0AB0}" srcOrd="0" destOrd="0" presId="urn:microsoft.com/office/officeart/2011/layout/HexagonRadial"/>
    <dgm:cxn modelId="{8A58C2EE-F5E6-4C4E-899A-964E6899594D}" srcId="{BC0014EF-E8E4-4023-8F9C-1AE18DC73ECD}" destId="{FF3BF119-3B7D-4F29-AE55-D7D26BC21280}" srcOrd="0" destOrd="0" parTransId="{C17613F5-CA95-4CEB-B9B3-ADC690A7093A}" sibTransId="{ABA9B390-6E66-46F9-B77A-8EF15717B523}"/>
    <dgm:cxn modelId="{59135E15-FB5A-4808-92E9-B680368F12F1}" type="presParOf" srcId="{18651259-68DD-45F8-9088-0B88437927E0}" destId="{27667789-D08C-4EF3-BDE5-6AC1E7862B19}" srcOrd="0" destOrd="0" presId="urn:microsoft.com/office/officeart/2011/layout/HexagonRadial"/>
    <dgm:cxn modelId="{27F96FC0-4890-4A2E-BEB6-50FEECA6B309}" type="presParOf" srcId="{18651259-68DD-45F8-9088-0B88437927E0}" destId="{71276F05-2DEB-4205-99BA-70DA742DD8B5}" srcOrd="1" destOrd="0" presId="urn:microsoft.com/office/officeart/2011/layout/HexagonRadial"/>
    <dgm:cxn modelId="{29712F91-B63F-4407-B2AC-91C941022FF5}" type="presParOf" srcId="{71276F05-2DEB-4205-99BA-70DA742DD8B5}" destId="{9C2E3CDD-69B6-4376-A5C9-84171703F69F}" srcOrd="0" destOrd="0" presId="urn:microsoft.com/office/officeart/2011/layout/HexagonRadial"/>
    <dgm:cxn modelId="{579AD6BF-17E9-4BA1-9FE8-17E674B0BD2E}" type="presParOf" srcId="{18651259-68DD-45F8-9088-0B88437927E0}" destId="{121D5C1C-2F5D-4872-9F59-A21165BB6E52}" srcOrd="2" destOrd="0" presId="urn:microsoft.com/office/officeart/2011/layout/HexagonRadial"/>
    <dgm:cxn modelId="{71BE5909-5F4B-4A44-A6AB-8B3C4399012B}" type="presParOf" srcId="{18651259-68DD-45F8-9088-0B88437927E0}" destId="{8BB08870-A96F-404B-BEB8-2577D766A8A4}" srcOrd="3" destOrd="0" presId="urn:microsoft.com/office/officeart/2011/layout/HexagonRadial"/>
    <dgm:cxn modelId="{06A762AB-A318-4EBC-BE02-3CB2CB809510}" type="presParOf" srcId="{8BB08870-A96F-404B-BEB8-2577D766A8A4}" destId="{36078FB9-4843-455A-A22E-9F387D5FB2A4}" srcOrd="0" destOrd="0" presId="urn:microsoft.com/office/officeart/2011/layout/HexagonRadial"/>
    <dgm:cxn modelId="{04B1896E-A92D-4790-949B-71EEFCC37629}" type="presParOf" srcId="{18651259-68DD-45F8-9088-0B88437927E0}" destId="{3B731F0F-1A63-4B51-993F-90A3A63ECFFC}" srcOrd="4" destOrd="0" presId="urn:microsoft.com/office/officeart/2011/layout/HexagonRadial"/>
    <dgm:cxn modelId="{DB715238-17D0-44E7-9FD7-28CD1A228485}" type="presParOf" srcId="{18651259-68DD-45F8-9088-0B88437927E0}" destId="{E259C8C6-FB6F-43B3-AF4F-10FF12D91E96}" srcOrd="5" destOrd="0" presId="urn:microsoft.com/office/officeart/2011/layout/HexagonRadial"/>
    <dgm:cxn modelId="{49AB478C-3290-4630-9428-E5019DCC1E13}" type="presParOf" srcId="{E259C8C6-FB6F-43B3-AF4F-10FF12D91E96}" destId="{A6888582-2993-445C-8BBB-E1BA03A70A4E}" srcOrd="0" destOrd="0" presId="urn:microsoft.com/office/officeart/2011/layout/HexagonRadial"/>
    <dgm:cxn modelId="{6F85AA32-22F7-4A9A-BCD0-3160A61CF051}" type="presParOf" srcId="{18651259-68DD-45F8-9088-0B88437927E0}" destId="{F59742BA-927A-4B36-B305-56F6243D0AB0}" srcOrd="6" destOrd="0" presId="urn:microsoft.com/office/officeart/2011/layout/HexagonRadial"/>
    <dgm:cxn modelId="{04CCABCC-1826-4FEF-9B1C-BEE755FC8F78}" type="presParOf" srcId="{18651259-68DD-45F8-9088-0B88437927E0}" destId="{F64E78F4-98E9-452B-B237-91156A8BD343}" srcOrd="7" destOrd="0" presId="urn:microsoft.com/office/officeart/2011/layout/HexagonRadial"/>
    <dgm:cxn modelId="{94A959BA-23FC-461D-9713-2BBDF1346E8E}" type="presParOf" srcId="{F64E78F4-98E9-452B-B237-91156A8BD343}" destId="{9BE9A5E3-8B96-47DA-8D8E-11D2C9AA468C}" srcOrd="0" destOrd="0" presId="urn:microsoft.com/office/officeart/2011/layout/HexagonRadial"/>
    <dgm:cxn modelId="{EDD75D0E-6C28-4BEF-B086-D4F2AF68B710}" type="presParOf" srcId="{18651259-68DD-45F8-9088-0B88437927E0}" destId="{E1ABE1CA-0F84-412C-89B8-868CDFF6C5D3}" srcOrd="8" destOrd="0" presId="urn:microsoft.com/office/officeart/2011/layout/HexagonRadial"/>
    <dgm:cxn modelId="{8EE1D9B4-6C35-4EED-BC79-B1A491E9EDCB}" type="presParOf" srcId="{18651259-68DD-45F8-9088-0B88437927E0}" destId="{C4244E6F-28BB-4169-861A-64998708B06B}" srcOrd="9" destOrd="0" presId="urn:microsoft.com/office/officeart/2011/layout/HexagonRadial"/>
    <dgm:cxn modelId="{A65D2B24-1013-437C-B585-CA3D2716B177}" type="presParOf" srcId="{C4244E6F-28BB-4169-861A-64998708B06B}" destId="{FEAB48AA-10B7-4D7C-8E1F-AD5C57076AFC}" srcOrd="0" destOrd="0" presId="urn:microsoft.com/office/officeart/2011/layout/HexagonRadial"/>
    <dgm:cxn modelId="{46408D53-6412-4CF0-B258-6EE1CD28B194}" type="presParOf" srcId="{18651259-68DD-45F8-9088-0B88437927E0}" destId="{636741EF-E03D-4B4C-80DC-9A1E30473A3F}" srcOrd="10" destOrd="0" presId="urn:microsoft.com/office/officeart/2011/layout/HexagonRadial"/>
    <dgm:cxn modelId="{88A1103F-5517-4404-90A9-4358B5951E8A}" type="presParOf" srcId="{18651259-68DD-45F8-9088-0B88437927E0}" destId="{4D0579ED-BD6D-450B-AA18-84957CF93ABE}" srcOrd="11" destOrd="0" presId="urn:microsoft.com/office/officeart/2011/layout/HexagonRadial"/>
    <dgm:cxn modelId="{2D358BAF-5457-4509-94B9-5E0D55C4EAF2}" type="presParOf" srcId="{4D0579ED-BD6D-450B-AA18-84957CF93ABE}" destId="{15EEC223-6F9F-4336-AEBF-7A08327AE95B}" srcOrd="0" destOrd="0" presId="urn:microsoft.com/office/officeart/2011/layout/HexagonRadial"/>
    <dgm:cxn modelId="{6E66A974-1B94-4D58-851D-21314AAEDE3C}" type="presParOf" srcId="{18651259-68DD-45F8-9088-0B88437927E0}" destId="{64948D29-0ADC-454A-A99D-45C92B14F00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833A95-1287-410A-8462-A7D8725AFE5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A510430-E15C-4D98-B446-62B9C31D53A9}">
      <dgm:prSet phldrT="[Text]" custT="1"/>
      <dgm:spPr/>
      <dgm:t>
        <a:bodyPr/>
        <a:lstStyle/>
        <a:p>
          <a:r>
            <a:rPr lang="en-GB" sz="600" dirty="0"/>
            <a:t>1. </a:t>
          </a:r>
          <a:r>
            <a:rPr lang="en-GB" sz="1000" dirty="0"/>
            <a:t>Planificación</a:t>
          </a:r>
        </a:p>
      </dgm:t>
    </dgm:pt>
    <dgm:pt modelId="{FD3E9220-8F42-4B8F-A499-5AA9D1D78797}" type="parTrans" cxnId="{9DA8E04B-6AF3-4838-BDF6-7BF18F88A2CE}">
      <dgm:prSet/>
      <dgm:spPr/>
      <dgm:t>
        <a:bodyPr/>
        <a:lstStyle/>
        <a:p>
          <a:endParaRPr lang="en-GB"/>
        </a:p>
      </dgm:t>
    </dgm:pt>
    <dgm:pt modelId="{D682125F-6296-4BF7-8FAD-1C984FF42A59}" type="sibTrans" cxnId="{9DA8E04B-6AF3-4838-BDF6-7BF18F88A2CE}">
      <dgm:prSet/>
      <dgm:spPr/>
      <dgm:t>
        <a:bodyPr/>
        <a:lstStyle/>
        <a:p>
          <a:endParaRPr lang="en-GB"/>
        </a:p>
      </dgm:t>
    </dgm:pt>
    <dgm:pt modelId="{DA77DD8F-0793-4C7E-B7E1-596A5B33B1FC}">
      <dgm:prSet phldrT="[Text]" phldr="1"/>
      <dgm:spPr/>
      <dgm:t>
        <a:bodyPr/>
        <a:lstStyle/>
        <a:p>
          <a:endParaRPr lang="en-GB"/>
        </a:p>
      </dgm:t>
    </dgm:pt>
    <dgm:pt modelId="{AF35169A-3E6A-407F-9E32-816D20C63031}" type="parTrans" cxnId="{09E1398C-380C-4B90-B8EA-D2BE02DD3975}">
      <dgm:prSet/>
      <dgm:spPr/>
      <dgm:t>
        <a:bodyPr/>
        <a:lstStyle/>
        <a:p>
          <a:endParaRPr lang="en-GB"/>
        </a:p>
      </dgm:t>
    </dgm:pt>
    <dgm:pt modelId="{BB032B68-2E78-4F95-AC68-E57661C86077}" type="sibTrans" cxnId="{09E1398C-380C-4B90-B8EA-D2BE02DD3975}">
      <dgm:prSet/>
      <dgm:spPr/>
      <dgm:t>
        <a:bodyPr/>
        <a:lstStyle/>
        <a:p>
          <a:endParaRPr lang="en-GB"/>
        </a:p>
      </dgm:t>
    </dgm:pt>
    <dgm:pt modelId="{F781BB1E-3C86-45CC-98C2-1E01E5934970}">
      <dgm:prSet phldrT="[Text]" phldr="1"/>
      <dgm:spPr/>
      <dgm:t>
        <a:bodyPr/>
        <a:lstStyle/>
        <a:p>
          <a:endParaRPr lang="en-GB" dirty="0"/>
        </a:p>
      </dgm:t>
    </dgm:pt>
    <dgm:pt modelId="{9F1AC282-0676-41ED-B237-198EB15ED126}" type="parTrans" cxnId="{3946A92A-D6B0-4D74-AE1B-A033FF5775CC}">
      <dgm:prSet/>
      <dgm:spPr/>
      <dgm:t>
        <a:bodyPr/>
        <a:lstStyle/>
        <a:p>
          <a:endParaRPr lang="en-GB"/>
        </a:p>
      </dgm:t>
    </dgm:pt>
    <dgm:pt modelId="{6E6FC003-8A2A-4FF2-8AF5-C2720E00E7D8}" type="sibTrans" cxnId="{3946A92A-D6B0-4D74-AE1B-A033FF5775CC}">
      <dgm:prSet/>
      <dgm:spPr/>
      <dgm:t>
        <a:bodyPr/>
        <a:lstStyle/>
        <a:p>
          <a:endParaRPr lang="en-GB"/>
        </a:p>
      </dgm:t>
    </dgm:pt>
    <dgm:pt modelId="{401D1FF6-8854-45F6-A736-05C2316BE35A}">
      <dgm:prSet phldrT="[Text]" custT="1"/>
      <dgm:spPr/>
      <dgm:t>
        <a:bodyPr/>
        <a:lstStyle/>
        <a:p>
          <a:r>
            <a:rPr lang="en-GB" sz="1000" dirty="0"/>
            <a:t>2. Recopilación de datos</a:t>
          </a:r>
        </a:p>
      </dgm:t>
    </dgm:pt>
    <dgm:pt modelId="{4585BEAA-E624-4562-9037-E15670C3C878}" type="parTrans" cxnId="{AC3F6596-D182-45EF-A86B-7D64DB2B07E7}">
      <dgm:prSet/>
      <dgm:spPr/>
      <dgm:t>
        <a:bodyPr/>
        <a:lstStyle/>
        <a:p>
          <a:endParaRPr lang="en-GB"/>
        </a:p>
      </dgm:t>
    </dgm:pt>
    <dgm:pt modelId="{5F1F240B-2374-445A-9693-65FDA2948A9E}" type="sibTrans" cxnId="{AC3F6596-D182-45EF-A86B-7D64DB2B07E7}">
      <dgm:prSet/>
      <dgm:spPr/>
      <dgm:t>
        <a:bodyPr/>
        <a:lstStyle/>
        <a:p>
          <a:endParaRPr lang="en-GB"/>
        </a:p>
      </dgm:t>
    </dgm:pt>
    <dgm:pt modelId="{E5981064-FB0B-4BDC-8083-E33CBC47A4F0}">
      <dgm:prSet phldrT="[Text]" custT="1"/>
      <dgm:spPr/>
      <dgm:t>
        <a:bodyPr/>
        <a:lstStyle/>
        <a:p>
          <a:r>
            <a:rPr lang="en-GB" sz="1000" dirty="0"/>
            <a:t>3. Cálculos</a:t>
          </a:r>
        </a:p>
      </dgm:t>
    </dgm:pt>
    <dgm:pt modelId="{4B5A5596-76C6-44BB-B441-E5CAB6316B03}" type="parTrans" cxnId="{521FBA11-10F6-4666-8988-7CF07557F828}">
      <dgm:prSet/>
      <dgm:spPr/>
      <dgm:t>
        <a:bodyPr/>
        <a:lstStyle/>
        <a:p>
          <a:endParaRPr lang="en-GB"/>
        </a:p>
      </dgm:t>
    </dgm:pt>
    <dgm:pt modelId="{047F479D-B424-41DF-9CC8-E089FE7DB6DC}" type="sibTrans" cxnId="{521FBA11-10F6-4666-8988-7CF07557F828}">
      <dgm:prSet/>
      <dgm:spPr/>
      <dgm:t>
        <a:bodyPr/>
        <a:lstStyle/>
        <a:p>
          <a:endParaRPr lang="en-GB"/>
        </a:p>
      </dgm:t>
    </dgm:pt>
    <dgm:pt modelId="{DC155CFC-3992-4BF7-B61C-FE4AFC32DDBD}">
      <dgm:prSet phldrT="[Text]" custT="1"/>
      <dgm:spPr/>
      <dgm:t>
        <a:bodyPr/>
        <a:lstStyle/>
        <a:p>
          <a:r>
            <a:rPr lang="en-GB" sz="1000" dirty="0"/>
            <a:t>4. Formatos de llenado (software)</a:t>
          </a:r>
        </a:p>
      </dgm:t>
    </dgm:pt>
    <dgm:pt modelId="{3F7257B3-371D-421E-8D8F-958E3BBAEA8A}" type="parTrans" cxnId="{FC64525F-7B6E-4F8C-A8FB-9410210B3780}">
      <dgm:prSet/>
      <dgm:spPr/>
      <dgm:t>
        <a:bodyPr/>
        <a:lstStyle/>
        <a:p>
          <a:endParaRPr lang="en-GB"/>
        </a:p>
      </dgm:t>
    </dgm:pt>
    <dgm:pt modelId="{7C96FEAC-DA06-432B-8279-F876139BBF08}" type="sibTrans" cxnId="{FC64525F-7B6E-4F8C-A8FB-9410210B3780}">
      <dgm:prSet/>
      <dgm:spPr/>
      <dgm:t>
        <a:bodyPr/>
        <a:lstStyle/>
        <a:p>
          <a:endParaRPr lang="en-GB"/>
        </a:p>
      </dgm:t>
    </dgm:pt>
    <dgm:pt modelId="{A0DC101C-8BDF-4BBD-8CE0-9485CE6A5E93}">
      <dgm:prSet phldrT="[Text]" custT="1"/>
      <dgm:spPr/>
      <dgm:t>
        <a:bodyPr/>
        <a:lstStyle/>
        <a:p>
          <a:r>
            <a:rPr lang="en-GB" sz="1000" dirty="0"/>
            <a:t>5. Redacción de informes (capítulo BTR)</a:t>
          </a:r>
        </a:p>
      </dgm:t>
    </dgm:pt>
    <dgm:pt modelId="{B779B63B-5755-4D55-B010-4DACAA39B9AD}" type="parTrans" cxnId="{DE4337D1-8EB1-4EA6-9BD7-F9D1FD474EB5}">
      <dgm:prSet/>
      <dgm:spPr/>
      <dgm:t>
        <a:bodyPr/>
        <a:lstStyle/>
        <a:p>
          <a:endParaRPr lang="en-GB"/>
        </a:p>
      </dgm:t>
    </dgm:pt>
    <dgm:pt modelId="{F246F95E-EF7B-455A-A186-33824B5FEA55}" type="sibTrans" cxnId="{DE4337D1-8EB1-4EA6-9BD7-F9D1FD474EB5}">
      <dgm:prSet/>
      <dgm:spPr/>
      <dgm:t>
        <a:bodyPr/>
        <a:lstStyle/>
        <a:p>
          <a:endParaRPr lang="en-GB"/>
        </a:p>
      </dgm:t>
    </dgm:pt>
    <dgm:pt modelId="{DA0FC398-70DC-42F5-A788-BECE1008E7F8}">
      <dgm:prSet phldrT="[Text]" custT="1"/>
      <dgm:spPr/>
      <dgm:t>
        <a:bodyPr/>
        <a:lstStyle/>
        <a:p>
          <a:r>
            <a:rPr lang="en-GB" sz="1000" dirty="0"/>
            <a:t>6. Examen interno/externo</a:t>
          </a:r>
        </a:p>
      </dgm:t>
    </dgm:pt>
    <dgm:pt modelId="{FF97D3BB-9649-4F0B-A0B5-E6BCE4EE4485}" type="parTrans" cxnId="{DDAE16C9-47C8-4E4D-B77D-111029E0393D}">
      <dgm:prSet/>
      <dgm:spPr/>
      <dgm:t>
        <a:bodyPr/>
        <a:lstStyle/>
        <a:p>
          <a:endParaRPr lang="en-GB"/>
        </a:p>
      </dgm:t>
    </dgm:pt>
    <dgm:pt modelId="{9C820A7C-EEC9-471E-84E0-16AD50209C72}" type="sibTrans" cxnId="{DDAE16C9-47C8-4E4D-B77D-111029E0393D}">
      <dgm:prSet/>
      <dgm:spPr/>
      <dgm:t>
        <a:bodyPr/>
        <a:lstStyle/>
        <a:p>
          <a:endParaRPr lang="en-GB"/>
        </a:p>
      </dgm:t>
    </dgm:pt>
    <dgm:pt modelId="{F95D92D1-66E4-47DC-87C3-42042CC3C47E}">
      <dgm:prSet phldrT="[Text]" custT="1"/>
      <dgm:spPr/>
      <dgm:t>
        <a:bodyPr/>
        <a:lstStyle/>
        <a:p>
          <a:r>
            <a:rPr lang="en-GB" sz="1000" dirty="0"/>
            <a:t>7. Presentación y archivo</a:t>
          </a:r>
        </a:p>
      </dgm:t>
    </dgm:pt>
    <dgm:pt modelId="{7DB854C0-59AB-4DAE-B2FC-D6A535045C11}" type="parTrans" cxnId="{D208F472-1687-4F26-A5EC-6AF31F84C635}">
      <dgm:prSet/>
      <dgm:spPr/>
      <dgm:t>
        <a:bodyPr/>
        <a:lstStyle/>
        <a:p>
          <a:endParaRPr lang="en-GB"/>
        </a:p>
      </dgm:t>
    </dgm:pt>
    <dgm:pt modelId="{572DE268-6580-4167-B013-603CE31DBA1E}" type="sibTrans" cxnId="{D208F472-1687-4F26-A5EC-6AF31F84C635}">
      <dgm:prSet/>
      <dgm:spPr/>
      <dgm:t>
        <a:bodyPr/>
        <a:lstStyle/>
        <a:p>
          <a:endParaRPr lang="en-GB"/>
        </a:p>
      </dgm:t>
    </dgm:pt>
    <dgm:pt modelId="{AF23D6F6-DC5C-4055-A6FF-E40FCF0AA7BA}">
      <dgm:prSet phldrT="[Text]"/>
      <dgm:spPr/>
      <dgm:t>
        <a:bodyPr/>
        <a:lstStyle/>
        <a:p>
          <a:endParaRPr lang="en-GB" dirty="0"/>
        </a:p>
      </dgm:t>
    </dgm:pt>
    <dgm:pt modelId="{403725FF-117A-4EF0-BA8B-26D55FA89592}" type="parTrans" cxnId="{A4242C3D-7082-4842-B684-24D86D70E143}">
      <dgm:prSet/>
      <dgm:spPr/>
      <dgm:t>
        <a:bodyPr/>
        <a:lstStyle/>
        <a:p>
          <a:endParaRPr lang="en-GB"/>
        </a:p>
      </dgm:t>
    </dgm:pt>
    <dgm:pt modelId="{DE75C0FB-61B1-4D8E-86DA-EBAD0D0E2ACD}" type="sibTrans" cxnId="{A4242C3D-7082-4842-B684-24D86D70E143}">
      <dgm:prSet/>
      <dgm:spPr/>
      <dgm:t>
        <a:bodyPr/>
        <a:lstStyle/>
        <a:p>
          <a:endParaRPr lang="en-GB"/>
        </a:p>
      </dgm:t>
    </dgm:pt>
    <dgm:pt modelId="{2853ABC3-8302-489A-A4A4-4076F677B6C3}" type="pres">
      <dgm:prSet presAssocID="{AA833A95-1287-410A-8462-A7D8725AFE5A}" presName="compositeShape" presStyleCnt="0">
        <dgm:presLayoutVars>
          <dgm:chMax val="7"/>
          <dgm:dir/>
          <dgm:resizeHandles val="exact"/>
        </dgm:presLayoutVars>
      </dgm:prSet>
      <dgm:spPr/>
    </dgm:pt>
    <dgm:pt modelId="{C99AC358-B319-465C-A1C7-EF238EFDB986}" type="pres">
      <dgm:prSet presAssocID="{AA833A95-1287-410A-8462-A7D8725AFE5A}" presName="wedge1" presStyleLbl="node1" presStyleIdx="0" presStyleCnt="7"/>
      <dgm:spPr/>
    </dgm:pt>
    <dgm:pt modelId="{E33B5156-626D-4BFA-9681-710C53EB0615}" type="pres">
      <dgm:prSet presAssocID="{AA833A95-1287-410A-8462-A7D8725AFE5A}" presName="dummy1a" presStyleCnt="0"/>
      <dgm:spPr/>
    </dgm:pt>
    <dgm:pt modelId="{E18800AD-0E84-44E6-9E13-0235B23DDD35}" type="pres">
      <dgm:prSet presAssocID="{AA833A95-1287-410A-8462-A7D8725AFE5A}" presName="dummy1b" presStyleCnt="0"/>
      <dgm:spPr/>
    </dgm:pt>
    <dgm:pt modelId="{0A6C1847-648B-4627-97F1-56CD25DECBAB}" type="pres">
      <dgm:prSet presAssocID="{AA833A95-1287-410A-8462-A7D8725AFE5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6AF29D57-27D9-41CA-B7A4-0AF44F1ECCA5}" type="pres">
      <dgm:prSet presAssocID="{AA833A95-1287-410A-8462-A7D8725AFE5A}" presName="wedge2" presStyleLbl="node1" presStyleIdx="1" presStyleCnt="7" custScaleX="104658" custScaleY="107783"/>
      <dgm:spPr/>
    </dgm:pt>
    <dgm:pt modelId="{81D677C1-E23F-47B1-83D1-6247B0BA85BC}" type="pres">
      <dgm:prSet presAssocID="{AA833A95-1287-410A-8462-A7D8725AFE5A}" presName="dummy2a" presStyleCnt="0"/>
      <dgm:spPr/>
    </dgm:pt>
    <dgm:pt modelId="{F2F8054F-0FE2-41DE-95C9-4D13669C4B23}" type="pres">
      <dgm:prSet presAssocID="{AA833A95-1287-410A-8462-A7D8725AFE5A}" presName="dummy2b" presStyleCnt="0"/>
      <dgm:spPr/>
    </dgm:pt>
    <dgm:pt modelId="{329660CD-3C86-4F08-8E84-F0F5C853CFF8}" type="pres">
      <dgm:prSet presAssocID="{AA833A95-1287-410A-8462-A7D8725AFE5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1D4DF107-2115-4080-8D17-7FB236147AD7}" type="pres">
      <dgm:prSet presAssocID="{AA833A95-1287-410A-8462-A7D8725AFE5A}" presName="wedge3" presStyleLbl="node1" presStyleIdx="2" presStyleCnt="7"/>
      <dgm:spPr/>
    </dgm:pt>
    <dgm:pt modelId="{FF5771A3-920B-4234-89CC-4312FC16BD0D}" type="pres">
      <dgm:prSet presAssocID="{AA833A95-1287-410A-8462-A7D8725AFE5A}" presName="dummy3a" presStyleCnt="0"/>
      <dgm:spPr/>
    </dgm:pt>
    <dgm:pt modelId="{E5495848-C541-4802-B1D9-E20E1F196FF0}" type="pres">
      <dgm:prSet presAssocID="{AA833A95-1287-410A-8462-A7D8725AFE5A}" presName="dummy3b" presStyleCnt="0"/>
      <dgm:spPr/>
    </dgm:pt>
    <dgm:pt modelId="{468C283B-689F-4E25-B65B-47BE7A10B279}" type="pres">
      <dgm:prSet presAssocID="{AA833A95-1287-410A-8462-A7D8725AFE5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0B9E535B-3898-4A2E-9FFF-614FDB3567B8}" type="pres">
      <dgm:prSet presAssocID="{AA833A95-1287-410A-8462-A7D8725AFE5A}" presName="wedge4" presStyleLbl="node1" presStyleIdx="3" presStyleCnt="7"/>
      <dgm:spPr/>
    </dgm:pt>
    <dgm:pt modelId="{368B9086-FB77-4A13-8EE8-84FABD74A5B0}" type="pres">
      <dgm:prSet presAssocID="{AA833A95-1287-410A-8462-A7D8725AFE5A}" presName="dummy4a" presStyleCnt="0"/>
      <dgm:spPr/>
    </dgm:pt>
    <dgm:pt modelId="{D5FD2275-1300-4523-939F-4BBCA01CD31E}" type="pres">
      <dgm:prSet presAssocID="{AA833A95-1287-410A-8462-A7D8725AFE5A}" presName="dummy4b" presStyleCnt="0"/>
      <dgm:spPr/>
    </dgm:pt>
    <dgm:pt modelId="{8D0C047B-8D3D-48B2-9756-C299F859D3EF}" type="pres">
      <dgm:prSet presAssocID="{AA833A95-1287-410A-8462-A7D8725AFE5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9280B41-DBA0-4537-BBF8-20231B726791}" type="pres">
      <dgm:prSet presAssocID="{AA833A95-1287-410A-8462-A7D8725AFE5A}" presName="wedge5" presStyleLbl="node1" presStyleIdx="4" presStyleCnt="7"/>
      <dgm:spPr/>
    </dgm:pt>
    <dgm:pt modelId="{FF8288DC-A04C-48BC-ACC4-9CB5C1233CEC}" type="pres">
      <dgm:prSet presAssocID="{AA833A95-1287-410A-8462-A7D8725AFE5A}" presName="dummy5a" presStyleCnt="0"/>
      <dgm:spPr/>
    </dgm:pt>
    <dgm:pt modelId="{9387B173-D8DB-4914-8691-37D1E7827E53}" type="pres">
      <dgm:prSet presAssocID="{AA833A95-1287-410A-8462-A7D8725AFE5A}" presName="dummy5b" presStyleCnt="0"/>
      <dgm:spPr/>
    </dgm:pt>
    <dgm:pt modelId="{E7378350-8340-430C-850D-8DA4AA5F67BF}" type="pres">
      <dgm:prSet presAssocID="{AA833A95-1287-410A-8462-A7D8725AFE5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3C2737ED-C8B3-4871-84CD-6BA12AF0B2F7}" type="pres">
      <dgm:prSet presAssocID="{AA833A95-1287-410A-8462-A7D8725AFE5A}" presName="wedge6" presStyleLbl="node1" presStyleIdx="5" presStyleCnt="7"/>
      <dgm:spPr/>
    </dgm:pt>
    <dgm:pt modelId="{D00825C4-8431-41D0-8C8E-BC5807718551}" type="pres">
      <dgm:prSet presAssocID="{AA833A95-1287-410A-8462-A7D8725AFE5A}" presName="dummy6a" presStyleCnt="0"/>
      <dgm:spPr/>
    </dgm:pt>
    <dgm:pt modelId="{89CC25F9-1DC4-4049-B184-066460E1EB69}" type="pres">
      <dgm:prSet presAssocID="{AA833A95-1287-410A-8462-A7D8725AFE5A}" presName="dummy6b" presStyleCnt="0"/>
      <dgm:spPr/>
    </dgm:pt>
    <dgm:pt modelId="{8D51561D-9218-4A4F-A697-62DA263CF253}" type="pres">
      <dgm:prSet presAssocID="{AA833A95-1287-410A-8462-A7D8725AFE5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A27C7555-50A1-4DEE-B3A2-7FE8E4BA597C}" type="pres">
      <dgm:prSet presAssocID="{AA833A95-1287-410A-8462-A7D8725AFE5A}" presName="wedge7" presStyleLbl="node1" presStyleIdx="6" presStyleCnt="7"/>
      <dgm:spPr/>
    </dgm:pt>
    <dgm:pt modelId="{71603A8C-013B-40C3-8B2D-6E108D2EA0C2}" type="pres">
      <dgm:prSet presAssocID="{AA833A95-1287-410A-8462-A7D8725AFE5A}" presName="dummy7a" presStyleCnt="0"/>
      <dgm:spPr/>
    </dgm:pt>
    <dgm:pt modelId="{ABD6BEBF-EC61-489C-BE0A-2B276F6D366E}" type="pres">
      <dgm:prSet presAssocID="{AA833A95-1287-410A-8462-A7D8725AFE5A}" presName="dummy7b" presStyleCnt="0"/>
      <dgm:spPr/>
    </dgm:pt>
    <dgm:pt modelId="{01A1C690-E4C5-442D-B9FE-CF61CFED0BE8}" type="pres">
      <dgm:prSet presAssocID="{AA833A95-1287-410A-8462-A7D8725AFE5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00E767C9-B082-4A6B-9139-CCD60B0D7CA6}" type="pres">
      <dgm:prSet presAssocID="{D682125F-6296-4BF7-8FAD-1C984FF42A59}" presName="arrowWedge1" presStyleLbl="fgSibTrans2D1" presStyleIdx="0" presStyleCnt="7"/>
      <dgm:spPr/>
    </dgm:pt>
    <dgm:pt modelId="{A9B6A798-5256-48FC-9D32-93B654BD772B}" type="pres">
      <dgm:prSet presAssocID="{5F1F240B-2374-445A-9693-65FDA2948A9E}" presName="arrowWedge2" presStyleLbl="fgSibTrans2D1" presStyleIdx="1" presStyleCnt="7"/>
      <dgm:spPr/>
    </dgm:pt>
    <dgm:pt modelId="{3F9A5CC9-5C87-4A84-A8E4-4527BB2699E8}" type="pres">
      <dgm:prSet presAssocID="{047F479D-B424-41DF-9CC8-E089FE7DB6DC}" presName="arrowWedge3" presStyleLbl="fgSibTrans2D1" presStyleIdx="2" presStyleCnt="7"/>
      <dgm:spPr/>
    </dgm:pt>
    <dgm:pt modelId="{DA2C5B4A-DDF6-4300-8391-2222261E52FF}" type="pres">
      <dgm:prSet presAssocID="{7C96FEAC-DA06-432B-8279-F876139BBF08}" presName="arrowWedge4" presStyleLbl="fgSibTrans2D1" presStyleIdx="3" presStyleCnt="7"/>
      <dgm:spPr/>
    </dgm:pt>
    <dgm:pt modelId="{19E9BC3C-9A94-4457-A478-9D266823AC50}" type="pres">
      <dgm:prSet presAssocID="{F246F95E-EF7B-455A-A186-33824B5FEA55}" presName="arrowWedge5" presStyleLbl="fgSibTrans2D1" presStyleIdx="4" presStyleCnt="7"/>
      <dgm:spPr/>
    </dgm:pt>
    <dgm:pt modelId="{79D4C04D-FFCC-42D0-9B3B-548513873904}" type="pres">
      <dgm:prSet presAssocID="{9C820A7C-EEC9-471E-84E0-16AD50209C72}" presName="arrowWedge6" presStyleLbl="fgSibTrans2D1" presStyleIdx="5" presStyleCnt="7"/>
      <dgm:spPr/>
    </dgm:pt>
    <dgm:pt modelId="{CC198B53-6E02-4A15-A1F9-39B477051B0E}" type="pres">
      <dgm:prSet presAssocID="{572DE268-6580-4167-B013-603CE31DBA1E}" presName="arrowWedge7" presStyleLbl="fgSibTrans2D1" presStyleIdx="6" presStyleCnt="7"/>
      <dgm:spPr/>
    </dgm:pt>
  </dgm:ptLst>
  <dgm:cxnLst>
    <dgm:cxn modelId="{521FBA11-10F6-4666-8988-7CF07557F828}" srcId="{AA833A95-1287-410A-8462-A7D8725AFE5A}" destId="{E5981064-FB0B-4BDC-8083-E33CBC47A4F0}" srcOrd="2" destOrd="0" parTransId="{4B5A5596-76C6-44BB-B441-E5CAB6316B03}" sibTransId="{047F479D-B424-41DF-9CC8-E089FE7DB6DC}"/>
    <dgm:cxn modelId="{2426A318-EBB4-4693-BDFC-6376D2C01128}" type="presOf" srcId="{CA510430-E15C-4D98-B446-62B9C31D53A9}" destId="{0A6C1847-648B-4627-97F1-56CD25DECBAB}" srcOrd="1" destOrd="0" presId="urn:microsoft.com/office/officeart/2005/8/layout/cycle8"/>
    <dgm:cxn modelId="{3946A92A-D6B0-4D74-AE1B-A033FF5775CC}" srcId="{AA833A95-1287-410A-8462-A7D8725AFE5A}" destId="{F781BB1E-3C86-45CC-98C2-1E01E5934970}" srcOrd="9" destOrd="0" parTransId="{9F1AC282-0676-41ED-B237-198EB15ED126}" sibTransId="{6E6FC003-8A2A-4FF2-8AF5-C2720E00E7D8}"/>
    <dgm:cxn modelId="{0841D338-0D89-4D57-ADFC-6D5C812C6E02}" type="presOf" srcId="{F95D92D1-66E4-47DC-87C3-42042CC3C47E}" destId="{A27C7555-50A1-4DEE-B3A2-7FE8E4BA597C}" srcOrd="0" destOrd="0" presId="urn:microsoft.com/office/officeart/2005/8/layout/cycle8"/>
    <dgm:cxn modelId="{A4242C3D-7082-4842-B684-24D86D70E143}" srcId="{AA833A95-1287-410A-8462-A7D8725AFE5A}" destId="{AF23D6F6-DC5C-4055-A6FF-E40FCF0AA7BA}" srcOrd="7" destOrd="0" parTransId="{403725FF-117A-4EF0-BA8B-26D55FA89592}" sibTransId="{DE75C0FB-61B1-4D8E-86DA-EBAD0D0E2ACD}"/>
    <dgm:cxn modelId="{FC64525F-7B6E-4F8C-A8FB-9410210B3780}" srcId="{AA833A95-1287-410A-8462-A7D8725AFE5A}" destId="{DC155CFC-3992-4BF7-B61C-FE4AFC32DDBD}" srcOrd="3" destOrd="0" parTransId="{3F7257B3-371D-421E-8D8F-958E3BBAEA8A}" sibTransId="{7C96FEAC-DA06-432B-8279-F876139BBF08}"/>
    <dgm:cxn modelId="{9DA8E04B-6AF3-4838-BDF6-7BF18F88A2CE}" srcId="{AA833A95-1287-410A-8462-A7D8725AFE5A}" destId="{CA510430-E15C-4D98-B446-62B9C31D53A9}" srcOrd="0" destOrd="0" parTransId="{FD3E9220-8F42-4B8F-A499-5AA9D1D78797}" sibTransId="{D682125F-6296-4BF7-8FAD-1C984FF42A59}"/>
    <dgm:cxn modelId="{D208F472-1687-4F26-A5EC-6AF31F84C635}" srcId="{AA833A95-1287-410A-8462-A7D8725AFE5A}" destId="{F95D92D1-66E4-47DC-87C3-42042CC3C47E}" srcOrd="6" destOrd="0" parTransId="{7DB854C0-59AB-4DAE-B2FC-D6A535045C11}" sibTransId="{572DE268-6580-4167-B013-603CE31DBA1E}"/>
    <dgm:cxn modelId="{8174BC59-C402-4595-8204-ED75827457A8}" type="presOf" srcId="{DC155CFC-3992-4BF7-B61C-FE4AFC32DDBD}" destId="{8D0C047B-8D3D-48B2-9756-C299F859D3EF}" srcOrd="1" destOrd="0" presId="urn:microsoft.com/office/officeart/2005/8/layout/cycle8"/>
    <dgm:cxn modelId="{14208F89-3CE1-4B0C-B31D-632D8334DC3C}" type="presOf" srcId="{401D1FF6-8854-45F6-A736-05C2316BE35A}" destId="{329660CD-3C86-4F08-8E84-F0F5C853CFF8}" srcOrd="1" destOrd="0" presId="urn:microsoft.com/office/officeart/2005/8/layout/cycle8"/>
    <dgm:cxn modelId="{09E1398C-380C-4B90-B8EA-D2BE02DD3975}" srcId="{AA833A95-1287-410A-8462-A7D8725AFE5A}" destId="{DA77DD8F-0793-4C7E-B7E1-596A5B33B1FC}" srcOrd="8" destOrd="0" parTransId="{AF35169A-3E6A-407F-9E32-816D20C63031}" sibTransId="{BB032B68-2E78-4F95-AC68-E57661C86077}"/>
    <dgm:cxn modelId="{E8BD5195-BCD4-414B-A336-496F303B6B2C}" type="presOf" srcId="{DA0FC398-70DC-42F5-A788-BECE1008E7F8}" destId="{8D51561D-9218-4A4F-A697-62DA263CF253}" srcOrd="1" destOrd="0" presId="urn:microsoft.com/office/officeart/2005/8/layout/cycle8"/>
    <dgm:cxn modelId="{AC3F6596-D182-45EF-A86B-7D64DB2B07E7}" srcId="{AA833A95-1287-410A-8462-A7D8725AFE5A}" destId="{401D1FF6-8854-45F6-A736-05C2316BE35A}" srcOrd="1" destOrd="0" parTransId="{4585BEAA-E624-4562-9037-E15670C3C878}" sibTransId="{5F1F240B-2374-445A-9693-65FDA2948A9E}"/>
    <dgm:cxn modelId="{A3ACFF9C-8105-4122-AC42-D981A54892F3}" type="presOf" srcId="{DA0FC398-70DC-42F5-A788-BECE1008E7F8}" destId="{3C2737ED-C8B3-4871-84CD-6BA12AF0B2F7}" srcOrd="0" destOrd="0" presId="urn:microsoft.com/office/officeart/2005/8/layout/cycle8"/>
    <dgm:cxn modelId="{874F5BB2-0C56-4C45-911D-F7452B51E306}" type="presOf" srcId="{E5981064-FB0B-4BDC-8083-E33CBC47A4F0}" destId="{468C283B-689F-4E25-B65B-47BE7A10B279}" srcOrd="1" destOrd="0" presId="urn:microsoft.com/office/officeart/2005/8/layout/cycle8"/>
    <dgm:cxn modelId="{A8DAFDB5-9545-49F7-8C52-4AF081348E57}" type="presOf" srcId="{A0DC101C-8BDF-4BBD-8CE0-9485CE6A5E93}" destId="{D9280B41-DBA0-4537-BBF8-20231B726791}" srcOrd="0" destOrd="0" presId="urn:microsoft.com/office/officeart/2005/8/layout/cycle8"/>
    <dgm:cxn modelId="{1A878EB8-C7C2-4FF4-BEBD-6EB025B4398E}" type="presOf" srcId="{AA833A95-1287-410A-8462-A7D8725AFE5A}" destId="{2853ABC3-8302-489A-A4A4-4076F677B6C3}" srcOrd="0" destOrd="0" presId="urn:microsoft.com/office/officeart/2005/8/layout/cycle8"/>
    <dgm:cxn modelId="{C54B4FBC-4FDC-4CDF-A302-1FEAEDF6B20A}" type="presOf" srcId="{A0DC101C-8BDF-4BBD-8CE0-9485CE6A5E93}" destId="{E7378350-8340-430C-850D-8DA4AA5F67BF}" srcOrd="1" destOrd="0" presId="urn:microsoft.com/office/officeart/2005/8/layout/cycle8"/>
    <dgm:cxn modelId="{7E2A94BC-D3F8-4190-8156-264DA26A86A6}" type="presOf" srcId="{F95D92D1-66E4-47DC-87C3-42042CC3C47E}" destId="{01A1C690-E4C5-442D-B9FE-CF61CFED0BE8}" srcOrd="1" destOrd="0" presId="urn:microsoft.com/office/officeart/2005/8/layout/cycle8"/>
    <dgm:cxn modelId="{E27458BD-5E4D-406B-8982-973B050B01D2}" type="presOf" srcId="{E5981064-FB0B-4BDC-8083-E33CBC47A4F0}" destId="{1D4DF107-2115-4080-8D17-7FB236147AD7}" srcOrd="0" destOrd="0" presId="urn:microsoft.com/office/officeart/2005/8/layout/cycle8"/>
    <dgm:cxn modelId="{A68FCDBE-70EC-400B-8189-D5359A3D1549}" type="presOf" srcId="{DC155CFC-3992-4BF7-B61C-FE4AFC32DDBD}" destId="{0B9E535B-3898-4A2E-9FFF-614FDB3567B8}" srcOrd="0" destOrd="0" presId="urn:microsoft.com/office/officeart/2005/8/layout/cycle8"/>
    <dgm:cxn modelId="{DDAE16C9-47C8-4E4D-B77D-111029E0393D}" srcId="{AA833A95-1287-410A-8462-A7D8725AFE5A}" destId="{DA0FC398-70DC-42F5-A788-BECE1008E7F8}" srcOrd="5" destOrd="0" parTransId="{FF97D3BB-9649-4F0B-A0B5-E6BCE4EE4485}" sibTransId="{9C820A7C-EEC9-471E-84E0-16AD50209C72}"/>
    <dgm:cxn modelId="{DE4337D1-8EB1-4EA6-9BD7-F9D1FD474EB5}" srcId="{AA833A95-1287-410A-8462-A7D8725AFE5A}" destId="{A0DC101C-8BDF-4BBD-8CE0-9485CE6A5E93}" srcOrd="4" destOrd="0" parTransId="{B779B63B-5755-4D55-B010-4DACAA39B9AD}" sibTransId="{F246F95E-EF7B-455A-A186-33824B5FEA55}"/>
    <dgm:cxn modelId="{5E3E0BD5-73A6-4C04-9EE9-4F203FF143E6}" type="presOf" srcId="{401D1FF6-8854-45F6-A736-05C2316BE35A}" destId="{6AF29D57-27D9-41CA-B7A4-0AF44F1ECCA5}" srcOrd="0" destOrd="0" presId="urn:microsoft.com/office/officeart/2005/8/layout/cycle8"/>
    <dgm:cxn modelId="{58E581D9-408E-4305-B7CD-0F3531412C03}" type="presOf" srcId="{CA510430-E15C-4D98-B446-62B9C31D53A9}" destId="{C99AC358-B319-465C-A1C7-EF238EFDB986}" srcOrd="0" destOrd="0" presId="urn:microsoft.com/office/officeart/2005/8/layout/cycle8"/>
    <dgm:cxn modelId="{897B7761-0FDD-4593-9401-6C75E5067786}" type="presParOf" srcId="{2853ABC3-8302-489A-A4A4-4076F677B6C3}" destId="{C99AC358-B319-465C-A1C7-EF238EFDB986}" srcOrd="0" destOrd="0" presId="urn:microsoft.com/office/officeart/2005/8/layout/cycle8"/>
    <dgm:cxn modelId="{B8343C8D-F0E1-4BA9-9980-63E7370F0028}" type="presParOf" srcId="{2853ABC3-8302-489A-A4A4-4076F677B6C3}" destId="{E33B5156-626D-4BFA-9681-710C53EB0615}" srcOrd="1" destOrd="0" presId="urn:microsoft.com/office/officeart/2005/8/layout/cycle8"/>
    <dgm:cxn modelId="{5BC284AF-3D8D-4D9B-A846-31B4AD607551}" type="presParOf" srcId="{2853ABC3-8302-489A-A4A4-4076F677B6C3}" destId="{E18800AD-0E84-44E6-9E13-0235B23DDD35}" srcOrd="2" destOrd="0" presId="urn:microsoft.com/office/officeart/2005/8/layout/cycle8"/>
    <dgm:cxn modelId="{81AF9532-4DCB-4BA2-9ED1-D4851EA7A402}" type="presParOf" srcId="{2853ABC3-8302-489A-A4A4-4076F677B6C3}" destId="{0A6C1847-648B-4627-97F1-56CD25DECBAB}" srcOrd="3" destOrd="0" presId="urn:microsoft.com/office/officeart/2005/8/layout/cycle8"/>
    <dgm:cxn modelId="{8004A3A5-2830-4728-9C82-5D15F2884315}" type="presParOf" srcId="{2853ABC3-8302-489A-A4A4-4076F677B6C3}" destId="{6AF29D57-27D9-41CA-B7A4-0AF44F1ECCA5}" srcOrd="4" destOrd="0" presId="urn:microsoft.com/office/officeart/2005/8/layout/cycle8"/>
    <dgm:cxn modelId="{CB174960-ACC0-488F-9FA1-B68DB2D4E14B}" type="presParOf" srcId="{2853ABC3-8302-489A-A4A4-4076F677B6C3}" destId="{81D677C1-E23F-47B1-83D1-6247B0BA85BC}" srcOrd="5" destOrd="0" presId="urn:microsoft.com/office/officeart/2005/8/layout/cycle8"/>
    <dgm:cxn modelId="{83E3364A-00F5-4162-B0CF-6E0A708FFFCC}" type="presParOf" srcId="{2853ABC3-8302-489A-A4A4-4076F677B6C3}" destId="{F2F8054F-0FE2-41DE-95C9-4D13669C4B23}" srcOrd="6" destOrd="0" presId="urn:microsoft.com/office/officeart/2005/8/layout/cycle8"/>
    <dgm:cxn modelId="{FA9EACA6-08BE-4E6C-A206-F638DB6FAFC8}" type="presParOf" srcId="{2853ABC3-8302-489A-A4A4-4076F677B6C3}" destId="{329660CD-3C86-4F08-8E84-F0F5C853CFF8}" srcOrd="7" destOrd="0" presId="urn:microsoft.com/office/officeart/2005/8/layout/cycle8"/>
    <dgm:cxn modelId="{F8EBE005-B98B-4B3C-AE10-278E12478127}" type="presParOf" srcId="{2853ABC3-8302-489A-A4A4-4076F677B6C3}" destId="{1D4DF107-2115-4080-8D17-7FB236147AD7}" srcOrd="8" destOrd="0" presId="urn:microsoft.com/office/officeart/2005/8/layout/cycle8"/>
    <dgm:cxn modelId="{F5A2602F-254D-47B9-90EF-9C81F3DDA871}" type="presParOf" srcId="{2853ABC3-8302-489A-A4A4-4076F677B6C3}" destId="{FF5771A3-920B-4234-89CC-4312FC16BD0D}" srcOrd="9" destOrd="0" presId="urn:microsoft.com/office/officeart/2005/8/layout/cycle8"/>
    <dgm:cxn modelId="{7FC62542-B696-4E98-BCBA-40E5EF7D042D}" type="presParOf" srcId="{2853ABC3-8302-489A-A4A4-4076F677B6C3}" destId="{E5495848-C541-4802-B1D9-E20E1F196FF0}" srcOrd="10" destOrd="0" presId="urn:microsoft.com/office/officeart/2005/8/layout/cycle8"/>
    <dgm:cxn modelId="{400F74C6-9A85-423E-B3CC-07FB7401CA7F}" type="presParOf" srcId="{2853ABC3-8302-489A-A4A4-4076F677B6C3}" destId="{468C283B-689F-4E25-B65B-47BE7A10B279}" srcOrd="11" destOrd="0" presId="urn:microsoft.com/office/officeart/2005/8/layout/cycle8"/>
    <dgm:cxn modelId="{7D859FB3-10FC-46E6-A675-8FD76EAB0C22}" type="presParOf" srcId="{2853ABC3-8302-489A-A4A4-4076F677B6C3}" destId="{0B9E535B-3898-4A2E-9FFF-614FDB3567B8}" srcOrd="12" destOrd="0" presId="urn:microsoft.com/office/officeart/2005/8/layout/cycle8"/>
    <dgm:cxn modelId="{75636DB6-2F7D-48BD-B541-0048D390B414}" type="presParOf" srcId="{2853ABC3-8302-489A-A4A4-4076F677B6C3}" destId="{368B9086-FB77-4A13-8EE8-84FABD74A5B0}" srcOrd="13" destOrd="0" presId="urn:microsoft.com/office/officeart/2005/8/layout/cycle8"/>
    <dgm:cxn modelId="{A6DDF38C-291E-4645-AB32-1BE18A14EF98}" type="presParOf" srcId="{2853ABC3-8302-489A-A4A4-4076F677B6C3}" destId="{D5FD2275-1300-4523-939F-4BBCA01CD31E}" srcOrd="14" destOrd="0" presId="urn:microsoft.com/office/officeart/2005/8/layout/cycle8"/>
    <dgm:cxn modelId="{CFC141FE-5075-4B04-9196-FB405857649F}" type="presParOf" srcId="{2853ABC3-8302-489A-A4A4-4076F677B6C3}" destId="{8D0C047B-8D3D-48B2-9756-C299F859D3EF}" srcOrd="15" destOrd="0" presId="urn:microsoft.com/office/officeart/2005/8/layout/cycle8"/>
    <dgm:cxn modelId="{69CDFFC6-BD7A-4AF9-B939-847EB458A297}" type="presParOf" srcId="{2853ABC3-8302-489A-A4A4-4076F677B6C3}" destId="{D9280B41-DBA0-4537-BBF8-20231B726791}" srcOrd="16" destOrd="0" presId="urn:microsoft.com/office/officeart/2005/8/layout/cycle8"/>
    <dgm:cxn modelId="{2D164791-98E8-4E79-A74E-C5D4CD1EB7B0}" type="presParOf" srcId="{2853ABC3-8302-489A-A4A4-4076F677B6C3}" destId="{FF8288DC-A04C-48BC-ACC4-9CB5C1233CEC}" srcOrd="17" destOrd="0" presId="urn:microsoft.com/office/officeart/2005/8/layout/cycle8"/>
    <dgm:cxn modelId="{4D0B7A15-2B2A-45CB-B0E3-4B83BD7F9DFA}" type="presParOf" srcId="{2853ABC3-8302-489A-A4A4-4076F677B6C3}" destId="{9387B173-D8DB-4914-8691-37D1E7827E53}" srcOrd="18" destOrd="0" presId="urn:microsoft.com/office/officeart/2005/8/layout/cycle8"/>
    <dgm:cxn modelId="{AEFA0929-8BEC-47F8-A29F-433370309478}" type="presParOf" srcId="{2853ABC3-8302-489A-A4A4-4076F677B6C3}" destId="{E7378350-8340-430C-850D-8DA4AA5F67BF}" srcOrd="19" destOrd="0" presId="urn:microsoft.com/office/officeart/2005/8/layout/cycle8"/>
    <dgm:cxn modelId="{BE7A751D-3D7D-4E92-B69E-799C4BD31BE3}" type="presParOf" srcId="{2853ABC3-8302-489A-A4A4-4076F677B6C3}" destId="{3C2737ED-C8B3-4871-84CD-6BA12AF0B2F7}" srcOrd="20" destOrd="0" presId="urn:microsoft.com/office/officeart/2005/8/layout/cycle8"/>
    <dgm:cxn modelId="{F8F6CBCB-1278-45BB-B493-4047D0AB0D55}" type="presParOf" srcId="{2853ABC3-8302-489A-A4A4-4076F677B6C3}" destId="{D00825C4-8431-41D0-8C8E-BC5807718551}" srcOrd="21" destOrd="0" presId="urn:microsoft.com/office/officeart/2005/8/layout/cycle8"/>
    <dgm:cxn modelId="{14825BFE-B329-40CC-8E6C-9F4FBAD5CD94}" type="presParOf" srcId="{2853ABC3-8302-489A-A4A4-4076F677B6C3}" destId="{89CC25F9-1DC4-4049-B184-066460E1EB69}" srcOrd="22" destOrd="0" presId="urn:microsoft.com/office/officeart/2005/8/layout/cycle8"/>
    <dgm:cxn modelId="{E6DD0292-5DCE-432A-B694-ED52BC2F5EB8}" type="presParOf" srcId="{2853ABC3-8302-489A-A4A4-4076F677B6C3}" destId="{8D51561D-9218-4A4F-A697-62DA263CF253}" srcOrd="23" destOrd="0" presId="urn:microsoft.com/office/officeart/2005/8/layout/cycle8"/>
    <dgm:cxn modelId="{F446ADD1-168C-4EA6-9ACC-3992A8D4C526}" type="presParOf" srcId="{2853ABC3-8302-489A-A4A4-4076F677B6C3}" destId="{A27C7555-50A1-4DEE-B3A2-7FE8E4BA597C}" srcOrd="24" destOrd="0" presId="urn:microsoft.com/office/officeart/2005/8/layout/cycle8"/>
    <dgm:cxn modelId="{BFEF8DED-67A5-4C56-90DD-49F4E20E70B6}" type="presParOf" srcId="{2853ABC3-8302-489A-A4A4-4076F677B6C3}" destId="{71603A8C-013B-40C3-8B2D-6E108D2EA0C2}" srcOrd="25" destOrd="0" presId="urn:microsoft.com/office/officeart/2005/8/layout/cycle8"/>
    <dgm:cxn modelId="{A47E9477-ABFB-4AB9-B506-D82BD88076A3}" type="presParOf" srcId="{2853ABC3-8302-489A-A4A4-4076F677B6C3}" destId="{ABD6BEBF-EC61-489C-BE0A-2B276F6D366E}" srcOrd="26" destOrd="0" presId="urn:microsoft.com/office/officeart/2005/8/layout/cycle8"/>
    <dgm:cxn modelId="{0205E295-478E-4E5F-A090-2F748B5E95FF}" type="presParOf" srcId="{2853ABC3-8302-489A-A4A4-4076F677B6C3}" destId="{01A1C690-E4C5-442D-B9FE-CF61CFED0BE8}" srcOrd="27" destOrd="0" presId="urn:microsoft.com/office/officeart/2005/8/layout/cycle8"/>
    <dgm:cxn modelId="{CA818A95-6EF4-472A-AC86-2F0515AB1DA9}" type="presParOf" srcId="{2853ABC3-8302-489A-A4A4-4076F677B6C3}" destId="{00E767C9-B082-4A6B-9139-CCD60B0D7CA6}" srcOrd="28" destOrd="0" presId="urn:microsoft.com/office/officeart/2005/8/layout/cycle8"/>
    <dgm:cxn modelId="{59FC9211-6D33-490A-A572-5B2E6DF43D84}" type="presParOf" srcId="{2853ABC3-8302-489A-A4A4-4076F677B6C3}" destId="{A9B6A798-5256-48FC-9D32-93B654BD772B}" srcOrd="29" destOrd="0" presId="urn:microsoft.com/office/officeart/2005/8/layout/cycle8"/>
    <dgm:cxn modelId="{811E81F1-3908-43B0-9637-0EEE154E10B5}" type="presParOf" srcId="{2853ABC3-8302-489A-A4A4-4076F677B6C3}" destId="{3F9A5CC9-5C87-4A84-A8E4-4527BB2699E8}" srcOrd="30" destOrd="0" presId="urn:microsoft.com/office/officeart/2005/8/layout/cycle8"/>
    <dgm:cxn modelId="{038617F1-1BEF-4A47-BC25-F1DED66E2DA4}" type="presParOf" srcId="{2853ABC3-8302-489A-A4A4-4076F677B6C3}" destId="{DA2C5B4A-DDF6-4300-8391-2222261E52FF}" srcOrd="31" destOrd="0" presId="urn:microsoft.com/office/officeart/2005/8/layout/cycle8"/>
    <dgm:cxn modelId="{DA5BF2C8-6260-4DD2-8700-28923B17E5D2}" type="presParOf" srcId="{2853ABC3-8302-489A-A4A4-4076F677B6C3}" destId="{19E9BC3C-9A94-4457-A478-9D266823AC50}" srcOrd="32" destOrd="0" presId="urn:microsoft.com/office/officeart/2005/8/layout/cycle8"/>
    <dgm:cxn modelId="{7B720A65-7BCA-46EE-BD2B-306D8B9CEA86}" type="presParOf" srcId="{2853ABC3-8302-489A-A4A4-4076F677B6C3}" destId="{79D4C04D-FFCC-42D0-9B3B-548513873904}" srcOrd="33" destOrd="0" presId="urn:microsoft.com/office/officeart/2005/8/layout/cycle8"/>
    <dgm:cxn modelId="{FCD4EB00-07E8-4D83-A56E-6E9527519DE6}" type="presParOf" srcId="{2853ABC3-8302-489A-A4A4-4076F677B6C3}" destId="{CC198B53-6E02-4A15-A1F9-39B477051B0E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67789-D08C-4EF3-BDE5-6AC1E7862B19}">
      <dsp:nvSpPr>
        <dsp:cNvPr id="0" name=""/>
        <dsp:cNvSpPr/>
      </dsp:nvSpPr>
      <dsp:spPr>
        <a:xfrm>
          <a:off x="2217668" y="1897532"/>
          <a:ext cx="2401100" cy="207704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None/>
          </a:pPr>
          <a:r>
            <a:rPr lang="en-US" sz="1800" kern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Herramientas de gestión de inventarios de GEI</a:t>
          </a:r>
          <a:endParaRPr lang="en-GB" sz="1800" kern="12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615564" y="2241728"/>
        <a:ext cx="1605308" cy="1388657"/>
      </dsp:txXfrm>
    </dsp:sp>
    <dsp:sp modelId="{36078FB9-4843-455A-A22E-9F387D5FB2A4}">
      <dsp:nvSpPr>
        <dsp:cNvPr id="0" name=""/>
        <dsp:cNvSpPr/>
      </dsp:nvSpPr>
      <dsp:spPr>
        <a:xfrm>
          <a:off x="3704338" y="895350"/>
          <a:ext cx="905928" cy="7805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D5C1C-2F5D-4872-9F59-A21165BB6E52}">
      <dsp:nvSpPr>
        <dsp:cNvPr id="0" name=""/>
        <dsp:cNvSpPr/>
      </dsp:nvSpPr>
      <dsp:spPr>
        <a:xfrm>
          <a:off x="2421964" y="0"/>
          <a:ext cx="1967685" cy="17022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22B097"/>
              </a:solidFill>
            </a:rPr>
            <a:t>Planes de mejora</a:t>
          </a:r>
          <a:endParaRPr lang="en-GB" sz="1500" kern="1200" dirty="0">
            <a:solidFill>
              <a:srgbClr val="22B097"/>
            </a:solidFill>
          </a:endParaRPr>
        </a:p>
      </dsp:txBody>
      <dsp:txXfrm>
        <a:off x="2748051" y="282104"/>
        <a:ext cx="1315511" cy="1138070"/>
      </dsp:txXfrm>
    </dsp:sp>
    <dsp:sp modelId="{A6888582-2993-445C-8BBB-E1BA03A70A4E}">
      <dsp:nvSpPr>
        <dsp:cNvPr id="0" name=""/>
        <dsp:cNvSpPr/>
      </dsp:nvSpPr>
      <dsp:spPr>
        <a:xfrm>
          <a:off x="4761627" y="2354613"/>
          <a:ext cx="905928" cy="7805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31F0F-1A63-4B51-993F-90A3A63ECFFC}">
      <dsp:nvSpPr>
        <dsp:cNvPr id="0" name=""/>
        <dsp:cNvSpPr/>
      </dsp:nvSpPr>
      <dsp:spPr>
        <a:xfrm>
          <a:off x="4226560" y="1047015"/>
          <a:ext cx="1967685" cy="17022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Educación, sensibilización y acceso del público a la información</a:t>
          </a:r>
          <a:endParaRPr lang="en-GB" sz="1500" kern="1200" dirty="0"/>
        </a:p>
      </dsp:txBody>
      <dsp:txXfrm>
        <a:off x="4552647" y="1329119"/>
        <a:ext cx="1315511" cy="1138070"/>
      </dsp:txXfrm>
    </dsp:sp>
    <dsp:sp modelId="{9BE9A5E3-8B96-47DA-8D8E-11D2C9AA468C}">
      <dsp:nvSpPr>
        <dsp:cNvPr id="0" name=""/>
        <dsp:cNvSpPr/>
      </dsp:nvSpPr>
      <dsp:spPr>
        <a:xfrm>
          <a:off x="4027166" y="4001848"/>
          <a:ext cx="905928" cy="7805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742BA-927A-4B36-B305-56F6243D0AB0}">
      <dsp:nvSpPr>
        <dsp:cNvPr id="0" name=""/>
        <dsp:cNvSpPr/>
      </dsp:nvSpPr>
      <dsp:spPr>
        <a:xfrm>
          <a:off x="4226560" y="3105326"/>
          <a:ext cx="1967685" cy="17022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Actividades de capacitación sobre inventarios de GEI</a:t>
          </a:r>
          <a:endParaRPr lang="en-GB" sz="1500" kern="1200" dirty="0"/>
        </a:p>
      </dsp:txBody>
      <dsp:txXfrm>
        <a:off x="4552647" y="3387430"/>
        <a:ext cx="1315511" cy="1138070"/>
      </dsp:txXfrm>
    </dsp:sp>
    <dsp:sp modelId="{FEAB48AA-10B7-4D7C-8E1F-AD5C57076AFC}">
      <dsp:nvSpPr>
        <dsp:cNvPr id="0" name=""/>
        <dsp:cNvSpPr/>
      </dsp:nvSpPr>
      <dsp:spPr>
        <a:xfrm>
          <a:off x="2205256" y="4172837"/>
          <a:ext cx="905928" cy="7805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BE1CA-0F84-412C-89B8-868CDFF6C5D3}">
      <dsp:nvSpPr>
        <dsp:cNvPr id="0" name=""/>
        <dsp:cNvSpPr/>
      </dsp:nvSpPr>
      <dsp:spPr>
        <a:xfrm>
          <a:off x="2421964" y="4153513"/>
          <a:ext cx="1967685" cy="17022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22B097"/>
              </a:solidFill>
            </a:rPr>
            <a:t>Gestión de QA/QC y material de documentación</a:t>
          </a:r>
          <a:endParaRPr lang="en-GB" sz="1500" kern="1200" dirty="0">
            <a:solidFill>
              <a:srgbClr val="22B097"/>
            </a:solidFill>
          </a:endParaRPr>
        </a:p>
      </dsp:txBody>
      <dsp:txXfrm>
        <a:off x="2748051" y="4435617"/>
        <a:ext cx="1315511" cy="1138070"/>
      </dsp:txXfrm>
    </dsp:sp>
    <dsp:sp modelId="{15EEC223-6F9F-4336-AEBF-7A08327AE95B}">
      <dsp:nvSpPr>
        <dsp:cNvPr id="0" name=""/>
        <dsp:cNvSpPr/>
      </dsp:nvSpPr>
      <dsp:spPr>
        <a:xfrm>
          <a:off x="1130653" y="2714159"/>
          <a:ext cx="905928" cy="7805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741EF-E03D-4B4C-80DC-9A1E30473A3F}">
      <dsp:nvSpPr>
        <dsp:cNvPr id="0" name=""/>
        <dsp:cNvSpPr/>
      </dsp:nvSpPr>
      <dsp:spPr>
        <a:xfrm>
          <a:off x="608990" y="3106497"/>
          <a:ext cx="1967685" cy="17022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22B097"/>
              </a:solidFill>
            </a:rPr>
            <a:t>Sistemas de gestión de datos</a:t>
          </a:r>
          <a:endParaRPr lang="en-GB" sz="1500" kern="1200" dirty="0">
            <a:solidFill>
              <a:srgbClr val="22B097"/>
            </a:solidFill>
          </a:endParaRPr>
        </a:p>
      </dsp:txBody>
      <dsp:txXfrm>
        <a:off x="935077" y="3388601"/>
        <a:ext cx="1315511" cy="1138070"/>
      </dsp:txXfrm>
    </dsp:sp>
    <dsp:sp modelId="{64948D29-0ADC-454A-A99D-45C92B14F00C}">
      <dsp:nvSpPr>
        <dsp:cNvPr id="0" name=""/>
        <dsp:cNvSpPr/>
      </dsp:nvSpPr>
      <dsp:spPr>
        <a:xfrm>
          <a:off x="608990" y="1044673"/>
          <a:ext cx="1967685" cy="17022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22B097"/>
              </a:solidFill>
            </a:rPr>
            <a:t>Planes de trabajo</a:t>
          </a:r>
          <a:endParaRPr lang="en-GB" sz="1500" kern="1200" dirty="0">
            <a:solidFill>
              <a:srgbClr val="22B097"/>
            </a:solidFill>
          </a:endParaRPr>
        </a:p>
      </dsp:txBody>
      <dsp:txXfrm>
        <a:off x="935077" y="1326777"/>
        <a:ext cx="1315511" cy="1138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AC358-B319-465C-A1C7-EF238EFDB986}">
      <dsp:nvSpPr>
        <dsp:cNvPr id="0" name=""/>
        <dsp:cNvSpPr/>
      </dsp:nvSpPr>
      <dsp:spPr>
        <a:xfrm>
          <a:off x="1443697" y="233754"/>
          <a:ext cx="2952690" cy="2952690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1. </a:t>
          </a:r>
          <a:r>
            <a:rPr lang="en-GB" sz="1000" kern="1200" dirty="0"/>
            <a:t>Planificación</a:t>
          </a:r>
        </a:p>
      </dsp:txBody>
      <dsp:txXfrm>
        <a:off x="2994914" y="507933"/>
        <a:ext cx="703021" cy="562417"/>
      </dsp:txXfrm>
    </dsp:sp>
    <dsp:sp modelId="{6AF29D57-27D9-41CA-B7A4-0AF44F1ECCA5}">
      <dsp:nvSpPr>
        <dsp:cNvPr id="0" name=""/>
        <dsp:cNvSpPr/>
      </dsp:nvSpPr>
      <dsp:spPr>
        <a:xfrm>
          <a:off x="1412892" y="166304"/>
          <a:ext cx="3090227" cy="3182498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2. Recopilación de datos</a:t>
          </a:r>
        </a:p>
      </dsp:txBody>
      <dsp:txXfrm>
        <a:off x="3511671" y="1319960"/>
        <a:ext cx="846133" cy="530416"/>
      </dsp:txXfrm>
    </dsp:sp>
    <dsp:sp modelId="{1D4DF107-2115-4080-8D17-7FB236147AD7}">
      <dsp:nvSpPr>
        <dsp:cNvPr id="0" name=""/>
        <dsp:cNvSpPr/>
      </dsp:nvSpPr>
      <dsp:spPr>
        <a:xfrm>
          <a:off x="1467951" y="340965"/>
          <a:ext cx="2952690" cy="2952690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3. Cálculos</a:t>
          </a:r>
        </a:p>
      </dsp:txBody>
      <dsp:txXfrm>
        <a:off x="3364000" y="2089731"/>
        <a:ext cx="703021" cy="544841"/>
      </dsp:txXfrm>
    </dsp:sp>
    <dsp:sp modelId="{0B9E535B-3898-4A2E-9FFF-614FDB3567B8}">
      <dsp:nvSpPr>
        <dsp:cNvPr id="0" name=""/>
        <dsp:cNvSpPr/>
      </dsp:nvSpPr>
      <dsp:spPr>
        <a:xfrm>
          <a:off x="1413116" y="367328"/>
          <a:ext cx="2952690" cy="2952690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4. Formatos de llenado (software)</a:t>
          </a:r>
        </a:p>
      </dsp:txBody>
      <dsp:txXfrm>
        <a:off x="2546738" y="2687300"/>
        <a:ext cx="685446" cy="492115"/>
      </dsp:txXfrm>
    </dsp:sp>
    <dsp:sp modelId="{D9280B41-DBA0-4537-BBF8-20231B726791}">
      <dsp:nvSpPr>
        <dsp:cNvPr id="0" name=""/>
        <dsp:cNvSpPr/>
      </dsp:nvSpPr>
      <dsp:spPr>
        <a:xfrm>
          <a:off x="1358280" y="340965"/>
          <a:ext cx="2952690" cy="2952690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5. Redacción de informes (capítulo BTR)</a:t>
          </a:r>
        </a:p>
      </dsp:txBody>
      <dsp:txXfrm>
        <a:off x="1711900" y="2089731"/>
        <a:ext cx="703021" cy="544841"/>
      </dsp:txXfrm>
    </dsp:sp>
    <dsp:sp modelId="{3C2737ED-C8B3-4871-84CD-6BA12AF0B2F7}">
      <dsp:nvSpPr>
        <dsp:cNvPr id="0" name=""/>
        <dsp:cNvSpPr/>
      </dsp:nvSpPr>
      <dsp:spPr>
        <a:xfrm>
          <a:off x="1344571" y="281208"/>
          <a:ext cx="2952690" cy="2952690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6. Examen interno/externo</a:t>
          </a:r>
        </a:p>
      </dsp:txBody>
      <dsp:txXfrm>
        <a:off x="1483418" y="1351559"/>
        <a:ext cx="808474" cy="492115"/>
      </dsp:txXfrm>
    </dsp:sp>
    <dsp:sp modelId="{A27C7555-50A1-4DEE-B3A2-7FE8E4BA597C}">
      <dsp:nvSpPr>
        <dsp:cNvPr id="0" name=""/>
        <dsp:cNvSpPr/>
      </dsp:nvSpPr>
      <dsp:spPr>
        <a:xfrm>
          <a:off x="1382534" y="233754"/>
          <a:ext cx="2952690" cy="2952690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7. Presentación y archivo</a:t>
          </a:r>
        </a:p>
      </dsp:txBody>
      <dsp:txXfrm>
        <a:off x="2080986" y="507933"/>
        <a:ext cx="703021" cy="562417"/>
      </dsp:txXfrm>
    </dsp:sp>
    <dsp:sp modelId="{00E767C9-B082-4A6B-9139-CCD60B0D7CA6}">
      <dsp:nvSpPr>
        <dsp:cNvPr id="0" name=""/>
        <dsp:cNvSpPr/>
      </dsp:nvSpPr>
      <dsp:spPr>
        <a:xfrm>
          <a:off x="1260764" y="50969"/>
          <a:ext cx="3318261" cy="3318261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6A798-5256-48FC-9D32-93B654BD772B}">
      <dsp:nvSpPr>
        <dsp:cNvPr id="0" name=""/>
        <dsp:cNvSpPr/>
      </dsp:nvSpPr>
      <dsp:spPr>
        <a:xfrm>
          <a:off x="1298089" y="97123"/>
          <a:ext cx="3318261" cy="3318261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A5CC9-5C87-4A84-A8E4-4527BB2699E8}">
      <dsp:nvSpPr>
        <dsp:cNvPr id="0" name=""/>
        <dsp:cNvSpPr/>
      </dsp:nvSpPr>
      <dsp:spPr>
        <a:xfrm>
          <a:off x="1285209" y="158251"/>
          <a:ext cx="3318261" cy="3318261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C5B4A-DDF6-4300-8391-2222261E52FF}">
      <dsp:nvSpPr>
        <dsp:cNvPr id="0" name=""/>
        <dsp:cNvSpPr/>
      </dsp:nvSpPr>
      <dsp:spPr>
        <a:xfrm>
          <a:off x="1230330" y="184466"/>
          <a:ext cx="3318261" cy="3318261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9BC3C-9A94-4457-A478-9D266823AC50}">
      <dsp:nvSpPr>
        <dsp:cNvPr id="0" name=""/>
        <dsp:cNvSpPr/>
      </dsp:nvSpPr>
      <dsp:spPr>
        <a:xfrm>
          <a:off x="1175451" y="158251"/>
          <a:ext cx="3318261" cy="3318261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4C04D-FFCC-42D0-9B3B-548513873904}">
      <dsp:nvSpPr>
        <dsp:cNvPr id="0" name=""/>
        <dsp:cNvSpPr/>
      </dsp:nvSpPr>
      <dsp:spPr>
        <a:xfrm>
          <a:off x="1161694" y="98633"/>
          <a:ext cx="3318261" cy="3318261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98B53-6E02-4A15-A1F9-39B477051B0E}">
      <dsp:nvSpPr>
        <dsp:cNvPr id="0" name=""/>
        <dsp:cNvSpPr/>
      </dsp:nvSpPr>
      <dsp:spPr>
        <a:xfrm>
          <a:off x="1199896" y="50969"/>
          <a:ext cx="3318261" cy="3318261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7257-C2D3-4BDF-9908-1E8F95BD1EC5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62B5B-74DD-42AC-AADD-55439467B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3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DBCF1-577A-FA09-73ED-CEFB7BE6B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64C2F1-CA7F-C34A-F557-BA4645325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0A5D13-A21C-A21B-FD2C-A3C666C7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B8FD17-A6FF-3219-1413-4B96F041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05F68-71D7-4945-C9FB-9A4B8106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103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2159B-6CF8-D93C-331D-885C7E95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7C3830-9D41-93C7-B413-527AAF9EC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B0531-27A7-26B2-B69D-ED4027D6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09940C-9FD4-852E-B37C-0DC93738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BF9025-C77E-1BE8-38EC-D163E5DC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97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25DC8D-4FE9-74B1-B2C7-AC6B3E353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D4366C-C020-DC32-4519-9E627ADC1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D5457-8151-2C36-3104-2A536181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C468BF-C911-9582-4310-3F8B2A63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CAF877-F771-B87E-D8A8-58895A8F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9419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6EE41-5026-C17B-9405-0D554EE30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09" y="1268348"/>
            <a:ext cx="10644963" cy="391769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CCE0B-CDAA-1099-2D5A-AAED485B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D41CCD-87AA-B1E9-2370-41430D63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57" y="113506"/>
            <a:ext cx="9224862" cy="703795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212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6EE41-5026-C17B-9405-0D554EE30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09" y="1268348"/>
            <a:ext cx="10644963" cy="391769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CCE0B-CDAA-1099-2D5A-AAED485B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id="{E52EA5F0-86DA-F083-1AA6-E5DD92FEADF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1D7DD2-41FF-4128-8B6E-92FC275B3051}" type="datetimeFigureOut">
              <a:rPr lang="es-CL" smtClean="0"/>
              <a:pPr/>
              <a:t>18-07-2024</a:t>
            </a:fld>
            <a:endParaRPr lang="es-CL"/>
          </a:p>
        </p:txBody>
      </p: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B92CB2B8-9A87-93DB-B5B7-CAADDFA4AFC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00E7A-6224-47B2-A061-8D67FDA010CF}" type="slidenum">
              <a:rPr lang="es-CL" smtClean="0"/>
              <a:pPr/>
              <a:t>‹#›</a:t>
            </a:fld>
            <a:endParaRPr lang="es-CL"/>
          </a:p>
        </p:txBody>
      </p:sp>
      <p:pic>
        <p:nvPicPr>
          <p:cNvPr id="15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C654751-0680-DF27-3B73-8566482DC5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60" y="107283"/>
            <a:ext cx="2254058" cy="5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DDF9C7A-7DAA-F012-5B2F-105B28321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3" y="6082985"/>
            <a:ext cx="1872421" cy="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EF Logo | GEF">
            <a:extLst>
              <a:ext uri="{FF2B5EF4-FFF2-40B4-BE49-F238E27FC236}">
                <a16:creationId xmlns:a16="http://schemas.microsoft.com/office/drawing/2014/main" id="{28335FA6-BFC1-B8EA-EEF0-9AA4635C34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30" y="5984908"/>
            <a:ext cx="597844" cy="7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E2899A52-7F14-4355-5C84-DF8B7934F2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26" y="5984908"/>
            <a:ext cx="910765" cy="688368"/>
          </a:xfrm>
          <a:prstGeom prst="rect">
            <a:avLst/>
          </a:prstGeom>
        </p:spPr>
      </p:pic>
      <p:pic>
        <p:nvPicPr>
          <p:cNvPr id="19" name="Picture 1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400247-AAF0-FA50-4493-6CB3C0086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21599" r="11940" b="24755"/>
          <a:stretch/>
        </p:blipFill>
        <p:spPr bwMode="auto">
          <a:xfrm>
            <a:off x="9091518" y="-13537"/>
            <a:ext cx="3124192" cy="956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1505974259">
            <a:extLst>
              <a:ext uri="{FF2B5EF4-FFF2-40B4-BE49-F238E27FC236}">
                <a16:creationId xmlns:a16="http://schemas.microsoft.com/office/drawing/2014/main" id="{5B3D220D-2279-BA43-56A0-57BB554E44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89" y="5961731"/>
            <a:ext cx="1384508" cy="684191"/>
          </a:xfrm>
          <a:prstGeom prst="rect">
            <a:avLst/>
          </a:prstGeom>
        </p:spPr>
      </p:pic>
      <p:pic>
        <p:nvPicPr>
          <p:cNvPr id="21" name="Grafik 901379109" descr="Ein Bild, das Text, Screenshot, Schrift, Visitenkarte enthält.&#10;&#10;Automatisch generierte Beschreibung">
            <a:extLst>
              <a:ext uri="{FF2B5EF4-FFF2-40B4-BE49-F238E27FC236}">
                <a16:creationId xmlns:a16="http://schemas.microsoft.com/office/drawing/2014/main" id="{EC2B29A7-BCB9-A4CD-0EFA-BD04DB7F180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86" y="5961731"/>
            <a:ext cx="2590089" cy="88410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21C2AAD-3315-55A3-D051-672017AD924D}"/>
              </a:ext>
            </a:extLst>
          </p:cNvPr>
          <p:cNvSpPr/>
          <p:nvPr userDrawn="1"/>
        </p:nvSpPr>
        <p:spPr>
          <a:xfrm>
            <a:off x="11738518" y="3646967"/>
            <a:ext cx="1170693" cy="1113130"/>
          </a:xfrm>
          <a:prstGeom prst="ellipse">
            <a:avLst/>
          </a:prstGeom>
          <a:solidFill>
            <a:schemeClr val="accent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0479DD-3763-C2DA-D72B-383124BA8D51}"/>
              </a:ext>
            </a:extLst>
          </p:cNvPr>
          <p:cNvSpPr/>
          <p:nvPr userDrawn="1"/>
        </p:nvSpPr>
        <p:spPr>
          <a:xfrm>
            <a:off x="11576528" y="4412492"/>
            <a:ext cx="1211468" cy="1099217"/>
          </a:xfrm>
          <a:prstGeom prst="ellipse">
            <a:avLst/>
          </a:prstGeom>
          <a:solidFill>
            <a:schemeClr val="accent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B8944B-D713-7D7A-AFC6-39D28D824936}"/>
              </a:ext>
            </a:extLst>
          </p:cNvPr>
          <p:cNvSpPr/>
          <p:nvPr userDrawn="1"/>
        </p:nvSpPr>
        <p:spPr>
          <a:xfrm>
            <a:off x="10930269" y="3938145"/>
            <a:ext cx="1285441" cy="1247896"/>
          </a:xfrm>
          <a:prstGeom prst="ellipse">
            <a:avLst/>
          </a:prstGeom>
          <a:solidFill>
            <a:srgbClr val="25B1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80477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41CCD-87AA-B1E9-2370-41430D63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6EE41-5026-C17B-9405-0D554EE30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EAC780-D884-53C5-1B49-E5D316D2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DB0F65-00C9-D091-B4D6-2247B9E9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CCE0B-CDAA-1099-2D5A-AAED485B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875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F67CC-588F-82A8-4FAE-A5F2C6BA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4B0806-561B-682B-02A3-F5997DFF5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7C6A60-B5D2-326B-138E-5CA5AD69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45D365-2728-5070-2A45-D170336F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B2D72D-61A6-CA8E-E358-6E853ACC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99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B3979-508E-C728-0D0F-B648F81D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49882-1B5B-9681-97AB-6138C6594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2A5F85-276B-D7AF-3D9D-E85B3DF8B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F30831-2602-1B64-DCC0-E030697C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45A43C-FADD-E41F-6DA1-CFD65C4E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16C12F-B266-B6A8-B2E1-3AB4CC38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77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261C8-B86A-0F5C-8705-E73256D6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850A01-A39B-D490-9589-5180F3102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71ED51-2EA5-AB7A-1DB8-89399AE08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DE6157-6523-F6F5-8917-2593CECFC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943AE4-1280-0F59-27E2-27E33F1C0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AF37E0-A8C1-F008-D45C-80C8B6CD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80F497-3B20-357A-3A62-064DC679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A37503-4CDF-3DA7-B600-5012739F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630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7FD9A-245F-4EC0-D244-2A8EB6E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40E598-6B7D-7446-86BC-6B1B0AE0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9980C9-C4F0-74E9-8301-6985DDD0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2CB2ED-AB06-694D-F3F0-BE268B68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70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4D8FE-91E4-9FD2-CBFE-CFDB7360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BA5672-0403-7180-B618-4A88B423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AC1F1-63CE-FFFA-20C6-921C13BC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098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22549-A72C-9AC1-065E-1780CA9F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5B3BC2-FCCA-E52F-E463-6E4095230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8B478F-E095-26F0-0638-4C1E25E79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25FA69-58EB-9428-7F11-8EC391BF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F7BE12-7207-EF0F-1605-5528E06C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3333A3-A679-7649-AF27-4B9A0257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80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3F6EE-C234-AEF7-9680-9640A7E4F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26F93E-37CC-9AD7-6D5C-F2098A726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664396-F4AF-2539-F74C-B7A9F126D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B15CF-9C8D-A764-C314-2B414986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4A96D1-EF33-E3AA-8105-3C9D6947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EC79CB-A048-0014-9DBF-6819E020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520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3608AE-7035-3333-72FB-2E4851A9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44197B-3C1A-6BBE-8B8F-63DA19F38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D36B45-1831-9029-7B11-615AD5689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36205-DA29-DAA6-6E1B-FCAAD1C85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1183DE-8C2F-DED2-7B97-2C256B37D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3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45419-832D-4824-58A5-434286589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7315"/>
            <a:ext cx="9144000" cy="2965222"/>
          </a:xfrm>
        </p:spPr>
        <p:txBody>
          <a:bodyPr wrap="square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es-MX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Entrenamiento para la elaboración y presentación de los NIR en virtud del ETF del Acuerdo de París</a:t>
            </a:r>
            <a:b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s-MX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br>
              <a:rPr lang="es-MX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es-MX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74C0F82-2361-3C34-33A4-F43D644B36CA}"/>
              </a:ext>
            </a:extLst>
          </p:cNvPr>
          <p:cNvSpPr txBox="1">
            <a:spLocks/>
          </p:cNvSpPr>
          <p:nvPr/>
        </p:nvSpPr>
        <p:spPr>
          <a:xfrm>
            <a:off x="-2585175" y="3907615"/>
            <a:ext cx="9144000" cy="395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B1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Bogotá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25B1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Colombia 23-25 de </a:t>
            </a:r>
            <a:r>
              <a:rPr kumimoji="0" lang="es-MX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B1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julio de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25B1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2024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FE75E06-D023-1D0F-D06B-2DDAB7519743}"/>
              </a:ext>
            </a:extLst>
          </p:cNvPr>
          <p:cNvGrpSpPr/>
          <p:nvPr/>
        </p:nvGrpSpPr>
        <p:grpSpPr>
          <a:xfrm>
            <a:off x="498181" y="592487"/>
            <a:ext cx="11195638" cy="684000"/>
            <a:chOff x="498181" y="592487"/>
            <a:chExt cx="11195638" cy="684000"/>
          </a:xfrm>
        </p:grpSpPr>
        <p:pic>
          <p:nvPicPr>
            <p:cNvPr id="1026" name="Imagen 1" descr="Logotipo&#10;&#10;Descripción generada automáticamente">
              <a:extLst>
                <a:ext uri="{FF2B5EF4-FFF2-40B4-BE49-F238E27FC236}">
                  <a16:creationId xmlns:a16="http://schemas.microsoft.com/office/drawing/2014/main" id="{A28671EE-E682-43DA-229C-5E033151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4" t="11652" r="5518" b="13152"/>
            <a:stretch>
              <a:fillRect/>
            </a:stretch>
          </p:blipFill>
          <p:spPr bwMode="auto">
            <a:xfrm>
              <a:off x="4728728" y="592487"/>
              <a:ext cx="2749961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2" descr="Logotipo&#10;&#10;Descripción generada automáticamente con confianza media">
              <a:extLst>
                <a:ext uri="{FF2B5EF4-FFF2-40B4-BE49-F238E27FC236}">
                  <a16:creationId xmlns:a16="http://schemas.microsoft.com/office/drawing/2014/main" id="{C13CF524-5FB6-834A-9C78-5ED43349C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81" y="592487"/>
              <a:ext cx="2596398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01C1274-6B1A-847B-DE8B-D0F2C457A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1" t="25790" r="14091" b="37422"/>
            <a:stretch>
              <a:fillRect/>
            </a:stretch>
          </p:blipFill>
          <p:spPr bwMode="auto">
            <a:xfrm>
              <a:off x="8790314" y="592487"/>
              <a:ext cx="2903505" cy="68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8096AF-01A8-1B46-1DEF-FA316A40FB4D}"/>
              </a:ext>
            </a:extLst>
          </p:cNvPr>
          <p:cNvGrpSpPr/>
          <p:nvPr/>
        </p:nvGrpSpPr>
        <p:grpSpPr>
          <a:xfrm>
            <a:off x="1769249" y="5689513"/>
            <a:ext cx="8653501" cy="576000"/>
            <a:chOff x="2084226" y="5832292"/>
            <a:chExt cx="8653501" cy="576000"/>
          </a:xfrm>
        </p:grpSpPr>
        <p:pic>
          <p:nvPicPr>
            <p:cNvPr id="1031" name="Picture 1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D855EB2B-9D30-302B-C1FF-BFC00CAFD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226" y="5868292"/>
              <a:ext cx="145894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ogotipo&#10;&#10;Descripción generada automáticamente">
              <a:extLst>
                <a:ext uri="{FF2B5EF4-FFF2-40B4-BE49-F238E27FC236}">
                  <a16:creationId xmlns:a16="http://schemas.microsoft.com/office/drawing/2014/main" id="{F895A514-AE13-1861-66B7-982AD38CD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910" y="5832292"/>
              <a:ext cx="424419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Imagen 967015226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5369B724-E7F7-8E5A-B07B-F89553D71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6" b="4149"/>
            <a:stretch>
              <a:fillRect/>
            </a:stretch>
          </p:blipFill>
          <p:spPr bwMode="auto">
            <a:xfrm>
              <a:off x="6131064" y="5868292"/>
              <a:ext cx="742738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Imagen 1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9AA33FA4-5CF2-9E4F-ECD8-0FEECB8D9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" t="11182" r="3497" b="9105"/>
            <a:stretch>
              <a:fillRect/>
            </a:stretch>
          </p:blipFill>
          <p:spPr bwMode="auto">
            <a:xfrm>
              <a:off x="7955538" y="5832292"/>
              <a:ext cx="2782189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object 12">
            <a:extLst>
              <a:ext uri="{FF2B5EF4-FFF2-40B4-BE49-F238E27FC236}">
                <a16:creationId xmlns:a16="http://schemas.microsoft.com/office/drawing/2014/main" id="{F4DF9AAA-0D9A-C4F6-EB81-906067D79318}"/>
              </a:ext>
            </a:extLst>
          </p:cNvPr>
          <p:cNvSpPr txBox="1"/>
          <p:nvPr/>
        </p:nvSpPr>
        <p:spPr>
          <a:xfrm>
            <a:off x="4285743" y="4138175"/>
            <a:ext cx="613700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Ejercicio: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Buenas prácticas para la gestión del ciclo de inventario y el plan de trabajo (45 minutos) </a:t>
            </a:r>
            <a:endParaRPr kumimoji="0" sz="18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Roboto Bk"/>
              <a:ea typeface="+mn-ea"/>
              <a:cs typeface="Roboto B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BC2D7-B6A9-75DB-434F-B85FF15625F7}"/>
              </a:ext>
            </a:extLst>
          </p:cNvPr>
          <p:cNvSpPr txBox="1"/>
          <p:nvPr/>
        </p:nvSpPr>
        <p:spPr>
          <a:xfrm>
            <a:off x="87289" y="4325706"/>
            <a:ext cx="7391400" cy="1399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Roboto Bk"/>
              <a:ea typeface="+mn-ea"/>
              <a:cs typeface="Roboto Bk"/>
            </a:endParaRPr>
          </a:p>
          <a:p>
            <a:pPr marL="12700" marR="2868295" lvl="0" indent="0" algn="l" defTabSz="914400" rtl="0" eaLnBrk="1" fontAlgn="auto" latinLnBrk="0" hangingPunct="1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Roboto Bk"/>
              </a:rPr>
            </a:b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Roboto Bk"/>
              </a:rPr>
              <a:t>Fernando Farias</a:t>
            </a:r>
            <a:endParaRPr kumimoji="0" lang="pt-BR" sz="1600" b="1" i="0" u="none" strike="noStrike" kern="1200" cap="none" spc="-1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Roboto Bk"/>
            </a:endParaRPr>
          </a:p>
          <a:p>
            <a:pPr marL="12700" marR="2868295" lvl="0" indent="0" algn="l" defTabSz="914400" rtl="0" eaLnBrk="1" fontAlgn="auto" latinLnBrk="0" hangingPunct="1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Roboto Bk"/>
              </a:rPr>
              <a:t>Asesor Principal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Roboto B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spc="-50" dirty="0">
                <a:solidFill>
                  <a:srgbClr val="1F497D"/>
                </a:solidFill>
                <a:latin typeface="Calibri" panose="020F0502020204030204"/>
                <a:cs typeface="Roboto Bk"/>
              </a:rPr>
              <a:t>UNEP</a:t>
            </a:r>
            <a:r>
              <a:rPr kumimoji="0" lang="pt-BR" sz="1600" b="1" i="0" u="none" strike="noStrike" kern="1200" cap="none" spc="-5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Roboto Bk"/>
              </a:rPr>
              <a:t>-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Roboto Bk"/>
              </a:rPr>
              <a:t>Copenhagen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Roboto Bk"/>
              </a:rPr>
              <a:t>Climate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Roboto Bk"/>
              </a:rPr>
              <a:t> Centre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Roboto Bk"/>
            </a:endParaRPr>
          </a:p>
        </p:txBody>
      </p:sp>
    </p:spTree>
    <p:extLst>
      <p:ext uri="{BB962C8B-B14F-4D97-AF65-F5344CB8AC3E}">
        <p14:creationId xmlns:p14="http://schemas.microsoft.com/office/powerpoint/2010/main" val="899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691473-3E13-0EE7-081F-BF86CF43E037}"/>
              </a:ext>
            </a:extLst>
          </p:cNvPr>
          <p:cNvSpPr/>
          <p:nvPr/>
        </p:nvSpPr>
        <p:spPr>
          <a:xfrm>
            <a:off x="337105" y="2310678"/>
            <a:ext cx="3743569" cy="11566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a-DK" dirty="0"/>
              <a:t>7.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2AF05D-F35F-D8D3-5A97-BD6FDD7C16C0}"/>
              </a:ext>
            </a:extLst>
          </p:cNvPr>
          <p:cNvSpPr/>
          <p:nvPr/>
        </p:nvSpPr>
        <p:spPr>
          <a:xfrm>
            <a:off x="271194" y="3963507"/>
            <a:ext cx="3743569" cy="11566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a-DK" dirty="0"/>
              <a:t>6.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A57407-A8D9-24C6-2AF5-F192824976D4}"/>
              </a:ext>
            </a:extLst>
          </p:cNvPr>
          <p:cNvSpPr/>
          <p:nvPr/>
        </p:nvSpPr>
        <p:spPr>
          <a:xfrm>
            <a:off x="169597" y="5436747"/>
            <a:ext cx="3743569" cy="11566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a-DK" dirty="0"/>
              <a:t>5.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6A7B68-44A3-D283-911B-5BCA12D7D7AC}"/>
              </a:ext>
            </a:extLst>
          </p:cNvPr>
          <p:cNvSpPr/>
          <p:nvPr/>
        </p:nvSpPr>
        <p:spPr>
          <a:xfrm>
            <a:off x="4163033" y="5436747"/>
            <a:ext cx="3743569" cy="11566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a-DK" dirty="0"/>
              <a:t>4.</a:t>
            </a:r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42DB1E-5590-A282-AA87-3216F63D493F}"/>
              </a:ext>
            </a:extLst>
          </p:cNvPr>
          <p:cNvSpPr/>
          <p:nvPr/>
        </p:nvSpPr>
        <p:spPr>
          <a:xfrm>
            <a:off x="7988961" y="5177889"/>
            <a:ext cx="3743569" cy="11566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a-DK" dirty="0"/>
              <a:t>3.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B1152B9-99DD-146E-A852-D4F68160325B}"/>
              </a:ext>
            </a:extLst>
          </p:cNvPr>
          <p:cNvSpPr/>
          <p:nvPr/>
        </p:nvSpPr>
        <p:spPr>
          <a:xfrm>
            <a:off x="8065654" y="3896799"/>
            <a:ext cx="3743569" cy="11566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a-DK" dirty="0"/>
              <a:t>2.</a:t>
            </a: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E87E5C-5B66-0970-3381-291E52354A34}"/>
              </a:ext>
            </a:extLst>
          </p:cNvPr>
          <p:cNvSpPr/>
          <p:nvPr/>
        </p:nvSpPr>
        <p:spPr>
          <a:xfrm>
            <a:off x="8065655" y="2587722"/>
            <a:ext cx="3743569" cy="11566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a-DK" dirty="0"/>
              <a:t>1.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28" y="717679"/>
            <a:ext cx="9224862" cy="703795"/>
          </a:xfrm>
        </p:spPr>
        <p:txBody>
          <a:bodyPr/>
          <a:lstStyle/>
          <a:p>
            <a:r>
              <a:rPr lang="da-DK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Ejercicio 1. Asignación de roles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E61102-A4CF-2CBE-7B35-18AABCDF9F7D}"/>
              </a:ext>
            </a:extLst>
          </p:cNvPr>
          <p:cNvSpPr/>
          <p:nvPr/>
        </p:nvSpPr>
        <p:spPr>
          <a:xfrm>
            <a:off x="7345942" y="254916"/>
            <a:ext cx="1352551" cy="51435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a-DK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Compilador de inventario</a:t>
            </a:r>
            <a:endParaRPr lang="en-GB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6AC79C-45C5-8705-7875-5A731207A00D}"/>
              </a:ext>
            </a:extLst>
          </p:cNvPr>
          <p:cNvSpPr/>
          <p:nvPr/>
        </p:nvSpPr>
        <p:spPr>
          <a:xfrm>
            <a:off x="10396764" y="245391"/>
            <a:ext cx="1543050" cy="5238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a-DK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Líder sectorial</a:t>
            </a:r>
            <a:endParaRPr lang="en-GB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57FD5A-DFA6-08ED-9E1E-BC704402E352}"/>
              </a:ext>
            </a:extLst>
          </p:cNvPr>
          <p:cNvSpPr/>
          <p:nvPr/>
        </p:nvSpPr>
        <p:spPr>
          <a:xfrm>
            <a:off x="9256400" y="988526"/>
            <a:ext cx="1362075" cy="55245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a-DK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Gestor de inventario</a:t>
            </a:r>
            <a:endParaRPr lang="en-GB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012DCF-FF0D-08F7-D2E9-4F0C83847B8F}"/>
              </a:ext>
            </a:extLst>
          </p:cNvPr>
          <p:cNvSpPr/>
          <p:nvPr/>
        </p:nvSpPr>
        <p:spPr>
          <a:xfrm>
            <a:off x="10755412" y="1035444"/>
            <a:ext cx="1276350" cy="5905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a-DK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Equipos sectoriales</a:t>
            </a:r>
            <a:endParaRPr lang="en-GB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D26DA5-35B2-19F6-2B0C-557E7BDE80C0}"/>
              </a:ext>
            </a:extLst>
          </p:cNvPr>
          <p:cNvSpPr/>
          <p:nvPr/>
        </p:nvSpPr>
        <p:spPr>
          <a:xfrm>
            <a:off x="8843878" y="140728"/>
            <a:ext cx="1352550" cy="5429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a-DK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Revisor externo (QA)</a:t>
            </a:r>
            <a:endParaRPr lang="en-GB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74C898-1A7C-F8A3-64B4-3526B0CADBA7}"/>
              </a:ext>
            </a:extLst>
          </p:cNvPr>
          <p:cNvSpPr/>
          <p:nvPr/>
        </p:nvSpPr>
        <p:spPr>
          <a:xfrm>
            <a:off x="7680321" y="1007576"/>
            <a:ext cx="1390650" cy="5143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a-DK" sz="12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Proveedor de datos</a:t>
            </a:r>
            <a:endParaRPr lang="en-GB" sz="1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07594E7-9E7E-DAC3-07FF-413AA7155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460871"/>
              </p:ext>
            </p:extLst>
          </p:nvPr>
        </p:nvGraphicFramePr>
        <p:xfrm>
          <a:off x="3223280" y="2022091"/>
          <a:ext cx="5847691" cy="3515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09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00" y="704100"/>
            <a:ext cx="9224862" cy="703795"/>
          </a:xfrm>
        </p:spPr>
        <p:txBody>
          <a:bodyPr/>
          <a:lstStyle/>
          <a:p>
            <a:r>
              <a:rPr lang="fr-FR" sz="3600" b="0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Ejercicio</a:t>
            </a:r>
            <a:r>
              <a:rPr lang="fr-FR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 2. Carta Gantt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86DE3F-666B-59E2-EE70-57F111234C78}"/>
              </a:ext>
            </a:extLst>
          </p:cNvPr>
          <p:cNvSpPr/>
          <p:nvPr/>
        </p:nvSpPr>
        <p:spPr>
          <a:xfrm>
            <a:off x="1729655" y="5034583"/>
            <a:ext cx="8475702" cy="9428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Rellene las diapositivas al final de esta presentación con sus respuestas y comentarios.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B3456E-1625-455C-0A6E-1CACB6D6CF09}"/>
              </a:ext>
            </a:extLst>
          </p:cNvPr>
          <p:cNvSpPr txBox="1"/>
          <p:nvPr/>
        </p:nvSpPr>
        <p:spPr>
          <a:xfrm>
            <a:off x="840111" y="2156155"/>
            <a:ext cx="7950239" cy="186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AutoNum type="arabicPeriod"/>
            </a:pPr>
            <a:endParaRPr lang="en-GB" sz="2400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solidFill>
                  <a:srgbClr val="124166"/>
                </a:solidFill>
                <a:ea typeface="Roboto" panose="02000000000000000000" pitchFamily="2" charset="0"/>
              </a:rPr>
              <a:t>. </a:t>
            </a:r>
            <a:r>
              <a:rPr lang="en-GB" sz="2400" dirty="0" err="1">
                <a:solidFill>
                  <a:srgbClr val="124166"/>
                </a:solidFill>
                <a:ea typeface="Roboto" panose="02000000000000000000" pitchFamily="2" charset="0"/>
              </a:rPr>
              <a:t>Preparar</a:t>
            </a:r>
            <a:r>
              <a:rPr lang="en-GB" sz="2400" dirty="0">
                <a:solidFill>
                  <a:srgbClr val="124166"/>
                </a:solidFill>
                <a:ea typeface="Roboto" panose="02000000000000000000" pitchFamily="2" charset="0"/>
              </a:rPr>
              <a:t> </a:t>
            </a:r>
            <a:r>
              <a:rPr lang="en-GB" sz="2400" dirty="0" err="1">
                <a:solidFill>
                  <a:srgbClr val="124166"/>
                </a:solidFill>
                <a:ea typeface="Roboto" panose="02000000000000000000" pitchFamily="2" charset="0"/>
              </a:rPr>
              <a:t>una</a:t>
            </a:r>
            <a:r>
              <a:rPr lang="en-GB" sz="2400" dirty="0">
                <a:solidFill>
                  <a:srgbClr val="124166"/>
                </a:solidFill>
                <a:ea typeface="Roboto" panose="02000000000000000000" pitchFamily="2" charset="0"/>
              </a:rPr>
              <a:t> Carta Gantt </a:t>
            </a:r>
            <a:r>
              <a:rPr lang="en-GB" sz="2400" dirty="0" err="1">
                <a:solidFill>
                  <a:srgbClr val="124166"/>
                </a:solidFill>
                <a:ea typeface="Roboto" panose="02000000000000000000" pitchFamily="2" charset="0"/>
              </a:rPr>
              <a:t>sencilla</a:t>
            </a:r>
            <a:r>
              <a:rPr lang="en-GB" sz="2400" dirty="0">
                <a:solidFill>
                  <a:srgbClr val="124166"/>
                </a:solidFill>
                <a:ea typeface="Roboto" panose="02000000000000000000" pitchFamily="2" charset="0"/>
              </a:rPr>
              <a:t> que permita a su país finalizar la preparación del inventario nacional antes del 31/12/2024. Discutir la viabilidad de la propuesta  </a:t>
            </a:r>
          </a:p>
        </p:txBody>
      </p:sp>
    </p:spTree>
    <p:extLst>
      <p:ext uri="{BB962C8B-B14F-4D97-AF65-F5344CB8AC3E}">
        <p14:creationId xmlns:p14="http://schemas.microsoft.com/office/powerpoint/2010/main" val="247334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57" y="294095"/>
            <a:ext cx="9224862" cy="703795"/>
          </a:xfrm>
        </p:spPr>
        <p:txBody>
          <a:bodyPr/>
          <a:lstStyle/>
          <a:p>
            <a:r>
              <a:rPr lang="da-DK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Ejercicio 2. Gráfico de Gantt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C8354D-AB78-61A5-D676-B15781903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99196"/>
              </p:ext>
            </p:extLst>
          </p:nvPr>
        </p:nvGraphicFramePr>
        <p:xfrm>
          <a:off x="346328" y="817220"/>
          <a:ext cx="11499344" cy="607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816">
                  <a:extLst>
                    <a:ext uri="{9D8B030D-6E8A-4147-A177-3AD203B41FA5}">
                      <a16:colId xmlns:a16="http://schemas.microsoft.com/office/drawing/2014/main" val="597840049"/>
                    </a:ext>
                  </a:extLst>
                </a:gridCol>
                <a:gridCol w="507880">
                  <a:extLst>
                    <a:ext uri="{9D8B030D-6E8A-4147-A177-3AD203B41FA5}">
                      <a16:colId xmlns:a16="http://schemas.microsoft.com/office/drawing/2014/main" val="164174302"/>
                    </a:ext>
                  </a:extLst>
                </a:gridCol>
                <a:gridCol w="806918">
                  <a:extLst>
                    <a:ext uri="{9D8B030D-6E8A-4147-A177-3AD203B41FA5}">
                      <a16:colId xmlns:a16="http://schemas.microsoft.com/office/drawing/2014/main" val="3248084249"/>
                    </a:ext>
                  </a:extLst>
                </a:gridCol>
                <a:gridCol w="1069635">
                  <a:extLst>
                    <a:ext uri="{9D8B030D-6E8A-4147-A177-3AD203B41FA5}">
                      <a16:colId xmlns:a16="http://schemas.microsoft.com/office/drawing/2014/main" val="2989033163"/>
                    </a:ext>
                  </a:extLst>
                </a:gridCol>
                <a:gridCol w="1356355">
                  <a:extLst>
                    <a:ext uri="{9D8B030D-6E8A-4147-A177-3AD203B41FA5}">
                      <a16:colId xmlns:a16="http://schemas.microsoft.com/office/drawing/2014/main" val="903626563"/>
                    </a:ext>
                  </a:extLst>
                </a:gridCol>
                <a:gridCol w="1149935">
                  <a:extLst>
                    <a:ext uri="{9D8B030D-6E8A-4147-A177-3AD203B41FA5}">
                      <a16:colId xmlns:a16="http://schemas.microsoft.com/office/drawing/2014/main" val="390648599"/>
                    </a:ext>
                  </a:extLst>
                </a:gridCol>
                <a:gridCol w="1149935">
                  <a:extLst>
                    <a:ext uri="{9D8B030D-6E8A-4147-A177-3AD203B41FA5}">
                      <a16:colId xmlns:a16="http://schemas.microsoft.com/office/drawing/2014/main" val="3249923854"/>
                    </a:ext>
                  </a:extLst>
                </a:gridCol>
                <a:gridCol w="1149935">
                  <a:extLst>
                    <a:ext uri="{9D8B030D-6E8A-4147-A177-3AD203B41FA5}">
                      <a16:colId xmlns:a16="http://schemas.microsoft.com/office/drawing/2014/main" val="4094411685"/>
                    </a:ext>
                  </a:extLst>
                </a:gridCol>
                <a:gridCol w="1149935">
                  <a:extLst>
                    <a:ext uri="{9D8B030D-6E8A-4147-A177-3AD203B41FA5}">
                      <a16:colId xmlns:a16="http://schemas.microsoft.com/office/drawing/2014/main" val="1953507770"/>
                    </a:ext>
                  </a:extLst>
                </a:gridCol>
              </a:tblGrid>
              <a:tr h="470904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Actividades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aseline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aseline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Julio</a:t>
                      </a:r>
                      <a:endParaRPr lang="en-GB" sz="1400" baseline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aseline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Agosto</a:t>
                      </a:r>
                      <a:endParaRPr lang="en-GB" sz="1400" baseline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aseline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Septiembre</a:t>
                      </a:r>
                      <a:endParaRPr lang="en-GB" sz="1400" baseline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aseline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Octubre</a:t>
                      </a:r>
                      <a:endParaRPr lang="en-GB" sz="1400" baseline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aseline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noviembre</a:t>
                      </a:r>
                      <a:endParaRPr lang="en-GB" sz="1400" baseline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aseline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diciembre</a:t>
                      </a:r>
                      <a:endParaRPr lang="en-GB" sz="1400" baseline="0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389511"/>
                  </a:ext>
                </a:extLst>
              </a:tr>
              <a:tr h="332403">
                <a:tc>
                  <a:txBody>
                    <a:bodyPr/>
                    <a:lstStyle/>
                    <a:p>
                      <a:endParaRPr lang="en-GB" sz="1400" kern="1200" dirty="0">
                        <a:solidFill>
                          <a:srgbClr val="134267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808336"/>
                  </a:ext>
                </a:extLst>
              </a:tr>
              <a:tr h="470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rgbClr val="134267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Planificación </a:t>
                      </a:r>
                      <a:endParaRPr lang="en-GB" sz="1400" b="1" kern="1200" baseline="0" dirty="0">
                        <a:solidFill>
                          <a:srgbClr val="134267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GB" sz="1400" b="1" baseline="0" dirty="0">
                        <a:solidFill>
                          <a:srgbClr val="13426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220203"/>
                  </a:ext>
                </a:extLst>
              </a:tr>
              <a:tr h="470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rgbClr val="134267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Recopilación de datos</a:t>
                      </a:r>
                      <a:endParaRPr lang="en-GB" sz="1400" b="1" kern="1200" baseline="0" dirty="0">
                        <a:solidFill>
                          <a:srgbClr val="134267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GB" sz="1400" b="1" baseline="0" dirty="0">
                        <a:solidFill>
                          <a:srgbClr val="13426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11130"/>
                  </a:ext>
                </a:extLst>
              </a:tr>
              <a:tr h="470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rgbClr val="134267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Cálculos</a:t>
                      </a:r>
                      <a:endParaRPr lang="en-GB" sz="1400" b="1" kern="1200" baseline="0" dirty="0">
                        <a:solidFill>
                          <a:srgbClr val="134267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GB" sz="1400" b="1" baseline="0" dirty="0">
                        <a:solidFill>
                          <a:srgbClr val="13426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160297"/>
                  </a:ext>
                </a:extLst>
              </a:tr>
              <a:tr h="664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rgbClr val="134267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Llenado de formatos (software de informes)</a:t>
                      </a:r>
                      <a:endParaRPr lang="en-GB" sz="1400" b="1" kern="1200" baseline="0" dirty="0">
                        <a:solidFill>
                          <a:srgbClr val="134267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GB" sz="1400" b="1" baseline="0" dirty="0">
                        <a:solidFill>
                          <a:srgbClr val="13426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289945"/>
                  </a:ext>
                </a:extLst>
              </a:tr>
              <a:tr h="470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rgbClr val="134267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Redacción de informes (capítulo BTR)</a:t>
                      </a:r>
                      <a:endParaRPr lang="en-GB" sz="1400" b="1" kern="1200" baseline="0" dirty="0">
                        <a:solidFill>
                          <a:srgbClr val="134267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GB" sz="1400" b="1" baseline="0" dirty="0">
                        <a:solidFill>
                          <a:srgbClr val="13426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288452"/>
                  </a:ext>
                </a:extLst>
              </a:tr>
              <a:tr h="470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rgbClr val="134267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Revisión interna/externa</a:t>
                      </a:r>
                      <a:endParaRPr lang="en-GB" sz="1400" b="1" kern="1200" baseline="0" dirty="0">
                        <a:solidFill>
                          <a:srgbClr val="134267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GB" sz="1400" b="1" baseline="0" dirty="0">
                        <a:solidFill>
                          <a:srgbClr val="13426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780367"/>
                  </a:ext>
                </a:extLst>
              </a:tr>
              <a:tr h="470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rgbClr val="134267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Presentación (BTR o independiente)</a:t>
                      </a:r>
                      <a:endParaRPr lang="en-GB" sz="1400" b="1" kern="1200" baseline="0" dirty="0">
                        <a:solidFill>
                          <a:srgbClr val="134267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GB" sz="1400" b="1" baseline="0" dirty="0">
                        <a:solidFill>
                          <a:srgbClr val="13426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139273"/>
                  </a:ext>
                </a:extLst>
              </a:tr>
              <a:tr h="664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>
                          <a:solidFill>
                            <a:srgbClr val="134267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Documentación de futuras mejoras</a:t>
                      </a:r>
                      <a:endParaRPr lang="en-GB" sz="1400" b="1" kern="1200" baseline="0" dirty="0">
                        <a:solidFill>
                          <a:srgbClr val="134267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en-GB" sz="1400" b="1" baseline="0" dirty="0">
                        <a:solidFill>
                          <a:srgbClr val="134267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189754"/>
                  </a:ext>
                </a:extLst>
              </a:tr>
              <a:tr h="470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err="1">
                          <a:solidFill>
                            <a:srgbClr val="13426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Archivo</a:t>
                      </a:r>
                      <a:endParaRPr lang="en-GB" sz="1400" b="1" baseline="0" dirty="0">
                        <a:solidFill>
                          <a:srgbClr val="134267"/>
                        </a:solidFill>
                      </a:endParaRPr>
                    </a:p>
                    <a:p>
                      <a:endParaRPr lang="en-GB" sz="1400" b="1" baseline="0" dirty="0">
                        <a:solidFill>
                          <a:srgbClr val="134267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781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84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28" y="733992"/>
            <a:ext cx="9224862" cy="703795"/>
          </a:xfrm>
        </p:spPr>
        <p:txBody>
          <a:bodyPr/>
          <a:lstStyle/>
          <a:p>
            <a:r>
              <a:rPr lang="da-DK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Ejercicio 2. Gráfico de Gantt: sus comentarios 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995341-D0F2-FE86-33A4-820481AD4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91568"/>
              </p:ext>
            </p:extLst>
          </p:nvPr>
        </p:nvGraphicFramePr>
        <p:xfrm>
          <a:off x="823388" y="2131753"/>
          <a:ext cx="9922120" cy="3845169"/>
        </p:xfrm>
        <a:graphic>
          <a:graphicData uri="http://schemas.openxmlformats.org/drawingml/2006/table">
            <a:tbl>
              <a:tblPr firstRow="1" firstCol="1" bandRow="1"/>
              <a:tblGrid>
                <a:gridCol w="9922120">
                  <a:extLst>
                    <a:ext uri="{9D8B030D-6E8A-4147-A177-3AD203B41FA5}">
                      <a16:colId xmlns:a16="http://schemas.microsoft.com/office/drawing/2014/main" val="2202265932"/>
                    </a:ext>
                  </a:extLst>
                </a:gridCol>
              </a:tblGrid>
              <a:tr h="50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C1E4F5"/>
                          </a:highlight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#2 </a:t>
                      </a:r>
                      <a:endParaRPr lang="en-GB" sz="2400" kern="100" dirty="0">
                        <a:effectLst/>
                        <a:highlight>
                          <a:srgbClr val="C1E4F5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79663"/>
                  </a:ext>
                </a:extLst>
              </a:tr>
              <a:tr h="50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Viabilidad de la propuesta y condiciones de cumplimiento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052757"/>
                  </a:ext>
                </a:extLst>
              </a:tr>
              <a:tr h="2843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399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749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45419-832D-4824-58A5-434286589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es-CL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¡Gracias por su atención</a:t>
            </a:r>
            <a:r>
              <a:rPr lang="es-C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!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B362B87-72AB-9445-576B-A40B660638F7}"/>
              </a:ext>
            </a:extLst>
          </p:cNvPr>
          <p:cNvGrpSpPr/>
          <p:nvPr/>
        </p:nvGrpSpPr>
        <p:grpSpPr>
          <a:xfrm>
            <a:off x="498181" y="592487"/>
            <a:ext cx="11195638" cy="684000"/>
            <a:chOff x="498181" y="592487"/>
            <a:chExt cx="11195638" cy="684000"/>
          </a:xfrm>
        </p:grpSpPr>
        <p:pic>
          <p:nvPicPr>
            <p:cNvPr id="5" name="Imagen 1" descr="Logotipo&#10;&#10;Descripción generada automáticamente">
              <a:extLst>
                <a:ext uri="{FF2B5EF4-FFF2-40B4-BE49-F238E27FC236}">
                  <a16:creationId xmlns:a16="http://schemas.microsoft.com/office/drawing/2014/main" id="{588A94BB-1CB9-D058-4F6E-65063A109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4" t="11652" r="5518" b="13152"/>
            <a:stretch>
              <a:fillRect/>
            </a:stretch>
          </p:blipFill>
          <p:spPr bwMode="auto">
            <a:xfrm>
              <a:off x="4728728" y="592487"/>
              <a:ext cx="2749961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2" descr="Logotipo&#10;&#10;Descripción generada automáticamente con confianza media">
              <a:extLst>
                <a:ext uri="{FF2B5EF4-FFF2-40B4-BE49-F238E27FC236}">
                  <a16:creationId xmlns:a16="http://schemas.microsoft.com/office/drawing/2014/main" id="{51881018-1D66-6116-709A-BD355FAD9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81" y="592487"/>
              <a:ext cx="2596398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76B4E4B-4858-BDAE-17B7-CECA119F8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1" t="25790" r="14091" b="37422"/>
            <a:stretch>
              <a:fillRect/>
            </a:stretch>
          </p:blipFill>
          <p:spPr bwMode="auto">
            <a:xfrm>
              <a:off x="8790314" y="592487"/>
              <a:ext cx="2903505" cy="68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447185C-E2F9-2BDA-9611-5890DBA621B6}"/>
              </a:ext>
            </a:extLst>
          </p:cNvPr>
          <p:cNvGrpSpPr/>
          <p:nvPr/>
        </p:nvGrpSpPr>
        <p:grpSpPr>
          <a:xfrm>
            <a:off x="1769249" y="5689513"/>
            <a:ext cx="8653501" cy="576000"/>
            <a:chOff x="2084226" y="5832292"/>
            <a:chExt cx="8653501" cy="576000"/>
          </a:xfrm>
        </p:grpSpPr>
        <p:pic>
          <p:nvPicPr>
            <p:cNvPr id="14" name="Picture 1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56D800B2-B469-3756-6A65-4328536545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226" y="5868292"/>
              <a:ext cx="145894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Logotipo&#10;&#10;Descripción generada automáticamente">
              <a:extLst>
                <a:ext uri="{FF2B5EF4-FFF2-40B4-BE49-F238E27FC236}">
                  <a16:creationId xmlns:a16="http://schemas.microsoft.com/office/drawing/2014/main" id="{8F5F3E89-E2CD-9A20-FE1F-1F3E5B80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910" y="5832292"/>
              <a:ext cx="424419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967015226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FB952928-5F04-75C3-62FA-55A320CAA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6" b="4149"/>
            <a:stretch>
              <a:fillRect/>
            </a:stretch>
          </p:blipFill>
          <p:spPr bwMode="auto">
            <a:xfrm>
              <a:off x="6131064" y="5868292"/>
              <a:ext cx="742738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E7FD2300-A3A2-15E8-FA2D-BDC2A1532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" t="11182" r="3497" b="9105"/>
            <a:stretch>
              <a:fillRect/>
            </a:stretch>
          </p:blipFill>
          <p:spPr bwMode="auto">
            <a:xfrm>
              <a:off x="7955538" y="5832292"/>
              <a:ext cx="2782189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kstfelt 70">
            <a:extLst>
              <a:ext uri="{FF2B5EF4-FFF2-40B4-BE49-F238E27FC236}">
                <a16:creationId xmlns:a16="http://schemas.microsoft.com/office/drawing/2014/main" id="{98E3F0F1-25C1-F2EF-B05A-DA67CDA1F619}"/>
              </a:ext>
            </a:extLst>
          </p:cNvPr>
          <p:cNvSpPr txBox="1"/>
          <p:nvPr/>
        </p:nvSpPr>
        <p:spPr>
          <a:xfrm>
            <a:off x="1099372" y="4474349"/>
            <a:ext cx="5088084" cy="110716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Fernando Farias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Asesor Principal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UNEP-Copenhagen Climate Centre</a:t>
            </a:r>
          </a:p>
        </p:txBody>
      </p:sp>
    </p:spTree>
    <p:extLst>
      <p:ext uri="{BB962C8B-B14F-4D97-AF65-F5344CB8AC3E}">
        <p14:creationId xmlns:p14="http://schemas.microsoft.com/office/powerpoint/2010/main" val="99490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08" y="620858"/>
            <a:ext cx="9224862" cy="703795"/>
          </a:xfrm>
        </p:spPr>
        <p:txBody>
          <a:bodyPr/>
          <a:lstStyle/>
          <a:p>
            <a:r>
              <a:rPr lang="en-US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Herramientas de gestión de inventarios de GEI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  <a:ea typeface="Roboto Black" panose="02000000000000000000" pitchFamily="2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452ECDA-1847-2688-4CD6-11A417E80CC9}"/>
              </a:ext>
            </a:extLst>
          </p:cNvPr>
          <p:cNvSpPr txBox="1">
            <a:spLocks/>
          </p:cNvSpPr>
          <p:nvPr/>
        </p:nvSpPr>
        <p:spPr>
          <a:xfrm>
            <a:off x="952763" y="2061156"/>
            <a:ext cx="9614877" cy="19806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 IPCC define en el nuevo material agregado en </a:t>
            </a:r>
            <a:r>
              <a:rPr lang="en-US" sz="2400" dirty="0" err="1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2400" dirty="0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Refinamientos</a:t>
            </a:r>
            <a:r>
              <a:rPr lang="en-US" sz="2400" dirty="0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2019 a las Directrices del IPCC de 2006 una serie de </a:t>
            </a:r>
            <a:r>
              <a:rPr lang="en-US" sz="2400" dirty="0" err="1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herramientas</a:t>
            </a:r>
            <a:r>
              <a:rPr lang="en-US" sz="2400" dirty="0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para la gestion de </a:t>
            </a:r>
            <a:r>
              <a:rPr lang="en-US" sz="2400" dirty="0" err="1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inventarios</a:t>
            </a:r>
            <a:r>
              <a:rPr lang="en-US" sz="2400" dirty="0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destinadas a ayudar a garantizar la eficiencia y la transparencia en las actividades de compilación del inventario, garantizando el TACCC, la puntualidad y el buen uso de los recursos</a:t>
            </a:r>
            <a:endParaRPr lang="en-GB" sz="2400" dirty="0">
              <a:solidFill>
                <a:srgbClr val="1241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396F626-8A09-5058-ACE4-52593DEA4848}"/>
              </a:ext>
            </a:extLst>
          </p:cNvPr>
          <p:cNvSpPr txBox="1">
            <a:spLocks/>
          </p:cNvSpPr>
          <p:nvPr/>
        </p:nvSpPr>
        <p:spPr>
          <a:xfrm>
            <a:off x="952763" y="4580944"/>
            <a:ext cx="9614877" cy="16561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Varias de estas herramientas se incluyen en los MPG como contenido que las Partes deben incluir en sus BTR</a:t>
            </a:r>
            <a:endParaRPr lang="en-GB" sz="2400" dirty="0">
              <a:solidFill>
                <a:srgbClr val="1241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2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54" y="298413"/>
            <a:ext cx="9224862" cy="703795"/>
          </a:xfrm>
        </p:spPr>
        <p:txBody>
          <a:bodyPr/>
          <a:lstStyle/>
          <a:p>
            <a:r>
              <a:rPr lang="da-DK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Herramientas de gestión de inventarios de GEI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  <a:ea typeface="Roboto Black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C7ED651-4050-25C7-7300-54BFED366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743034"/>
              </p:ext>
            </p:extLst>
          </p:nvPr>
        </p:nvGraphicFramePr>
        <p:xfrm>
          <a:off x="1439333" y="1002209"/>
          <a:ext cx="6803236" cy="5855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AAFDD97-C250-698E-069C-4C996D8A697B}"/>
              </a:ext>
            </a:extLst>
          </p:cNvPr>
          <p:cNvSpPr txBox="1">
            <a:spLocks/>
          </p:cNvSpPr>
          <p:nvPr/>
        </p:nvSpPr>
        <p:spPr>
          <a:xfrm>
            <a:off x="8242569" y="5291014"/>
            <a:ext cx="3119845" cy="71444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Fuente: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Refinamientos</a:t>
            </a:r>
            <a:r>
              <a:rPr lang="en-US" sz="1800" dirty="0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del IPCC de 2019</a:t>
            </a:r>
            <a:endParaRPr lang="en-GB" sz="1800" dirty="0">
              <a:solidFill>
                <a:srgbClr val="1241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1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43" y="532735"/>
            <a:ext cx="9224862" cy="703795"/>
          </a:xfrm>
        </p:spPr>
        <p:txBody>
          <a:bodyPr/>
          <a:lstStyle/>
          <a:p>
            <a:r>
              <a:rPr lang="da-DK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Planes de trabajo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  <a:ea typeface="Roboto Black" panose="02000000000000000000" pitchFamily="2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A547B37-2A4C-67BB-4C70-AC8FB8C37D0F}"/>
              </a:ext>
            </a:extLst>
          </p:cNvPr>
          <p:cNvSpPr txBox="1">
            <a:spLocks/>
          </p:cNvSpPr>
          <p:nvPr/>
        </p:nvSpPr>
        <p:spPr>
          <a:xfrm>
            <a:off x="848743" y="1675932"/>
            <a:ext cx="4228123" cy="29427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 plan de trabajo aclara el </a:t>
            </a:r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calendario de pasos </a:t>
            </a:r>
            <a:r>
              <a:rPr lang="en-US" sz="2400" dirty="0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para generar </a:t>
            </a:r>
            <a:r>
              <a:rPr lang="en-US" sz="2400" dirty="0" err="1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productos</a:t>
            </a:r>
            <a:r>
              <a:rPr lang="en-US" sz="2400" dirty="0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del inventario de GEI. 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5123CDB-870F-5FBC-00EF-A76D5FA33B14}"/>
              </a:ext>
            </a:extLst>
          </p:cNvPr>
          <p:cNvSpPr txBox="1">
            <a:spLocks/>
          </p:cNvSpPr>
          <p:nvPr/>
        </p:nvSpPr>
        <p:spPr>
          <a:xfrm>
            <a:off x="6934774" y="1675932"/>
            <a:ext cx="4296508" cy="39455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 planes de trabajo deben </a:t>
            </a:r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revisarse</a:t>
            </a:r>
            <a:r>
              <a:rPr lang="en-US" sz="2400" dirty="0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y, cuando sea necesario, </a:t>
            </a:r>
            <a:r>
              <a:rPr lang="en-US" sz="2400" dirty="0" err="1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actualizarse</a:t>
            </a:r>
            <a:r>
              <a:rPr lang="en-US" sz="2400" dirty="0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antes de que comience un nuevo ciclo de actualización de inventarios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1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43" y="584142"/>
            <a:ext cx="9224862" cy="703795"/>
          </a:xfrm>
        </p:spPr>
        <p:txBody>
          <a:bodyPr/>
          <a:lstStyle/>
          <a:p>
            <a:r>
              <a:rPr lang="da-DK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Planes de trabajo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  <a:ea typeface="Roboto Black" panose="02000000000000000000" pitchFamily="2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30123AD-8D51-D579-B577-B109D262CCDA}"/>
              </a:ext>
            </a:extLst>
          </p:cNvPr>
          <p:cNvSpPr txBox="1">
            <a:spLocks/>
          </p:cNvSpPr>
          <p:nvPr/>
        </p:nvSpPr>
        <p:spPr>
          <a:xfrm>
            <a:off x="848743" y="3156154"/>
            <a:ext cx="4228123" cy="14624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Etapas que deben considerarse en un plan de trabajo de inventario</a:t>
            </a:r>
          </a:p>
          <a:p>
            <a:pPr marL="0" indent="0">
              <a:buNone/>
            </a:pPr>
            <a:endParaRPr lang="en-US" sz="2400" dirty="0">
              <a:solidFill>
                <a:srgbClr val="1241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23A10A6-8E7E-E17E-0C9D-C8B6BA1209AB}"/>
              </a:ext>
            </a:extLst>
          </p:cNvPr>
          <p:cNvSpPr txBox="1">
            <a:spLocks/>
          </p:cNvSpPr>
          <p:nvPr/>
        </p:nvSpPr>
        <p:spPr>
          <a:xfrm>
            <a:off x="5461174" y="2328320"/>
            <a:ext cx="5992139" cy="39455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Planificación </a:t>
            </a:r>
          </a:p>
          <a:p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Recopilación de datos</a:t>
            </a:r>
          </a:p>
          <a:p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Cálculos</a:t>
            </a:r>
          </a:p>
          <a:p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Llenado de formatos (software de informes)</a:t>
            </a:r>
          </a:p>
          <a:p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Redacción de informes (capítulo BTR)</a:t>
            </a:r>
          </a:p>
          <a:p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Revisión interna/externa</a:t>
            </a:r>
          </a:p>
          <a:p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Presentación (BTR o independiente)</a:t>
            </a:r>
          </a:p>
          <a:p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Documentación de futuras mejoras</a:t>
            </a:r>
          </a:p>
          <a:p>
            <a:r>
              <a:rPr lang="en-US" sz="2400" dirty="0" err="1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Archivo</a:t>
            </a:r>
            <a:endParaRPr lang="en-US" sz="1600" dirty="0">
              <a:solidFill>
                <a:srgbClr val="22B097"/>
              </a:solidFill>
            </a:endParaRPr>
          </a:p>
          <a:p>
            <a:pPr marL="0" indent="0">
              <a:buNone/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0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43" y="444247"/>
            <a:ext cx="9224862" cy="703795"/>
          </a:xfrm>
        </p:spPr>
        <p:txBody>
          <a:bodyPr/>
          <a:lstStyle/>
          <a:p>
            <a:r>
              <a:rPr lang="da-DK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Planes de trabajo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  <a:ea typeface="Roboto Black" panose="02000000000000000000" pitchFamily="2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4E94445-AFE8-A15C-9F54-F88D31D09CE9}"/>
              </a:ext>
            </a:extLst>
          </p:cNvPr>
          <p:cNvSpPr txBox="1">
            <a:spLocks/>
          </p:cNvSpPr>
          <p:nvPr/>
        </p:nvSpPr>
        <p:spPr>
          <a:xfrm>
            <a:off x="848743" y="3156154"/>
            <a:ext cx="4228123" cy="14624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1241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Planificación del trabajo en equipo</a:t>
            </a:r>
          </a:p>
          <a:p>
            <a:pPr marL="0" indent="0">
              <a:buNone/>
            </a:pPr>
            <a:endParaRPr lang="en-US" sz="2400" dirty="0">
              <a:solidFill>
                <a:srgbClr val="1241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1BD8316-5CBF-DBC8-E2BC-0F895B69102A}"/>
              </a:ext>
            </a:extLst>
          </p:cNvPr>
          <p:cNvSpPr txBox="1">
            <a:spLocks/>
          </p:cNvSpPr>
          <p:nvPr/>
        </p:nvSpPr>
        <p:spPr>
          <a:xfrm>
            <a:off x="5636391" y="1914629"/>
            <a:ext cx="5992139" cy="39455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Coordinación institucional para la recopilación de datos</a:t>
            </a:r>
          </a:p>
          <a:p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Asignación de funciones, tener en cuenta la disponibilidad del personal, la experiencia</a:t>
            </a:r>
          </a:p>
          <a:p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Soporte externo (QA)</a:t>
            </a:r>
          </a:p>
          <a:p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Calendario</a:t>
            </a:r>
          </a:p>
          <a:p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Gestión de recursos</a:t>
            </a:r>
          </a:p>
          <a:p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Contingencias</a:t>
            </a:r>
          </a:p>
          <a:p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Documentación y archivo</a:t>
            </a:r>
          </a:p>
          <a:p>
            <a:r>
              <a:rPr lang="en-US" sz="2400" dirty="0">
                <a:solidFill>
                  <a:srgbClr val="22B09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Identificación de mejoras</a:t>
            </a:r>
          </a:p>
          <a:p>
            <a:endParaRPr lang="en-US" sz="1600" dirty="0">
              <a:solidFill>
                <a:srgbClr val="22B097"/>
              </a:solidFill>
            </a:endParaRPr>
          </a:p>
          <a:p>
            <a:pPr marL="0" indent="0">
              <a:buNone/>
            </a:pPr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0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58" y="579483"/>
            <a:ext cx="9224862" cy="703795"/>
          </a:xfrm>
        </p:spPr>
        <p:txBody>
          <a:bodyPr/>
          <a:lstStyle/>
          <a:p>
            <a:r>
              <a:rPr lang="da-DK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Planes de trabajo: Ciclo Bienal (Chile)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  <a:ea typeface="Roboto Black" panose="02000000000000000000" pitchFamily="2" charset="0"/>
            </a:endParaRPr>
          </a:p>
        </p:txBody>
      </p:sp>
      <p:pic>
        <p:nvPicPr>
          <p:cNvPr id="3" name="Imagen 12">
            <a:extLst>
              <a:ext uri="{FF2B5EF4-FFF2-40B4-BE49-F238E27FC236}">
                <a16:creationId xmlns:a16="http://schemas.microsoft.com/office/drawing/2014/main" id="{D6191216-C9A5-4CF9-E8F0-9D53B905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38" t="25705" r="24768" b="11753"/>
          <a:stretch/>
        </p:blipFill>
        <p:spPr>
          <a:xfrm>
            <a:off x="1748472" y="1752650"/>
            <a:ext cx="7226034" cy="51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4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2B7586-0FE9-2ED2-44DF-37DD2148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83" y="505636"/>
            <a:ext cx="9224862" cy="703795"/>
          </a:xfrm>
        </p:spPr>
        <p:txBody>
          <a:bodyPr/>
          <a:lstStyle/>
          <a:p>
            <a:r>
              <a:rPr lang="da-DK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Planes de trabajo: ejemplo de formato tabular</a:t>
            </a:r>
            <a:endParaRPr lang="en-DK" sz="3600" b="0" dirty="0">
              <a:solidFill>
                <a:schemeClr val="accent5">
                  <a:lumMod val="75000"/>
                </a:schemeClr>
              </a:solidFill>
              <a:latin typeface="+mn-lt"/>
              <a:ea typeface="Roboto Black" panose="02000000000000000000" pitchFamily="2" charset="0"/>
            </a:endParaRP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D9768AAD-E11E-ABB2-9A08-B20C26BEC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4" t="37124" r="25956" b="10588"/>
          <a:stretch/>
        </p:blipFill>
        <p:spPr>
          <a:xfrm>
            <a:off x="540389" y="1951033"/>
            <a:ext cx="7939614" cy="4401331"/>
          </a:xfrm>
          <a:prstGeom prst="rect">
            <a:avLst/>
          </a:prstGeom>
        </p:spPr>
      </p:pic>
      <p:sp>
        <p:nvSpPr>
          <p:cNvPr id="6" name="Tekstfelt 52">
            <a:extLst>
              <a:ext uri="{FF2B5EF4-FFF2-40B4-BE49-F238E27FC236}">
                <a16:creationId xmlns:a16="http://schemas.microsoft.com/office/drawing/2014/main" id="{51145CDB-A9AC-C087-8511-B1BC33BB7348}"/>
              </a:ext>
            </a:extLst>
          </p:cNvPr>
          <p:cNvSpPr txBox="1"/>
          <p:nvPr/>
        </p:nvSpPr>
        <p:spPr>
          <a:xfrm>
            <a:off x="8728976" y="4800137"/>
            <a:ext cx="346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241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Fuente: U.S. EPA Toolkit for Building National GHG Inventory Systems </a:t>
            </a:r>
          </a:p>
          <a:p>
            <a:r>
              <a:rPr lang="da-DK" b="1" dirty="0">
                <a:solidFill>
                  <a:srgbClr val="1241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9085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07" y="672572"/>
            <a:ext cx="9224862" cy="703795"/>
          </a:xfrm>
        </p:spPr>
        <p:txBody>
          <a:bodyPr/>
          <a:lstStyle/>
          <a:p>
            <a:r>
              <a:rPr lang="fr-FR" sz="3600" b="0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Ejercicio</a:t>
            </a:r>
            <a:r>
              <a:rPr lang="fr-FR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 1. </a:t>
            </a:r>
            <a:r>
              <a:rPr lang="fr-FR" sz="3600" b="0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Asignación de roles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8EA7A-94BD-2F41-7403-742DD98F85E7}"/>
              </a:ext>
            </a:extLst>
          </p:cNvPr>
          <p:cNvSpPr txBox="1"/>
          <p:nvPr/>
        </p:nvSpPr>
        <p:spPr>
          <a:xfrm>
            <a:off x="575328" y="1974662"/>
            <a:ext cx="7078700" cy="2196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AutoNum type="arabicPeriod"/>
            </a:pPr>
            <a:r>
              <a:rPr lang="en-GB" sz="2400" dirty="0">
                <a:solidFill>
                  <a:srgbClr val="124166"/>
                </a:solidFill>
                <a:ea typeface="Roboto" panose="02000000000000000000" pitchFamily="2" charset="0"/>
              </a:rPr>
              <a:t>Discutir cómo asignar mejor las siguientes funciones para el próximo ciclo de preparación del inventario de GEI de su país (utilice el ciclo presentado en la siguiente diapositiva)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AutoNum type="arabicPeriod"/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86DE3F-666B-59E2-EE70-57F111234C78}"/>
              </a:ext>
            </a:extLst>
          </p:cNvPr>
          <p:cNvSpPr/>
          <p:nvPr/>
        </p:nvSpPr>
        <p:spPr>
          <a:xfrm>
            <a:off x="1337769" y="5209678"/>
            <a:ext cx="8459374" cy="9757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Rellene las diapositivas al final de esta presentación con sus respuestas y comentarios.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36DB73-45CC-CA5F-09D4-601DC6E17BEE}"/>
              </a:ext>
            </a:extLst>
          </p:cNvPr>
          <p:cNvSpPr/>
          <p:nvPr/>
        </p:nvSpPr>
        <p:spPr>
          <a:xfrm>
            <a:off x="8199249" y="1921522"/>
            <a:ext cx="1771650" cy="51435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a-DK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Compilador de inventario</a:t>
            </a:r>
            <a:endParaRPr lang="en-GB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869992-4B41-BCA5-4E14-ACF15CC4D9FF}"/>
              </a:ext>
            </a:extLst>
          </p:cNvPr>
          <p:cNvSpPr/>
          <p:nvPr/>
        </p:nvSpPr>
        <p:spPr>
          <a:xfrm>
            <a:off x="10189974" y="1974662"/>
            <a:ext cx="1543050" cy="5238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a-DK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Líder sectorial</a:t>
            </a:r>
            <a:endParaRPr lang="en-GB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9FFFDD-FE8E-37AE-075E-701E96ECF3AE}"/>
              </a:ext>
            </a:extLst>
          </p:cNvPr>
          <p:cNvSpPr/>
          <p:nvPr/>
        </p:nvSpPr>
        <p:spPr>
          <a:xfrm>
            <a:off x="8316715" y="2736662"/>
            <a:ext cx="1362075" cy="55245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a-DK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Gestor de inventario</a:t>
            </a:r>
            <a:endParaRPr lang="en-GB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434DAA-15DA-C118-5AB9-985D875C6313}"/>
              </a:ext>
            </a:extLst>
          </p:cNvPr>
          <p:cNvSpPr/>
          <p:nvPr/>
        </p:nvSpPr>
        <p:spPr>
          <a:xfrm>
            <a:off x="10256649" y="2756745"/>
            <a:ext cx="1276350" cy="5905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a-DK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Equipos sectoriales</a:t>
            </a:r>
            <a:endParaRPr lang="en-GB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90A977-CBEF-6811-3046-F6AC3FBDAC8B}"/>
              </a:ext>
            </a:extLst>
          </p:cNvPr>
          <p:cNvSpPr/>
          <p:nvPr/>
        </p:nvSpPr>
        <p:spPr>
          <a:xfrm>
            <a:off x="8614863" y="3684822"/>
            <a:ext cx="1352550" cy="5429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a-DK" sz="12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Revisor externo (QA)</a:t>
            </a:r>
            <a:endParaRPr lang="en-GB" sz="1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4EB9A92-8DE7-5C00-A330-E622A9C5150F}"/>
              </a:ext>
            </a:extLst>
          </p:cNvPr>
          <p:cNvSpPr/>
          <p:nvPr/>
        </p:nvSpPr>
        <p:spPr>
          <a:xfrm>
            <a:off x="10266174" y="3713397"/>
            <a:ext cx="1390650" cy="5143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da-DK" sz="12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Proveedor de datos</a:t>
            </a:r>
            <a:endParaRPr lang="en-GB" sz="1200" kern="1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612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DA235358DD041A63AF04E77C2BD0C" ma:contentTypeVersion="15" ma:contentTypeDescription="Create a new document." ma:contentTypeScope="" ma:versionID="8d1fc315574cc6a26cc2dd712909687c">
  <xsd:schema xmlns:xsd="http://www.w3.org/2001/XMLSchema" xmlns:xs="http://www.w3.org/2001/XMLSchema" xmlns:p="http://schemas.microsoft.com/office/2006/metadata/properties" xmlns:ns2="896be14e-24a1-4415-aa96-ea50c61cac62" xmlns:ns3="eecf0134-05ac-4446-933a-7f637bccae5b" targetNamespace="http://schemas.microsoft.com/office/2006/metadata/properties" ma:root="true" ma:fieldsID="3e6bb9c0becc1dc4eed7b721ff206392" ns2:_="" ns3:_="">
    <xsd:import namespace="896be14e-24a1-4415-aa96-ea50c61cac62"/>
    <xsd:import namespace="eecf0134-05ac-4446-933a-7f637bccae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be14e-24a1-4415-aa96-ea50c61ca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f0134-05ac-4446-933a-7f637bccae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a17a55d7-c767-4716-ae34-8023df255b86}" ma:internalName="TaxCatchAll" ma:showField="CatchAllData" ma:web="eecf0134-05ac-4446-933a-7f637bccae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6be14e-24a1-4415-aa96-ea50c61cac62">
      <Terms xmlns="http://schemas.microsoft.com/office/infopath/2007/PartnerControls"/>
    </lcf76f155ced4ddcb4097134ff3c332f>
    <TaxCatchAll xmlns="eecf0134-05ac-4446-933a-7f637bccae5b" xsi:nil="true"/>
  </documentManagement>
</p:properties>
</file>

<file path=customXml/itemProps1.xml><?xml version="1.0" encoding="utf-8"?>
<ds:datastoreItem xmlns:ds="http://schemas.openxmlformats.org/officeDocument/2006/customXml" ds:itemID="{909A3421-3462-4557-B194-ACAE80D814D0}">
  <ds:schemaRefs>
    <ds:schemaRef ds:uri="896be14e-24a1-4415-aa96-ea50c61cac62"/>
    <ds:schemaRef ds:uri="eecf0134-05ac-4446-933a-7f637bccae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3A28EBE-40F6-4EA9-B6D1-68A71D270C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8613F3-7B44-4744-953F-0D1504F5D3E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96be14e-24a1-4415-aa96-ea50c61cac62"/>
    <ds:schemaRef ds:uri="http://schemas.microsoft.com/office/2006/documentManagement/types"/>
    <ds:schemaRef ds:uri="eecf0134-05ac-4446-933a-7f637bccae5b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648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Roboto</vt:lpstr>
      <vt:lpstr>Roboto Bk</vt:lpstr>
      <vt:lpstr>Tema de Office</vt:lpstr>
      <vt:lpstr> Entrenamiento para la elaboración y presentación de los NIR en virtud del ETF del Acuerdo de París   </vt:lpstr>
      <vt:lpstr>Herramientas de gestión de inventarios de GEI</vt:lpstr>
      <vt:lpstr>Herramientas de gestión de inventarios de GEI</vt:lpstr>
      <vt:lpstr>Planes de trabajo</vt:lpstr>
      <vt:lpstr>Planes de trabajo</vt:lpstr>
      <vt:lpstr>Planes de trabajo</vt:lpstr>
      <vt:lpstr>Planes de trabajo: Ciclo Bienal (Chile)</vt:lpstr>
      <vt:lpstr>Planes de trabajo: ejemplo de formato tabular</vt:lpstr>
      <vt:lpstr>Ejercicio 1. Asignación de roles</vt:lpstr>
      <vt:lpstr>Ejercicio 1. Asignación de roles</vt:lpstr>
      <vt:lpstr>Ejercicio 2. Carta Gantt</vt:lpstr>
      <vt:lpstr>Ejercicio 2. Gráfico de Gantt</vt:lpstr>
      <vt:lpstr>Ejercicio 2. Gráfico de Gantt: sus comentarios </vt:lpstr>
      <vt:lpstr>¡Gracias por su atención!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"Sheila Kiconco" &lt;sheila.kiconco@un.org&gt;</dc:creator>
  <cp:lastModifiedBy>Fernando Farias</cp:lastModifiedBy>
  <cp:revision>3</cp:revision>
  <dcterms:created xsi:type="dcterms:W3CDTF">2023-03-03T12:57:39Z</dcterms:created>
  <dcterms:modified xsi:type="dcterms:W3CDTF">2024-07-18T13:53:23Z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0x010100818DA235358DD041A63AF04E77C2BD0C</vt:lpwstr>
  </property>
  <property fmtid="{D5CDD505-2E9C-101B-9397-08002B2CF9AE}" pid="3" name="MediaServiceImageTags">
    <vt:lpwstr/>
  </property>
</Properties>
</file>