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01" r:id="rId4"/>
  </p:sldMasterIdLst>
  <p:notesMasterIdLst>
    <p:notesMasterId r:id="rId14"/>
  </p:notesMasterIdLst>
  <p:handoutMasterIdLst>
    <p:handoutMasterId r:id="rId15"/>
  </p:handoutMasterIdLst>
  <p:sldIdLst>
    <p:sldId id="256" r:id="rId5"/>
    <p:sldId id="263" r:id="rId6"/>
    <p:sldId id="267" r:id="rId7"/>
    <p:sldId id="269" r:id="rId8"/>
    <p:sldId id="261" r:id="rId9"/>
    <p:sldId id="262" r:id="rId10"/>
    <p:sldId id="268" r:id="rId11"/>
    <p:sldId id="265" r:id="rId12"/>
    <p:sldId id="266" r:id="rId13"/>
  </p:sldIdLst>
  <p:sldSz cx="9144000" cy="6858000" type="screen4x3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35">
          <p15:clr>
            <a:srgbClr val="A4A3A4"/>
          </p15:clr>
        </p15:guide>
        <p15:guide id="2" pos="288">
          <p15:clr>
            <a:srgbClr val="A4A3A4"/>
          </p15:clr>
        </p15:guide>
        <p15:guide id="3" pos="726">
          <p15:clr>
            <a:srgbClr val="A4A3A4"/>
          </p15:clr>
        </p15:guide>
        <p15:guide id="4" pos="5029">
          <p15:clr>
            <a:srgbClr val="A4A3A4"/>
          </p15:clr>
        </p15:guide>
        <p15:guide id="5" pos="431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0F0F"/>
    <a:srgbClr val="E5DBA1"/>
    <a:srgbClr val="BABA93"/>
    <a:srgbClr val="BABB93"/>
    <a:srgbClr val="DEDEAF"/>
    <a:srgbClr val="999999"/>
    <a:srgbClr val="D9D9D9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BC240F-66F6-4A35-BF73-8335338F7709}" v="21" dt="2022-07-06T09:57:13.7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0" autoAdjust="0"/>
    <p:restoredTop sz="78031" autoAdjust="0"/>
  </p:normalViewPr>
  <p:slideViewPr>
    <p:cSldViewPr snapToGrid="0">
      <p:cViewPr varScale="1">
        <p:scale>
          <a:sx n="83" d="100"/>
          <a:sy n="83" d="100"/>
        </p:scale>
        <p:origin x="2334" y="78"/>
      </p:cViewPr>
      <p:guideLst>
        <p:guide orient="horz" pos="3935"/>
        <p:guide pos="288"/>
        <p:guide pos="726"/>
        <p:guide pos="5029"/>
        <p:guide pos="4315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4"/>
    </p:cViewPr>
  </p:sorterViewPr>
  <p:notesViewPr>
    <p:cSldViewPr snapToGrid="0">
      <p:cViewPr varScale="1">
        <p:scale>
          <a:sx n="47" d="100"/>
          <a:sy n="47" d="100"/>
        </p:scale>
        <p:origin x="2792" y="4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tthardt, Simone GIZ" userId="1bda20f0-f976-4c6f-ae0d-192fa8024f78" providerId="ADAL" clId="{C54BD9BD-8240-4F11-BA6B-45F589C05466}"/>
    <pc:docChg chg="addSld delSld modSld">
      <pc:chgData name="Gotthardt, Simone GIZ" userId="1bda20f0-f976-4c6f-ae0d-192fa8024f78" providerId="ADAL" clId="{C54BD9BD-8240-4F11-BA6B-45F589C05466}" dt="2021-06-17T10:07:44.080" v="6" actId="2696"/>
      <pc:docMkLst>
        <pc:docMk/>
      </pc:docMkLst>
      <pc:sldChg chg="modSp">
        <pc:chgData name="Gotthardt, Simone GIZ" userId="1bda20f0-f976-4c6f-ae0d-192fa8024f78" providerId="ADAL" clId="{C54BD9BD-8240-4F11-BA6B-45F589C05466}" dt="2021-06-17T10:07:41.301" v="3" actId="1076"/>
        <pc:sldMkLst>
          <pc:docMk/>
          <pc:sldMk cId="3214903954" sldId="256"/>
        </pc:sldMkLst>
        <pc:picChg chg="mod">
          <ac:chgData name="Gotthardt, Simone GIZ" userId="1bda20f0-f976-4c6f-ae0d-192fa8024f78" providerId="ADAL" clId="{C54BD9BD-8240-4F11-BA6B-45F589C05466}" dt="2021-06-17T10:07:41.301" v="3" actId="1076"/>
          <ac:picMkLst>
            <pc:docMk/>
            <pc:sldMk cId="3214903954" sldId="256"/>
            <ac:picMk id="1026" creationId="{03FF645B-C7BD-41AB-ADB8-79F2D9BD4CAD}"/>
          </ac:picMkLst>
        </pc:picChg>
      </pc:sldChg>
      <pc:sldChg chg="del">
        <pc:chgData name="Gotthardt, Simone GIZ" userId="1bda20f0-f976-4c6f-ae0d-192fa8024f78" providerId="ADAL" clId="{C54BD9BD-8240-4F11-BA6B-45F589C05466}" dt="2021-06-17T10:07:43.254" v="4" actId="2696"/>
        <pc:sldMkLst>
          <pc:docMk/>
          <pc:sldMk cId="1757904006" sldId="257"/>
        </pc:sldMkLst>
      </pc:sldChg>
      <pc:sldChg chg="del">
        <pc:chgData name="Gotthardt, Simone GIZ" userId="1bda20f0-f976-4c6f-ae0d-192fa8024f78" providerId="ADAL" clId="{C54BD9BD-8240-4F11-BA6B-45F589C05466}" dt="2021-06-17T10:07:43.706" v="5" actId="2696"/>
        <pc:sldMkLst>
          <pc:docMk/>
          <pc:sldMk cId="2655757662" sldId="258"/>
        </pc:sldMkLst>
      </pc:sldChg>
      <pc:sldChg chg="del">
        <pc:chgData name="Gotthardt, Simone GIZ" userId="1bda20f0-f976-4c6f-ae0d-192fa8024f78" providerId="ADAL" clId="{C54BD9BD-8240-4F11-BA6B-45F589C05466}" dt="2021-06-17T10:07:44.080" v="6" actId="2696"/>
        <pc:sldMkLst>
          <pc:docMk/>
          <pc:sldMk cId="164218125" sldId="259"/>
        </pc:sldMkLst>
      </pc:sldChg>
      <pc:sldChg chg="add">
        <pc:chgData name="Gotthardt, Simone GIZ" userId="1bda20f0-f976-4c6f-ae0d-192fa8024f78" providerId="ADAL" clId="{C54BD9BD-8240-4F11-BA6B-45F589C05466}" dt="2021-06-17T10:07:33.266" v="0"/>
        <pc:sldMkLst>
          <pc:docMk/>
          <pc:sldMk cId="1731794362" sldId="261"/>
        </pc:sldMkLst>
      </pc:sldChg>
      <pc:sldChg chg="add">
        <pc:chgData name="Gotthardt, Simone GIZ" userId="1bda20f0-f976-4c6f-ae0d-192fa8024f78" providerId="ADAL" clId="{C54BD9BD-8240-4F11-BA6B-45F589C05466}" dt="2021-06-17T10:07:34.057" v="1"/>
        <pc:sldMkLst>
          <pc:docMk/>
          <pc:sldMk cId="2085947592" sldId="262"/>
        </pc:sldMkLst>
      </pc:sldChg>
    </pc:docChg>
  </pc:docChgLst>
  <pc:docChgLst>
    <pc:chgData name="Gonçalo Cavalheiro" userId="95036040-331c-4621-b196-b38f7b472dbf" providerId="ADAL" clId="{D2BC240F-66F6-4A35-BF73-8335338F7709}"/>
    <pc:docChg chg="undo custSel addSld delSld modSld sldOrd">
      <pc:chgData name="Gonçalo Cavalheiro" userId="95036040-331c-4621-b196-b38f7b472dbf" providerId="ADAL" clId="{D2BC240F-66F6-4A35-BF73-8335338F7709}" dt="2022-07-06T10:44:28.333" v="2006" actId="113"/>
      <pc:docMkLst>
        <pc:docMk/>
      </pc:docMkLst>
      <pc:sldChg chg="modSp mod">
        <pc:chgData name="Gonçalo Cavalheiro" userId="95036040-331c-4621-b196-b38f7b472dbf" providerId="ADAL" clId="{D2BC240F-66F6-4A35-BF73-8335338F7709}" dt="2022-07-06T07:26:02.911" v="212" actId="14100"/>
        <pc:sldMkLst>
          <pc:docMk/>
          <pc:sldMk cId="3214903954" sldId="256"/>
        </pc:sldMkLst>
        <pc:spChg chg="mod">
          <ac:chgData name="Gonçalo Cavalheiro" userId="95036040-331c-4621-b196-b38f7b472dbf" providerId="ADAL" clId="{D2BC240F-66F6-4A35-BF73-8335338F7709}" dt="2022-07-06T07:26:02.911" v="212" actId="14100"/>
          <ac:spMkLst>
            <pc:docMk/>
            <pc:sldMk cId="3214903954" sldId="256"/>
            <ac:spMk id="2" creationId="{00000000-0000-0000-0000-000000000000}"/>
          </ac:spMkLst>
        </pc:spChg>
        <pc:spChg chg="mod">
          <ac:chgData name="Gonçalo Cavalheiro" userId="95036040-331c-4621-b196-b38f7b472dbf" providerId="ADAL" clId="{D2BC240F-66F6-4A35-BF73-8335338F7709}" dt="2022-07-06T07:23:16.932" v="111" actId="404"/>
          <ac:spMkLst>
            <pc:docMk/>
            <pc:sldMk cId="3214903954" sldId="256"/>
            <ac:spMk id="3" creationId="{00000000-0000-0000-0000-000000000000}"/>
          </ac:spMkLst>
        </pc:spChg>
      </pc:sldChg>
      <pc:sldChg chg="modSp mod">
        <pc:chgData name="Gonçalo Cavalheiro" userId="95036040-331c-4621-b196-b38f7b472dbf" providerId="ADAL" clId="{D2BC240F-66F6-4A35-BF73-8335338F7709}" dt="2022-07-06T10:44:28.333" v="2006" actId="113"/>
        <pc:sldMkLst>
          <pc:docMk/>
          <pc:sldMk cId="1731794362" sldId="261"/>
        </pc:sldMkLst>
        <pc:spChg chg="mod">
          <ac:chgData name="Gonçalo Cavalheiro" userId="95036040-331c-4621-b196-b38f7b472dbf" providerId="ADAL" clId="{D2BC240F-66F6-4A35-BF73-8335338F7709}" dt="2022-07-06T10:44:28.333" v="2006" actId="113"/>
          <ac:spMkLst>
            <pc:docMk/>
            <pc:sldMk cId="1731794362" sldId="261"/>
            <ac:spMk id="3" creationId="{C1DC224E-CDBA-4180-9928-35909DD2B8F7}"/>
          </ac:spMkLst>
        </pc:spChg>
        <pc:spChg chg="mod">
          <ac:chgData name="Gonçalo Cavalheiro" userId="95036040-331c-4621-b196-b38f7b472dbf" providerId="ADAL" clId="{D2BC240F-66F6-4A35-BF73-8335338F7709}" dt="2022-07-06T08:40:53.402" v="577" actId="20577"/>
          <ac:spMkLst>
            <pc:docMk/>
            <pc:sldMk cId="1731794362" sldId="261"/>
            <ac:spMk id="4" creationId="{4393CDD2-8138-4F62-BB54-3A45415D25B0}"/>
          </ac:spMkLst>
        </pc:spChg>
      </pc:sldChg>
      <pc:sldChg chg="addSp modSp mod">
        <pc:chgData name="Gonçalo Cavalheiro" userId="95036040-331c-4621-b196-b38f7b472dbf" providerId="ADAL" clId="{D2BC240F-66F6-4A35-BF73-8335338F7709}" dt="2022-07-06T09:09:06.150" v="1760" actId="14100"/>
        <pc:sldMkLst>
          <pc:docMk/>
          <pc:sldMk cId="2085947592" sldId="262"/>
        </pc:sldMkLst>
        <pc:spChg chg="mod">
          <ac:chgData name="Gonçalo Cavalheiro" userId="95036040-331c-4621-b196-b38f7b472dbf" providerId="ADAL" clId="{D2BC240F-66F6-4A35-BF73-8335338F7709}" dt="2022-07-06T09:09:06.150" v="1760" actId="14100"/>
          <ac:spMkLst>
            <pc:docMk/>
            <pc:sldMk cId="2085947592" sldId="262"/>
            <ac:spMk id="3" creationId="{64C4F166-9E27-41F2-9CA4-5C1CD3752F09}"/>
          </ac:spMkLst>
        </pc:spChg>
        <pc:spChg chg="mod">
          <ac:chgData name="Gonçalo Cavalheiro" userId="95036040-331c-4621-b196-b38f7b472dbf" providerId="ADAL" clId="{D2BC240F-66F6-4A35-BF73-8335338F7709}" dt="2022-07-06T09:06:59.978" v="1524" actId="14100"/>
          <ac:spMkLst>
            <pc:docMk/>
            <pc:sldMk cId="2085947592" sldId="262"/>
            <ac:spMk id="4" creationId="{595D26D0-3C73-4970-B17B-1820FB4CCA4D}"/>
          </ac:spMkLst>
        </pc:spChg>
        <pc:picChg chg="add mod">
          <ac:chgData name="Gonçalo Cavalheiro" userId="95036040-331c-4621-b196-b38f7b472dbf" providerId="ADAL" clId="{D2BC240F-66F6-4A35-BF73-8335338F7709}" dt="2022-07-06T09:09:01.045" v="1759" actId="1076"/>
          <ac:picMkLst>
            <pc:docMk/>
            <pc:sldMk cId="2085947592" sldId="262"/>
            <ac:picMk id="1026" creationId="{8AC3CFAE-CF62-74B7-648F-38B880C85F27}"/>
          </ac:picMkLst>
        </pc:picChg>
      </pc:sldChg>
      <pc:sldChg chg="addSp delSp modSp mod">
        <pc:chgData name="Gonçalo Cavalheiro" userId="95036040-331c-4621-b196-b38f7b472dbf" providerId="ADAL" clId="{D2BC240F-66F6-4A35-BF73-8335338F7709}" dt="2022-07-06T08:49:53.797" v="1446" actId="13782"/>
        <pc:sldMkLst>
          <pc:docMk/>
          <pc:sldMk cId="1799550671" sldId="263"/>
        </pc:sldMkLst>
        <pc:spChg chg="del mod">
          <ac:chgData name="Gonçalo Cavalheiro" userId="95036040-331c-4621-b196-b38f7b472dbf" providerId="ADAL" clId="{D2BC240F-66F6-4A35-BF73-8335338F7709}" dt="2022-07-06T08:49:00.163" v="1442" actId="12084"/>
          <ac:spMkLst>
            <pc:docMk/>
            <pc:sldMk cId="1799550671" sldId="263"/>
            <ac:spMk id="3" creationId="{FEEB44EF-5BFB-4ACC-A61E-8669EABDE568}"/>
          </ac:spMkLst>
        </pc:spChg>
        <pc:spChg chg="mod">
          <ac:chgData name="Gonçalo Cavalheiro" userId="95036040-331c-4621-b196-b38f7b472dbf" providerId="ADAL" clId="{D2BC240F-66F6-4A35-BF73-8335338F7709}" dt="2022-07-06T08:41:54.164" v="697" actId="404"/>
          <ac:spMkLst>
            <pc:docMk/>
            <pc:sldMk cId="1799550671" sldId="263"/>
            <ac:spMk id="4" creationId="{B2A89FC4-819B-44A0-A515-777F443FEB05}"/>
          </ac:spMkLst>
        </pc:spChg>
        <pc:graphicFrameChg chg="add mod">
          <ac:chgData name="Gonçalo Cavalheiro" userId="95036040-331c-4621-b196-b38f7b472dbf" providerId="ADAL" clId="{D2BC240F-66F6-4A35-BF73-8335338F7709}" dt="2022-07-06T08:49:53.797" v="1446" actId="13782"/>
          <ac:graphicFrameMkLst>
            <pc:docMk/>
            <pc:sldMk cId="1799550671" sldId="263"/>
            <ac:graphicFrameMk id="5" creationId="{B040C308-C681-EC11-7ACA-151FDD6608C0}"/>
          </ac:graphicFrameMkLst>
        </pc:graphicFrameChg>
      </pc:sldChg>
      <pc:sldChg chg="modSp new del mod ord">
        <pc:chgData name="Gonçalo Cavalheiro" userId="95036040-331c-4621-b196-b38f7b472dbf" providerId="ADAL" clId="{D2BC240F-66F6-4A35-BF73-8335338F7709}" dt="2022-07-06T09:56:49.776" v="2000" actId="47"/>
        <pc:sldMkLst>
          <pc:docMk/>
          <pc:sldMk cId="4236758806" sldId="264"/>
        </pc:sldMkLst>
        <pc:spChg chg="mod">
          <ac:chgData name="Gonçalo Cavalheiro" userId="95036040-331c-4621-b196-b38f7b472dbf" providerId="ADAL" clId="{D2BC240F-66F6-4A35-BF73-8335338F7709}" dt="2022-07-06T09:10:55.622" v="1769" actId="27636"/>
          <ac:spMkLst>
            <pc:docMk/>
            <pc:sldMk cId="4236758806" sldId="264"/>
            <ac:spMk id="3" creationId="{2DE26C11-9A02-CB46-CC51-40A5F3161A51}"/>
          </ac:spMkLst>
        </pc:spChg>
        <pc:spChg chg="mod">
          <ac:chgData name="Gonçalo Cavalheiro" userId="95036040-331c-4621-b196-b38f7b472dbf" providerId="ADAL" clId="{D2BC240F-66F6-4A35-BF73-8335338F7709}" dt="2022-07-06T07:38:07.562" v="392" actId="14100"/>
          <ac:spMkLst>
            <pc:docMk/>
            <pc:sldMk cId="4236758806" sldId="264"/>
            <ac:spMk id="4" creationId="{5C0345F5-45CF-AEC0-1EB6-F6B4D687D50B}"/>
          </ac:spMkLst>
        </pc:spChg>
      </pc:sldChg>
      <pc:sldChg chg="new">
        <pc:chgData name="Gonçalo Cavalheiro" userId="95036040-331c-4621-b196-b38f7b472dbf" providerId="ADAL" clId="{D2BC240F-66F6-4A35-BF73-8335338F7709}" dt="2022-07-06T07:36:45.223" v="333" actId="680"/>
        <pc:sldMkLst>
          <pc:docMk/>
          <pc:sldMk cId="502779613" sldId="265"/>
        </pc:sldMkLst>
      </pc:sldChg>
      <pc:sldChg chg="new">
        <pc:chgData name="Gonçalo Cavalheiro" userId="95036040-331c-4621-b196-b38f7b472dbf" providerId="ADAL" clId="{D2BC240F-66F6-4A35-BF73-8335338F7709}" dt="2022-07-06T07:36:45.550" v="334" actId="680"/>
        <pc:sldMkLst>
          <pc:docMk/>
          <pc:sldMk cId="3287987550" sldId="266"/>
        </pc:sldMkLst>
      </pc:sldChg>
      <pc:sldChg chg="modSp add mod ord">
        <pc:chgData name="Gonçalo Cavalheiro" userId="95036040-331c-4621-b196-b38f7b472dbf" providerId="ADAL" clId="{D2BC240F-66F6-4A35-BF73-8335338F7709}" dt="2022-07-06T09:56:22.404" v="1999" actId="13926"/>
        <pc:sldMkLst>
          <pc:docMk/>
          <pc:sldMk cId="1950878253" sldId="267"/>
        </pc:sldMkLst>
        <pc:spChg chg="mod">
          <ac:chgData name="Gonçalo Cavalheiro" userId="95036040-331c-4621-b196-b38f7b472dbf" providerId="ADAL" clId="{D2BC240F-66F6-4A35-BF73-8335338F7709}" dt="2022-07-06T09:56:22.404" v="1999" actId="13926"/>
          <ac:spMkLst>
            <pc:docMk/>
            <pc:sldMk cId="1950878253" sldId="267"/>
            <ac:spMk id="3" creationId="{C1DC224E-CDBA-4180-9928-35909DD2B8F7}"/>
          </ac:spMkLst>
        </pc:spChg>
        <pc:spChg chg="mod">
          <ac:chgData name="Gonçalo Cavalheiro" userId="95036040-331c-4621-b196-b38f7b472dbf" providerId="ADAL" clId="{D2BC240F-66F6-4A35-BF73-8335338F7709}" dt="2022-07-06T09:02:35.657" v="1488" actId="20577"/>
          <ac:spMkLst>
            <pc:docMk/>
            <pc:sldMk cId="1950878253" sldId="267"/>
            <ac:spMk id="4" creationId="{4393CDD2-8138-4F62-BB54-3A45415D25B0}"/>
          </ac:spMkLst>
        </pc:spChg>
      </pc:sldChg>
      <pc:sldChg chg="modSp new mod">
        <pc:chgData name="Gonçalo Cavalheiro" userId="95036040-331c-4621-b196-b38f7b472dbf" providerId="ADAL" clId="{D2BC240F-66F6-4A35-BF73-8335338F7709}" dt="2022-07-06T09:51:46.932" v="1846" actId="20577"/>
        <pc:sldMkLst>
          <pc:docMk/>
          <pc:sldMk cId="1465369483" sldId="268"/>
        </pc:sldMkLst>
        <pc:spChg chg="mod">
          <ac:chgData name="Gonçalo Cavalheiro" userId="95036040-331c-4621-b196-b38f7b472dbf" providerId="ADAL" clId="{D2BC240F-66F6-4A35-BF73-8335338F7709}" dt="2022-07-06T09:51:46.932" v="1846" actId="20577"/>
          <ac:spMkLst>
            <pc:docMk/>
            <pc:sldMk cId="1465369483" sldId="268"/>
            <ac:spMk id="3" creationId="{6ABC6B28-9867-327B-0C84-21EA1D1E1EDD}"/>
          </ac:spMkLst>
        </pc:spChg>
        <pc:spChg chg="mod">
          <ac:chgData name="Gonçalo Cavalheiro" userId="95036040-331c-4621-b196-b38f7b472dbf" providerId="ADAL" clId="{D2BC240F-66F6-4A35-BF73-8335338F7709}" dt="2022-07-06T09:13:15.346" v="1839" actId="404"/>
          <ac:spMkLst>
            <pc:docMk/>
            <pc:sldMk cId="1465369483" sldId="268"/>
            <ac:spMk id="4" creationId="{0A273F6B-A8A5-DB61-3539-D228B9B41BC4}"/>
          </ac:spMkLst>
        </pc:spChg>
      </pc:sldChg>
      <pc:sldChg chg="addSp delSp modSp add mod">
        <pc:chgData name="Gonçalo Cavalheiro" userId="95036040-331c-4621-b196-b38f7b472dbf" providerId="ADAL" clId="{D2BC240F-66F6-4A35-BF73-8335338F7709}" dt="2022-07-06T09:57:13.704" v="2005"/>
        <pc:sldMkLst>
          <pc:docMk/>
          <pc:sldMk cId="579098383" sldId="269"/>
        </pc:sldMkLst>
        <pc:spChg chg="del mod">
          <ac:chgData name="Gonçalo Cavalheiro" userId="95036040-331c-4621-b196-b38f7b472dbf" providerId="ADAL" clId="{D2BC240F-66F6-4A35-BF73-8335338F7709}" dt="2022-07-06T09:54:34.758" v="1965" actId="12084"/>
          <ac:spMkLst>
            <pc:docMk/>
            <pc:sldMk cId="579098383" sldId="269"/>
            <ac:spMk id="3" creationId="{2DE26C11-9A02-CB46-CC51-40A5F3161A51}"/>
          </ac:spMkLst>
        </pc:spChg>
        <pc:spChg chg="mod">
          <ac:chgData name="Gonçalo Cavalheiro" userId="95036040-331c-4621-b196-b38f7b472dbf" providerId="ADAL" clId="{D2BC240F-66F6-4A35-BF73-8335338F7709}" dt="2022-07-06T09:55:55.873" v="1996" actId="1036"/>
          <ac:spMkLst>
            <pc:docMk/>
            <pc:sldMk cId="579098383" sldId="269"/>
            <ac:spMk id="4" creationId="{5C0345F5-45CF-AEC0-1EB6-F6B4D687D50B}"/>
          </ac:spMkLst>
        </pc:spChg>
        <pc:graphicFrameChg chg="add mod modGraphic">
          <ac:chgData name="Gonçalo Cavalheiro" userId="95036040-331c-4621-b196-b38f7b472dbf" providerId="ADAL" clId="{D2BC240F-66F6-4A35-BF73-8335338F7709}" dt="2022-07-06T09:57:13.704" v="2005"/>
          <ac:graphicFrameMkLst>
            <pc:docMk/>
            <pc:sldMk cId="579098383" sldId="269"/>
            <ac:graphicFrameMk id="5" creationId="{B330B55D-1BB8-9F0C-DACE-A5033EF12296}"/>
          </ac:graphicFrameMkLst>
        </pc:graphicFrameChg>
      </pc:sldChg>
    </pc:docChg>
  </pc:docChgLst>
  <pc:docChgLst>
    <pc:chgData name="Simone Gotthardt" userId="1bda20f0-f976-4c6f-ae0d-192fa8024f78" providerId="ADAL" clId="{5492A826-C912-4330-83D6-3C46F49103F2}"/>
    <pc:docChg chg="undo custSel addSld delSld modSld modMainMaster">
      <pc:chgData name="Simone Gotthardt" userId="1bda20f0-f976-4c6f-ae0d-192fa8024f78" providerId="ADAL" clId="{5492A826-C912-4330-83D6-3C46F49103F2}" dt="2022-06-30T09:17:17.223" v="115" actId="20577"/>
      <pc:docMkLst>
        <pc:docMk/>
      </pc:docMkLst>
      <pc:sldChg chg="addSp delSp modSp add del mod">
        <pc:chgData name="Simone Gotthardt" userId="1bda20f0-f976-4c6f-ae0d-192fa8024f78" providerId="ADAL" clId="{5492A826-C912-4330-83D6-3C46F49103F2}" dt="2022-06-30T09:17:17.223" v="115" actId="20577"/>
        <pc:sldMkLst>
          <pc:docMk/>
          <pc:sldMk cId="3214903954" sldId="256"/>
        </pc:sldMkLst>
        <pc:spChg chg="mod">
          <ac:chgData name="Simone Gotthardt" userId="1bda20f0-f976-4c6f-ae0d-192fa8024f78" providerId="ADAL" clId="{5492A826-C912-4330-83D6-3C46F49103F2}" dt="2022-06-30T09:17:17.223" v="115" actId="20577"/>
          <ac:spMkLst>
            <pc:docMk/>
            <pc:sldMk cId="3214903954" sldId="256"/>
            <ac:spMk id="2" creationId="{00000000-0000-0000-0000-000000000000}"/>
          </ac:spMkLst>
        </pc:spChg>
        <pc:spChg chg="mod">
          <ac:chgData name="Simone Gotthardt" userId="1bda20f0-f976-4c6f-ae0d-192fa8024f78" providerId="ADAL" clId="{5492A826-C912-4330-83D6-3C46F49103F2}" dt="2022-06-30T09:16:12.120" v="82" actId="1076"/>
          <ac:spMkLst>
            <pc:docMk/>
            <pc:sldMk cId="3214903954" sldId="256"/>
            <ac:spMk id="3" creationId="{00000000-0000-0000-0000-000000000000}"/>
          </ac:spMkLst>
        </pc:spChg>
        <pc:picChg chg="add mod">
          <ac:chgData name="Simone Gotthardt" userId="1bda20f0-f976-4c6f-ae0d-192fa8024f78" providerId="ADAL" clId="{5492A826-C912-4330-83D6-3C46F49103F2}" dt="2022-06-30T09:15:03.372" v="49" actId="1076"/>
          <ac:picMkLst>
            <pc:docMk/>
            <pc:sldMk cId="3214903954" sldId="256"/>
            <ac:picMk id="5" creationId="{E21E3B1F-2CE8-48B2-BB25-299A4B619DC8}"/>
          </ac:picMkLst>
        </pc:picChg>
        <pc:picChg chg="del">
          <ac:chgData name="Simone Gotthardt" userId="1bda20f0-f976-4c6f-ae0d-192fa8024f78" providerId="ADAL" clId="{5492A826-C912-4330-83D6-3C46F49103F2}" dt="2022-06-30T09:14:46.206" v="45" actId="478"/>
          <ac:picMkLst>
            <pc:docMk/>
            <pc:sldMk cId="3214903954" sldId="256"/>
            <ac:picMk id="1026" creationId="{03FF645B-C7BD-41AB-ADB8-79F2D9BD4CAD}"/>
          </ac:picMkLst>
        </pc:picChg>
      </pc:sldChg>
      <pc:sldChg chg="del">
        <pc:chgData name="Simone Gotthardt" userId="1bda20f0-f976-4c6f-ae0d-192fa8024f78" providerId="ADAL" clId="{5492A826-C912-4330-83D6-3C46F49103F2}" dt="2022-06-30T09:15:52.262" v="52" actId="47"/>
        <pc:sldMkLst>
          <pc:docMk/>
          <pc:sldMk cId="2504989346" sldId="260"/>
        </pc:sldMkLst>
      </pc:sldChg>
      <pc:sldChg chg="new">
        <pc:chgData name="Simone Gotthardt" userId="1bda20f0-f976-4c6f-ae0d-192fa8024f78" providerId="ADAL" clId="{5492A826-C912-4330-83D6-3C46F49103F2}" dt="2022-06-30T09:14:32.339" v="44" actId="680"/>
        <pc:sldMkLst>
          <pc:docMk/>
          <pc:sldMk cId="1799550671" sldId="263"/>
        </pc:sldMkLst>
      </pc:sldChg>
      <pc:sldMasterChg chg="addSp delSp modSp mod modSldLayout">
        <pc:chgData name="Simone Gotthardt" userId="1bda20f0-f976-4c6f-ae0d-192fa8024f78" providerId="ADAL" clId="{5492A826-C912-4330-83D6-3C46F49103F2}" dt="2022-06-30T09:14:04.105" v="43" actId="21"/>
        <pc:sldMasterMkLst>
          <pc:docMk/>
          <pc:sldMasterMk cId="0" sldId="2147483701"/>
        </pc:sldMasterMkLst>
        <pc:picChg chg="add mod">
          <ac:chgData name="Simone Gotthardt" userId="1bda20f0-f976-4c6f-ae0d-192fa8024f78" providerId="ADAL" clId="{5492A826-C912-4330-83D6-3C46F49103F2}" dt="2022-06-30T09:13:55.839" v="42" actId="1036"/>
          <ac:picMkLst>
            <pc:docMk/>
            <pc:sldMasterMk cId="0" sldId="2147483701"/>
            <ac:picMk id="7" creationId="{C1031F8E-75D6-4F7F-A425-404D55D5928F}"/>
          </ac:picMkLst>
        </pc:picChg>
        <pc:picChg chg="del mod">
          <ac:chgData name="Simone Gotthardt" userId="1bda20f0-f976-4c6f-ae0d-192fa8024f78" providerId="ADAL" clId="{5492A826-C912-4330-83D6-3C46F49103F2}" dt="2022-06-30T09:13:49.332" v="10" actId="478"/>
          <ac:picMkLst>
            <pc:docMk/>
            <pc:sldMasterMk cId="0" sldId="2147483701"/>
            <ac:picMk id="9" creationId="{873D6D54-9D10-4D6A-B5FF-B028AD165041}"/>
          </ac:picMkLst>
        </pc:picChg>
        <pc:sldLayoutChg chg="addSp delSp mod">
          <pc:chgData name="Simone Gotthardt" userId="1bda20f0-f976-4c6f-ae0d-192fa8024f78" providerId="ADAL" clId="{5492A826-C912-4330-83D6-3C46F49103F2}" dt="2022-06-30T09:14:04.105" v="43" actId="21"/>
          <pc:sldLayoutMkLst>
            <pc:docMk/>
            <pc:sldMasterMk cId="0" sldId="2147483701"/>
            <pc:sldLayoutMk cId="0" sldId="2147483741"/>
          </pc:sldLayoutMkLst>
          <pc:picChg chg="add del">
            <ac:chgData name="Simone Gotthardt" userId="1bda20f0-f976-4c6f-ae0d-192fa8024f78" providerId="ADAL" clId="{5492A826-C912-4330-83D6-3C46F49103F2}" dt="2022-06-30T09:14:04.105" v="43" actId="21"/>
            <ac:picMkLst>
              <pc:docMk/>
              <pc:sldMasterMk cId="0" sldId="2147483701"/>
              <pc:sldLayoutMk cId="0" sldId="2147483741"/>
              <ac:picMk id="4" creationId="{0A2802FF-2A22-4E8F-B763-27F7AA760797}"/>
            </ac:picMkLst>
          </pc:pic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9DEDD7-AD84-49AF-A4D2-1A6B601C5CD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157DCB95-4734-462D-AED4-9D9102690413}">
      <dgm:prSet/>
      <dgm:spPr/>
      <dgm:t>
        <a:bodyPr/>
        <a:lstStyle/>
        <a:p>
          <a:r>
            <a:rPr lang="de-DE"/>
            <a:t>Circunstância nacionais, arranjos institucionais e enquadramento legal relevantes para o tema</a:t>
          </a:r>
          <a:endParaRPr lang="pt-PT"/>
        </a:p>
      </dgm:t>
    </dgm:pt>
    <dgm:pt modelId="{8E0F9EB9-EED4-412C-AE45-19534D953FC2}" type="parTrans" cxnId="{4BCCC0DC-AEBE-4E36-A6FE-E644FC783575}">
      <dgm:prSet/>
      <dgm:spPr/>
      <dgm:t>
        <a:bodyPr/>
        <a:lstStyle/>
        <a:p>
          <a:endParaRPr lang="en-GB"/>
        </a:p>
      </dgm:t>
    </dgm:pt>
    <dgm:pt modelId="{6D89D390-5DC3-4203-B917-FEE5C5034141}" type="sibTrans" cxnId="{4BCCC0DC-AEBE-4E36-A6FE-E644FC783575}">
      <dgm:prSet/>
      <dgm:spPr/>
      <dgm:t>
        <a:bodyPr/>
        <a:lstStyle/>
        <a:p>
          <a:endParaRPr lang="en-GB"/>
        </a:p>
      </dgm:t>
    </dgm:pt>
    <dgm:pt modelId="{D2594E55-A37D-484D-AEB5-21340588C6D3}">
      <dgm:prSet/>
      <dgm:spPr/>
      <dgm:t>
        <a:bodyPr/>
        <a:lstStyle/>
        <a:p>
          <a:r>
            <a:rPr lang="de-DE"/>
            <a:t>Impactos, riscos e vulnerabilidades</a:t>
          </a:r>
          <a:endParaRPr lang="pt-PT"/>
        </a:p>
      </dgm:t>
    </dgm:pt>
    <dgm:pt modelId="{9CDACAFA-2449-43E9-AEE0-5E0D18CC4E9A}" type="parTrans" cxnId="{7CF9E161-B615-49EA-AB6F-3B507AF4E7DC}">
      <dgm:prSet/>
      <dgm:spPr/>
      <dgm:t>
        <a:bodyPr/>
        <a:lstStyle/>
        <a:p>
          <a:endParaRPr lang="en-GB"/>
        </a:p>
      </dgm:t>
    </dgm:pt>
    <dgm:pt modelId="{BD8CB000-B9C1-49EC-8CAC-EE5727E1D3B4}" type="sibTrans" cxnId="{7CF9E161-B615-49EA-AB6F-3B507AF4E7DC}">
      <dgm:prSet/>
      <dgm:spPr/>
      <dgm:t>
        <a:bodyPr/>
        <a:lstStyle/>
        <a:p>
          <a:endParaRPr lang="en-GB"/>
        </a:p>
      </dgm:t>
    </dgm:pt>
    <dgm:pt modelId="{79B185C6-0CDB-41DC-B17E-08129FF12CC0}">
      <dgm:prSet/>
      <dgm:spPr/>
      <dgm:t>
        <a:bodyPr/>
        <a:lstStyle/>
        <a:p>
          <a:r>
            <a:rPr lang="de-DE"/>
            <a:t>Prioridades e barreiras à adaptação</a:t>
          </a:r>
          <a:endParaRPr lang="pt-PT"/>
        </a:p>
      </dgm:t>
    </dgm:pt>
    <dgm:pt modelId="{9E5143B5-47EA-4F94-BCA4-CCEB7E059E48}" type="parTrans" cxnId="{13180C18-E3F7-47E4-8D6F-0C4DAACE682D}">
      <dgm:prSet/>
      <dgm:spPr/>
      <dgm:t>
        <a:bodyPr/>
        <a:lstStyle/>
        <a:p>
          <a:endParaRPr lang="en-GB"/>
        </a:p>
      </dgm:t>
    </dgm:pt>
    <dgm:pt modelId="{B78F41B4-8BC6-4126-B096-8DDC57FC7F9A}" type="sibTrans" cxnId="{13180C18-E3F7-47E4-8D6F-0C4DAACE682D}">
      <dgm:prSet/>
      <dgm:spPr/>
      <dgm:t>
        <a:bodyPr/>
        <a:lstStyle/>
        <a:p>
          <a:endParaRPr lang="en-GB"/>
        </a:p>
      </dgm:t>
    </dgm:pt>
    <dgm:pt modelId="{4F16BA27-85FA-4E76-B9CC-692C8138D846}">
      <dgm:prSet/>
      <dgm:spPr/>
      <dgm:t>
        <a:bodyPr/>
        <a:lstStyle/>
        <a:p>
          <a:r>
            <a:rPr lang="de-DE"/>
            <a:t>Estratégias, políticas, planos, objetivos e ações para integrar adaptação no processo de decisão política nacional</a:t>
          </a:r>
          <a:endParaRPr lang="pt-PT"/>
        </a:p>
      </dgm:t>
    </dgm:pt>
    <dgm:pt modelId="{F6F53EAF-F7AA-44D7-AAF0-BF7AFD763EDE}" type="parTrans" cxnId="{AC52505F-F7CA-4FC0-BF51-4C28E069F672}">
      <dgm:prSet/>
      <dgm:spPr/>
      <dgm:t>
        <a:bodyPr/>
        <a:lstStyle/>
        <a:p>
          <a:endParaRPr lang="en-GB"/>
        </a:p>
      </dgm:t>
    </dgm:pt>
    <dgm:pt modelId="{E0E4F27E-4FA8-4843-AA9B-ED9C273072C3}" type="sibTrans" cxnId="{AC52505F-F7CA-4FC0-BF51-4C28E069F672}">
      <dgm:prSet/>
      <dgm:spPr/>
      <dgm:t>
        <a:bodyPr/>
        <a:lstStyle/>
        <a:p>
          <a:endParaRPr lang="en-GB"/>
        </a:p>
      </dgm:t>
    </dgm:pt>
    <dgm:pt modelId="{839B04F9-D02E-41C8-866A-CFCD2E89D8D0}">
      <dgm:prSet/>
      <dgm:spPr/>
      <dgm:t>
        <a:bodyPr/>
        <a:lstStyle/>
        <a:p>
          <a:r>
            <a:rPr lang="de-DE"/>
            <a:t>Progresso na implementação de adaptação</a:t>
          </a:r>
          <a:endParaRPr lang="pt-PT"/>
        </a:p>
      </dgm:t>
    </dgm:pt>
    <dgm:pt modelId="{73C23A56-C39D-4CAA-AA4E-7E62C5B8ED68}" type="parTrans" cxnId="{18675A89-B5DD-4A4C-A19A-FC6174F62952}">
      <dgm:prSet/>
      <dgm:spPr/>
      <dgm:t>
        <a:bodyPr/>
        <a:lstStyle/>
        <a:p>
          <a:endParaRPr lang="en-GB"/>
        </a:p>
      </dgm:t>
    </dgm:pt>
    <dgm:pt modelId="{F7FA93F2-4F84-42FE-B815-5FF0FAAD75C3}" type="sibTrans" cxnId="{18675A89-B5DD-4A4C-A19A-FC6174F62952}">
      <dgm:prSet/>
      <dgm:spPr/>
      <dgm:t>
        <a:bodyPr/>
        <a:lstStyle/>
        <a:p>
          <a:endParaRPr lang="en-GB"/>
        </a:p>
      </dgm:t>
    </dgm:pt>
    <dgm:pt modelId="{F88A7BD1-4EC0-4C7C-BF66-1CD4D9200D01}">
      <dgm:prSet/>
      <dgm:spPr/>
      <dgm:t>
        <a:bodyPr/>
        <a:lstStyle/>
        <a:p>
          <a:r>
            <a:rPr lang="de-DE"/>
            <a:t>Monitorização e Avaliação de ações e processos de adaptação</a:t>
          </a:r>
          <a:endParaRPr lang="pt-PT"/>
        </a:p>
      </dgm:t>
    </dgm:pt>
    <dgm:pt modelId="{CBFE3779-336F-40CB-924C-855C05522213}" type="parTrans" cxnId="{5E994882-A369-40C6-9733-81D0461A4D3C}">
      <dgm:prSet/>
      <dgm:spPr/>
      <dgm:t>
        <a:bodyPr/>
        <a:lstStyle/>
        <a:p>
          <a:endParaRPr lang="en-GB"/>
        </a:p>
      </dgm:t>
    </dgm:pt>
    <dgm:pt modelId="{5BF553AC-4DCC-4B46-8D54-A36E8B87C21A}" type="sibTrans" cxnId="{5E994882-A369-40C6-9733-81D0461A4D3C}">
      <dgm:prSet/>
      <dgm:spPr/>
      <dgm:t>
        <a:bodyPr/>
        <a:lstStyle/>
        <a:p>
          <a:endParaRPr lang="en-GB"/>
        </a:p>
      </dgm:t>
    </dgm:pt>
    <dgm:pt modelId="{C28F58AB-2E2E-4679-90D5-6ABACB27B6FC}">
      <dgm:prSet/>
      <dgm:spPr/>
      <dgm:t>
        <a:bodyPr/>
        <a:lstStyle/>
        <a:p>
          <a:r>
            <a:rPr lang="de-DE"/>
            <a:t>Evitar, minimizar e abordar perdas e danos associados com impactos das alterações climáticas</a:t>
          </a:r>
          <a:endParaRPr lang="pt-PT"/>
        </a:p>
      </dgm:t>
    </dgm:pt>
    <dgm:pt modelId="{487CEA3C-EA94-4506-B8EA-3BB593EF9693}" type="parTrans" cxnId="{A9D1AF70-F78E-419E-BAF9-C5C07CFC0529}">
      <dgm:prSet/>
      <dgm:spPr/>
      <dgm:t>
        <a:bodyPr/>
        <a:lstStyle/>
        <a:p>
          <a:endParaRPr lang="en-GB"/>
        </a:p>
      </dgm:t>
    </dgm:pt>
    <dgm:pt modelId="{2D1C3911-F3CD-471C-9D48-BE2C78A45538}" type="sibTrans" cxnId="{A9D1AF70-F78E-419E-BAF9-C5C07CFC0529}">
      <dgm:prSet/>
      <dgm:spPr/>
      <dgm:t>
        <a:bodyPr/>
        <a:lstStyle/>
        <a:p>
          <a:endParaRPr lang="en-GB"/>
        </a:p>
      </dgm:t>
    </dgm:pt>
    <dgm:pt modelId="{C8C4BF81-FFD3-4074-8D65-38F638C7C407}">
      <dgm:prSet/>
      <dgm:spPr/>
      <dgm:t>
        <a:bodyPr/>
        <a:lstStyle/>
        <a:p>
          <a:r>
            <a:rPr lang="de-DE"/>
            <a:t>Cooperação, boas práticas, experiências e lições aprendidas</a:t>
          </a:r>
          <a:endParaRPr lang="pt-PT"/>
        </a:p>
      </dgm:t>
    </dgm:pt>
    <dgm:pt modelId="{7A7BB2C1-75AB-4CF9-B3EE-1C931FDEE47C}" type="parTrans" cxnId="{C4E22FF7-1770-4AB3-8EC5-B98450627F04}">
      <dgm:prSet/>
      <dgm:spPr/>
      <dgm:t>
        <a:bodyPr/>
        <a:lstStyle/>
        <a:p>
          <a:endParaRPr lang="en-GB"/>
        </a:p>
      </dgm:t>
    </dgm:pt>
    <dgm:pt modelId="{A52AC927-1997-4832-BA16-D48803EB5BC8}" type="sibTrans" cxnId="{C4E22FF7-1770-4AB3-8EC5-B98450627F04}">
      <dgm:prSet/>
      <dgm:spPr/>
      <dgm:t>
        <a:bodyPr/>
        <a:lstStyle/>
        <a:p>
          <a:endParaRPr lang="en-GB"/>
        </a:p>
      </dgm:t>
    </dgm:pt>
    <dgm:pt modelId="{31343909-BB53-43DC-95E4-E1C40C80FACE}">
      <dgm:prSet/>
      <dgm:spPr/>
      <dgm:t>
        <a:bodyPr/>
        <a:lstStyle/>
        <a:p>
          <a:r>
            <a:rPr lang="de-DE"/>
            <a:t>Outros aspetos que a parte considere relevantes</a:t>
          </a:r>
          <a:endParaRPr lang="pt-PT"/>
        </a:p>
      </dgm:t>
    </dgm:pt>
    <dgm:pt modelId="{C8C1CD57-0A02-44D2-BA80-33E9CDEF6CA5}" type="parTrans" cxnId="{4380C8A0-996C-46AD-98E4-17DE8316FDD7}">
      <dgm:prSet/>
      <dgm:spPr/>
      <dgm:t>
        <a:bodyPr/>
        <a:lstStyle/>
        <a:p>
          <a:endParaRPr lang="en-GB"/>
        </a:p>
      </dgm:t>
    </dgm:pt>
    <dgm:pt modelId="{118E1E4A-DE6B-49F0-B5B1-0F915EFE0511}" type="sibTrans" cxnId="{4380C8A0-996C-46AD-98E4-17DE8316FDD7}">
      <dgm:prSet/>
      <dgm:spPr/>
      <dgm:t>
        <a:bodyPr/>
        <a:lstStyle/>
        <a:p>
          <a:endParaRPr lang="en-GB"/>
        </a:p>
      </dgm:t>
    </dgm:pt>
    <dgm:pt modelId="{8DB3366B-E761-403A-B56E-9C888AAA2847}" type="pres">
      <dgm:prSet presAssocID="{479DEDD7-AD84-49AF-A4D2-1A6B601C5CDA}" presName="diagram" presStyleCnt="0">
        <dgm:presLayoutVars>
          <dgm:dir/>
          <dgm:resizeHandles val="exact"/>
        </dgm:presLayoutVars>
      </dgm:prSet>
      <dgm:spPr/>
    </dgm:pt>
    <dgm:pt modelId="{CAB36D59-E81A-4B7B-8C33-2ABA466913BF}" type="pres">
      <dgm:prSet presAssocID="{157DCB95-4734-462D-AED4-9D9102690413}" presName="node" presStyleLbl="node1" presStyleIdx="0" presStyleCnt="9">
        <dgm:presLayoutVars>
          <dgm:bulletEnabled val="1"/>
        </dgm:presLayoutVars>
      </dgm:prSet>
      <dgm:spPr/>
    </dgm:pt>
    <dgm:pt modelId="{A2086A70-7F3D-4D71-9769-787FE1AAABC2}" type="pres">
      <dgm:prSet presAssocID="{6D89D390-5DC3-4203-B917-FEE5C5034141}" presName="sibTrans" presStyleCnt="0"/>
      <dgm:spPr/>
    </dgm:pt>
    <dgm:pt modelId="{DE42C969-9650-48BA-8C4F-A4E24D589A2F}" type="pres">
      <dgm:prSet presAssocID="{D2594E55-A37D-484D-AEB5-21340588C6D3}" presName="node" presStyleLbl="node1" presStyleIdx="1" presStyleCnt="9">
        <dgm:presLayoutVars>
          <dgm:bulletEnabled val="1"/>
        </dgm:presLayoutVars>
      </dgm:prSet>
      <dgm:spPr/>
    </dgm:pt>
    <dgm:pt modelId="{CC55A45F-0C37-45AA-8CB8-CCC0A13F9942}" type="pres">
      <dgm:prSet presAssocID="{BD8CB000-B9C1-49EC-8CAC-EE5727E1D3B4}" presName="sibTrans" presStyleCnt="0"/>
      <dgm:spPr/>
    </dgm:pt>
    <dgm:pt modelId="{7FB54CBA-35F6-4AC4-BCED-DBA6B98877D9}" type="pres">
      <dgm:prSet presAssocID="{79B185C6-0CDB-41DC-B17E-08129FF12CC0}" presName="node" presStyleLbl="node1" presStyleIdx="2" presStyleCnt="9">
        <dgm:presLayoutVars>
          <dgm:bulletEnabled val="1"/>
        </dgm:presLayoutVars>
      </dgm:prSet>
      <dgm:spPr/>
    </dgm:pt>
    <dgm:pt modelId="{1CD76556-8211-4653-8475-105F22E250A8}" type="pres">
      <dgm:prSet presAssocID="{B78F41B4-8BC6-4126-B096-8DDC57FC7F9A}" presName="sibTrans" presStyleCnt="0"/>
      <dgm:spPr/>
    </dgm:pt>
    <dgm:pt modelId="{5D6B2E24-57EA-4419-B113-06BB144AFE58}" type="pres">
      <dgm:prSet presAssocID="{4F16BA27-85FA-4E76-B9CC-692C8138D846}" presName="node" presStyleLbl="node1" presStyleIdx="3" presStyleCnt="9">
        <dgm:presLayoutVars>
          <dgm:bulletEnabled val="1"/>
        </dgm:presLayoutVars>
      </dgm:prSet>
      <dgm:spPr/>
    </dgm:pt>
    <dgm:pt modelId="{280C44D5-1BAA-4EA3-870F-F5AF82B8FF1E}" type="pres">
      <dgm:prSet presAssocID="{E0E4F27E-4FA8-4843-AA9B-ED9C273072C3}" presName="sibTrans" presStyleCnt="0"/>
      <dgm:spPr/>
    </dgm:pt>
    <dgm:pt modelId="{7CFE687E-FD28-426D-A777-F10E5AB501B2}" type="pres">
      <dgm:prSet presAssocID="{839B04F9-D02E-41C8-866A-CFCD2E89D8D0}" presName="node" presStyleLbl="node1" presStyleIdx="4" presStyleCnt="9">
        <dgm:presLayoutVars>
          <dgm:bulletEnabled val="1"/>
        </dgm:presLayoutVars>
      </dgm:prSet>
      <dgm:spPr/>
    </dgm:pt>
    <dgm:pt modelId="{E6400D6C-495E-4DF8-B7F3-5B737D7F35AC}" type="pres">
      <dgm:prSet presAssocID="{F7FA93F2-4F84-42FE-B815-5FF0FAAD75C3}" presName="sibTrans" presStyleCnt="0"/>
      <dgm:spPr/>
    </dgm:pt>
    <dgm:pt modelId="{F2675E0B-5FD6-448A-B0BD-C00B4D729562}" type="pres">
      <dgm:prSet presAssocID="{F88A7BD1-4EC0-4C7C-BF66-1CD4D9200D01}" presName="node" presStyleLbl="node1" presStyleIdx="5" presStyleCnt="9">
        <dgm:presLayoutVars>
          <dgm:bulletEnabled val="1"/>
        </dgm:presLayoutVars>
      </dgm:prSet>
      <dgm:spPr/>
    </dgm:pt>
    <dgm:pt modelId="{84415F5C-3BEC-4FC0-9F1B-0667D39FB708}" type="pres">
      <dgm:prSet presAssocID="{5BF553AC-4DCC-4B46-8D54-A36E8B87C21A}" presName="sibTrans" presStyleCnt="0"/>
      <dgm:spPr/>
    </dgm:pt>
    <dgm:pt modelId="{0D13F08D-E3CF-43C6-AB19-C2CE6C4EE418}" type="pres">
      <dgm:prSet presAssocID="{C28F58AB-2E2E-4679-90D5-6ABACB27B6FC}" presName="node" presStyleLbl="node1" presStyleIdx="6" presStyleCnt="9">
        <dgm:presLayoutVars>
          <dgm:bulletEnabled val="1"/>
        </dgm:presLayoutVars>
      </dgm:prSet>
      <dgm:spPr/>
    </dgm:pt>
    <dgm:pt modelId="{BEEBE1DF-877F-4E3F-91D9-9254DE6456F6}" type="pres">
      <dgm:prSet presAssocID="{2D1C3911-F3CD-471C-9D48-BE2C78A45538}" presName="sibTrans" presStyleCnt="0"/>
      <dgm:spPr/>
    </dgm:pt>
    <dgm:pt modelId="{943D44D2-9749-4769-88B3-A7267AD29A78}" type="pres">
      <dgm:prSet presAssocID="{C8C4BF81-FFD3-4074-8D65-38F638C7C407}" presName="node" presStyleLbl="node1" presStyleIdx="7" presStyleCnt="9">
        <dgm:presLayoutVars>
          <dgm:bulletEnabled val="1"/>
        </dgm:presLayoutVars>
      </dgm:prSet>
      <dgm:spPr/>
    </dgm:pt>
    <dgm:pt modelId="{3478E901-9DE6-4271-BE0B-0C6C3F0518A6}" type="pres">
      <dgm:prSet presAssocID="{A52AC927-1997-4832-BA16-D48803EB5BC8}" presName="sibTrans" presStyleCnt="0"/>
      <dgm:spPr/>
    </dgm:pt>
    <dgm:pt modelId="{88E693BD-A078-4AC4-96D1-E43BE9E0602B}" type="pres">
      <dgm:prSet presAssocID="{31343909-BB53-43DC-95E4-E1C40C80FACE}" presName="node" presStyleLbl="node1" presStyleIdx="8" presStyleCnt="9">
        <dgm:presLayoutVars>
          <dgm:bulletEnabled val="1"/>
        </dgm:presLayoutVars>
      </dgm:prSet>
      <dgm:spPr/>
    </dgm:pt>
  </dgm:ptLst>
  <dgm:cxnLst>
    <dgm:cxn modelId="{13180C18-E3F7-47E4-8D6F-0C4DAACE682D}" srcId="{479DEDD7-AD84-49AF-A4D2-1A6B601C5CDA}" destId="{79B185C6-0CDB-41DC-B17E-08129FF12CC0}" srcOrd="2" destOrd="0" parTransId="{9E5143B5-47EA-4F94-BCA4-CCEB7E059E48}" sibTransId="{B78F41B4-8BC6-4126-B096-8DDC57FC7F9A}"/>
    <dgm:cxn modelId="{2D089F2C-66F5-4B24-9526-CFC05AE0FF25}" type="presOf" srcId="{479DEDD7-AD84-49AF-A4D2-1A6B601C5CDA}" destId="{8DB3366B-E761-403A-B56E-9C888AAA2847}" srcOrd="0" destOrd="0" presId="urn:microsoft.com/office/officeart/2005/8/layout/default"/>
    <dgm:cxn modelId="{77F6A038-1951-4E88-878C-48C8D786D2C2}" type="presOf" srcId="{4F16BA27-85FA-4E76-B9CC-692C8138D846}" destId="{5D6B2E24-57EA-4419-B113-06BB144AFE58}" srcOrd="0" destOrd="0" presId="urn:microsoft.com/office/officeart/2005/8/layout/default"/>
    <dgm:cxn modelId="{AC52505F-F7CA-4FC0-BF51-4C28E069F672}" srcId="{479DEDD7-AD84-49AF-A4D2-1A6B601C5CDA}" destId="{4F16BA27-85FA-4E76-B9CC-692C8138D846}" srcOrd="3" destOrd="0" parTransId="{F6F53EAF-F7AA-44D7-AAF0-BF7AFD763EDE}" sibTransId="{E0E4F27E-4FA8-4843-AA9B-ED9C273072C3}"/>
    <dgm:cxn modelId="{7CF9E161-B615-49EA-AB6F-3B507AF4E7DC}" srcId="{479DEDD7-AD84-49AF-A4D2-1A6B601C5CDA}" destId="{D2594E55-A37D-484D-AEB5-21340588C6D3}" srcOrd="1" destOrd="0" parTransId="{9CDACAFA-2449-43E9-AEE0-5E0D18CC4E9A}" sibTransId="{BD8CB000-B9C1-49EC-8CAC-EE5727E1D3B4}"/>
    <dgm:cxn modelId="{F5D6C146-AE8A-43ED-A8D2-BC40C6E3BF91}" type="presOf" srcId="{31343909-BB53-43DC-95E4-E1C40C80FACE}" destId="{88E693BD-A078-4AC4-96D1-E43BE9E0602B}" srcOrd="0" destOrd="0" presId="urn:microsoft.com/office/officeart/2005/8/layout/default"/>
    <dgm:cxn modelId="{B4A6664A-5274-4383-911A-1C7BFFFF6640}" type="presOf" srcId="{839B04F9-D02E-41C8-866A-CFCD2E89D8D0}" destId="{7CFE687E-FD28-426D-A777-F10E5AB501B2}" srcOrd="0" destOrd="0" presId="urn:microsoft.com/office/officeart/2005/8/layout/default"/>
    <dgm:cxn modelId="{E7E48C4F-40E3-45CE-93FF-6475F91015FF}" type="presOf" srcId="{F88A7BD1-4EC0-4C7C-BF66-1CD4D9200D01}" destId="{F2675E0B-5FD6-448A-B0BD-C00B4D729562}" srcOrd="0" destOrd="0" presId="urn:microsoft.com/office/officeart/2005/8/layout/default"/>
    <dgm:cxn modelId="{A9D1AF70-F78E-419E-BAF9-C5C07CFC0529}" srcId="{479DEDD7-AD84-49AF-A4D2-1A6B601C5CDA}" destId="{C28F58AB-2E2E-4679-90D5-6ABACB27B6FC}" srcOrd="6" destOrd="0" parTransId="{487CEA3C-EA94-4506-B8EA-3BB593EF9693}" sibTransId="{2D1C3911-F3CD-471C-9D48-BE2C78A45538}"/>
    <dgm:cxn modelId="{5E994882-A369-40C6-9733-81D0461A4D3C}" srcId="{479DEDD7-AD84-49AF-A4D2-1A6B601C5CDA}" destId="{F88A7BD1-4EC0-4C7C-BF66-1CD4D9200D01}" srcOrd="5" destOrd="0" parTransId="{CBFE3779-336F-40CB-924C-855C05522213}" sibTransId="{5BF553AC-4DCC-4B46-8D54-A36E8B87C21A}"/>
    <dgm:cxn modelId="{A69C3B86-1728-4594-89C2-7E509436A4C9}" type="presOf" srcId="{157DCB95-4734-462D-AED4-9D9102690413}" destId="{CAB36D59-E81A-4B7B-8C33-2ABA466913BF}" srcOrd="0" destOrd="0" presId="urn:microsoft.com/office/officeart/2005/8/layout/default"/>
    <dgm:cxn modelId="{18675A89-B5DD-4A4C-A19A-FC6174F62952}" srcId="{479DEDD7-AD84-49AF-A4D2-1A6B601C5CDA}" destId="{839B04F9-D02E-41C8-866A-CFCD2E89D8D0}" srcOrd="4" destOrd="0" parTransId="{73C23A56-C39D-4CAA-AA4E-7E62C5B8ED68}" sibTransId="{F7FA93F2-4F84-42FE-B815-5FF0FAAD75C3}"/>
    <dgm:cxn modelId="{4380C8A0-996C-46AD-98E4-17DE8316FDD7}" srcId="{479DEDD7-AD84-49AF-A4D2-1A6B601C5CDA}" destId="{31343909-BB53-43DC-95E4-E1C40C80FACE}" srcOrd="8" destOrd="0" parTransId="{C8C1CD57-0A02-44D2-BA80-33E9CDEF6CA5}" sibTransId="{118E1E4A-DE6B-49F0-B5B1-0F915EFE0511}"/>
    <dgm:cxn modelId="{0933B7C1-3FAD-4B9A-8FC0-076EE023C0DB}" type="presOf" srcId="{C28F58AB-2E2E-4679-90D5-6ABACB27B6FC}" destId="{0D13F08D-E3CF-43C6-AB19-C2CE6C4EE418}" srcOrd="0" destOrd="0" presId="urn:microsoft.com/office/officeart/2005/8/layout/default"/>
    <dgm:cxn modelId="{DFB28BCD-8FFA-4579-BF14-5D3184C2E362}" type="presOf" srcId="{D2594E55-A37D-484D-AEB5-21340588C6D3}" destId="{DE42C969-9650-48BA-8C4F-A4E24D589A2F}" srcOrd="0" destOrd="0" presId="urn:microsoft.com/office/officeart/2005/8/layout/default"/>
    <dgm:cxn modelId="{4BCCC0DC-AEBE-4E36-A6FE-E644FC783575}" srcId="{479DEDD7-AD84-49AF-A4D2-1A6B601C5CDA}" destId="{157DCB95-4734-462D-AED4-9D9102690413}" srcOrd="0" destOrd="0" parTransId="{8E0F9EB9-EED4-412C-AE45-19534D953FC2}" sibTransId="{6D89D390-5DC3-4203-B917-FEE5C5034141}"/>
    <dgm:cxn modelId="{53169DDE-57CF-40F5-AE3B-749C1D8F6462}" type="presOf" srcId="{79B185C6-0CDB-41DC-B17E-08129FF12CC0}" destId="{7FB54CBA-35F6-4AC4-BCED-DBA6B98877D9}" srcOrd="0" destOrd="0" presId="urn:microsoft.com/office/officeart/2005/8/layout/default"/>
    <dgm:cxn modelId="{C4E22FF7-1770-4AB3-8EC5-B98450627F04}" srcId="{479DEDD7-AD84-49AF-A4D2-1A6B601C5CDA}" destId="{C8C4BF81-FFD3-4074-8D65-38F638C7C407}" srcOrd="7" destOrd="0" parTransId="{7A7BB2C1-75AB-4CF9-B3EE-1C931FDEE47C}" sibTransId="{A52AC927-1997-4832-BA16-D48803EB5BC8}"/>
    <dgm:cxn modelId="{2EBF00F8-E6F6-4B1E-A23D-B6F122EA9F40}" type="presOf" srcId="{C8C4BF81-FFD3-4074-8D65-38F638C7C407}" destId="{943D44D2-9749-4769-88B3-A7267AD29A78}" srcOrd="0" destOrd="0" presId="urn:microsoft.com/office/officeart/2005/8/layout/default"/>
    <dgm:cxn modelId="{87B0AF58-7325-40D3-B33D-376015283EBF}" type="presParOf" srcId="{8DB3366B-E761-403A-B56E-9C888AAA2847}" destId="{CAB36D59-E81A-4B7B-8C33-2ABA466913BF}" srcOrd="0" destOrd="0" presId="urn:microsoft.com/office/officeart/2005/8/layout/default"/>
    <dgm:cxn modelId="{1A39CB80-0ADE-42EB-B188-5D27637166A2}" type="presParOf" srcId="{8DB3366B-E761-403A-B56E-9C888AAA2847}" destId="{A2086A70-7F3D-4D71-9769-787FE1AAABC2}" srcOrd="1" destOrd="0" presId="urn:microsoft.com/office/officeart/2005/8/layout/default"/>
    <dgm:cxn modelId="{088DEBBA-0286-4284-A71E-A6DD544B0CD2}" type="presParOf" srcId="{8DB3366B-E761-403A-B56E-9C888AAA2847}" destId="{DE42C969-9650-48BA-8C4F-A4E24D589A2F}" srcOrd="2" destOrd="0" presId="urn:microsoft.com/office/officeart/2005/8/layout/default"/>
    <dgm:cxn modelId="{7E16F76B-6F25-4F2A-AB7C-8102BE3E16EB}" type="presParOf" srcId="{8DB3366B-E761-403A-B56E-9C888AAA2847}" destId="{CC55A45F-0C37-45AA-8CB8-CCC0A13F9942}" srcOrd="3" destOrd="0" presId="urn:microsoft.com/office/officeart/2005/8/layout/default"/>
    <dgm:cxn modelId="{2D4333DC-AE50-4762-A90E-E336A731386A}" type="presParOf" srcId="{8DB3366B-E761-403A-B56E-9C888AAA2847}" destId="{7FB54CBA-35F6-4AC4-BCED-DBA6B98877D9}" srcOrd="4" destOrd="0" presId="urn:microsoft.com/office/officeart/2005/8/layout/default"/>
    <dgm:cxn modelId="{E89D9616-47E9-4661-A008-448944A28AD8}" type="presParOf" srcId="{8DB3366B-E761-403A-B56E-9C888AAA2847}" destId="{1CD76556-8211-4653-8475-105F22E250A8}" srcOrd="5" destOrd="0" presId="urn:microsoft.com/office/officeart/2005/8/layout/default"/>
    <dgm:cxn modelId="{4B728FBD-EF4A-4BAA-A661-B2F2A2A15FDF}" type="presParOf" srcId="{8DB3366B-E761-403A-B56E-9C888AAA2847}" destId="{5D6B2E24-57EA-4419-B113-06BB144AFE58}" srcOrd="6" destOrd="0" presId="urn:microsoft.com/office/officeart/2005/8/layout/default"/>
    <dgm:cxn modelId="{EBC5DF7C-D164-4866-AC4C-0220EF05B9FA}" type="presParOf" srcId="{8DB3366B-E761-403A-B56E-9C888AAA2847}" destId="{280C44D5-1BAA-4EA3-870F-F5AF82B8FF1E}" srcOrd="7" destOrd="0" presId="urn:microsoft.com/office/officeart/2005/8/layout/default"/>
    <dgm:cxn modelId="{D85DE5F8-FA43-454E-AF98-66D542CCBA7C}" type="presParOf" srcId="{8DB3366B-E761-403A-B56E-9C888AAA2847}" destId="{7CFE687E-FD28-426D-A777-F10E5AB501B2}" srcOrd="8" destOrd="0" presId="urn:microsoft.com/office/officeart/2005/8/layout/default"/>
    <dgm:cxn modelId="{277C0073-F798-4E95-8C28-9D14EE6F6EED}" type="presParOf" srcId="{8DB3366B-E761-403A-B56E-9C888AAA2847}" destId="{E6400D6C-495E-4DF8-B7F3-5B737D7F35AC}" srcOrd="9" destOrd="0" presId="urn:microsoft.com/office/officeart/2005/8/layout/default"/>
    <dgm:cxn modelId="{B1B7DBF5-F2D7-490B-8B09-524F8811772C}" type="presParOf" srcId="{8DB3366B-E761-403A-B56E-9C888AAA2847}" destId="{F2675E0B-5FD6-448A-B0BD-C00B4D729562}" srcOrd="10" destOrd="0" presId="urn:microsoft.com/office/officeart/2005/8/layout/default"/>
    <dgm:cxn modelId="{5E50E92D-987A-4403-85DA-FC757E4C32C4}" type="presParOf" srcId="{8DB3366B-E761-403A-B56E-9C888AAA2847}" destId="{84415F5C-3BEC-4FC0-9F1B-0667D39FB708}" srcOrd="11" destOrd="0" presId="urn:microsoft.com/office/officeart/2005/8/layout/default"/>
    <dgm:cxn modelId="{52F50D7B-E23C-41A1-99EC-C5C9F7D40BA6}" type="presParOf" srcId="{8DB3366B-E761-403A-B56E-9C888AAA2847}" destId="{0D13F08D-E3CF-43C6-AB19-C2CE6C4EE418}" srcOrd="12" destOrd="0" presId="urn:microsoft.com/office/officeart/2005/8/layout/default"/>
    <dgm:cxn modelId="{3C16F258-AB64-4785-B75F-70E3189D2435}" type="presParOf" srcId="{8DB3366B-E761-403A-B56E-9C888AAA2847}" destId="{BEEBE1DF-877F-4E3F-91D9-9254DE6456F6}" srcOrd="13" destOrd="0" presId="urn:microsoft.com/office/officeart/2005/8/layout/default"/>
    <dgm:cxn modelId="{6E3B57D9-4633-4B22-89B0-32AFC5189E87}" type="presParOf" srcId="{8DB3366B-E761-403A-B56E-9C888AAA2847}" destId="{943D44D2-9749-4769-88B3-A7267AD29A78}" srcOrd="14" destOrd="0" presId="urn:microsoft.com/office/officeart/2005/8/layout/default"/>
    <dgm:cxn modelId="{C1DC4477-DDFD-4953-A20E-CDBAE812EB69}" type="presParOf" srcId="{8DB3366B-E761-403A-B56E-9C888AAA2847}" destId="{3478E901-9DE6-4271-BE0B-0C6C3F0518A6}" srcOrd="15" destOrd="0" presId="urn:microsoft.com/office/officeart/2005/8/layout/default"/>
    <dgm:cxn modelId="{BD955029-1E79-46DA-96D8-5B630655E6A1}" type="presParOf" srcId="{8DB3366B-E761-403A-B56E-9C888AAA2847}" destId="{88E693BD-A078-4AC4-96D1-E43BE9E0602B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D223C6-BB0B-4B14-BCE1-E4CBB3C8D440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7A562B5-B131-4D05-AFA9-3108CAFECA1D}">
      <dgm:prSet custT="1"/>
      <dgm:spPr/>
      <dgm:t>
        <a:bodyPr/>
        <a:lstStyle/>
        <a:p>
          <a:r>
            <a:rPr lang="en-US" sz="1600" b="1" dirty="0"/>
            <a:t>Comunicação de </a:t>
          </a:r>
          <a:r>
            <a:rPr lang="en-US" sz="1600" b="1" dirty="0" err="1"/>
            <a:t>Adaptação</a:t>
          </a:r>
          <a:endParaRPr lang="pt-PT" sz="1600" b="1" dirty="0"/>
        </a:p>
      </dgm:t>
    </dgm:pt>
    <dgm:pt modelId="{748199E5-8B26-4CDD-A636-46EED2B26823}" type="parTrans" cxnId="{BD2966B5-5827-4FCE-AB21-298ADD39E8BA}">
      <dgm:prSet/>
      <dgm:spPr/>
      <dgm:t>
        <a:bodyPr/>
        <a:lstStyle/>
        <a:p>
          <a:endParaRPr lang="en-GB"/>
        </a:p>
      </dgm:t>
    </dgm:pt>
    <dgm:pt modelId="{9B88C266-CAC9-4B20-94CD-D38C9ADB728A}" type="sibTrans" cxnId="{BD2966B5-5827-4FCE-AB21-298ADD39E8BA}">
      <dgm:prSet/>
      <dgm:spPr/>
      <dgm:t>
        <a:bodyPr/>
        <a:lstStyle/>
        <a:p>
          <a:endParaRPr lang="en-GB"/>
        </a:p>
      </dgm:t>
    </dgm:pt>
    <dgm:pt modelId="{B1E8D05A-B185-49B2-87A1-4E123649CBF5}">
      <dgm:prSet/>
      <dgm:spPr/>
      <dgm:t>
        <a:bodyPr/>
        <a:lstStyle/>
        <a:p>
          <a:r>
            <a:rPr lang="en-US"/>
            <a:t>NAP</a:t>
          </a:r>
          <a:endParaRPr lang="pt-PT"/>
        </a:p>
      </dgm:t>
    </dgm:pt>
    <dgm:pt modelId="{40065BB0-23C1-47F1-9CD0-3133A86A8A42}" type="parTrans" cxnId="{F0D8B106-F656-451C-8D64-1BA60D4D3E0A}">
      <dgm:prSet/>
      <dgm:spPr/>
      <dgm:t>
        <a:bodyPr/>
        <a:lstStyle/>
        <a:p>
          <a:endParaRPr lang="en-GB"/>
        </a:p>
      </dgm:t>
    </dgm:pt>
    <dgm:pt modelId="{CE405F47-2E8B-4F16-9908-F65B8B01419D}" type="sibTrans" cxnId="{F0D8B106-F656-451C-8D64-1BA60D4D3E0A}">
      <dgm:prSet/>
      <dgm:spPr/>
      <dgm:t>
        <a:bodyPr/>
        <a:lstStyle/>
        <a:p>
          <a:endParaRPr lang="en-GB"/>
        </a:p>
      </dgm:t>
    </dgm:pt>
    <dgm:pt modelId="{969B4926-771A-40E9-83D2-04D56C1B3496}">
      <dgm:prSet/>
      <dgm:spPr/>
      <dgm:t>
        <a:bodyPr/>
        <a:lstStyle/>
        <a:p>
          <a:r>
            <a:rPr lang="en-US"/>
            <a:t>NDC</a:t>
          </a:r>
          <a:endParaRPr lang="pt-PT"/>
        </a:p>
      </dgm:t>
    </dgm:pt>
    <dgm:pt modelId="{BEE3D488-1BAA-4E4E-819D-F93CBB56F453}" type="parTrans" cxnId="{78EE42BC-4F5E-4EC7-AD68-B20DD13A3AE3}">
      <dgm:prSet/>
      <dgm:spPr/>
      <dgm:t>
        <a:bodyPr/>
        <a:lstStyle/>
        <a:p>
          <a:endParaRPr lang="en-GB"/>
        </a:p>
      </dgm:t>
    </dgm:pt>
    <dgm:pt modelId="{8CB5B194-67EA-46FF-8D80-9C46144D7D75}" type="sibTrans" cxnId="{78EE42BC-4F5E-4EC7-AD68-B20DD13A3AE3}">
      <dgm:prSet/>
      <dgm:spPr/>
      <dgm:t>
        <a:bodyPr/>
        <a:lstStyle/>
        <a:p>
          <a:endParaRPr lang="en-GB"/>
        </a:p>
      </dgm:t>
    </dgm:pt>
    <dgm:pt modelId="{D2009AEC-DF66-46E1-BFAF-7E2F4FEE9A43}">
      <dgm:prSet/>
      <dgm:spPr/>
      <dgm:t>
        <a:bodyPr/>
        <a:lstStyle/>
        <a:p>
          <a:r>
            <a:rPr lang="en-US"/>
            <a:t>CN</a:t>
          </a:r>
          <a:endParaRPr lang="pt-PT"/>
        </a:p>
      </dgm:t>
    </dgm:pt>
    <dgm:pt modelId="{5BDED067-335F-4F52-B954-1E6EF52465B2}" type="parTrans" cxnId="{E5E89899-EC89-464F-8E2E-25C8F54A5015}">
      <dgm:prSet/>
      <dgm:spPr/>
      <dgm:t>
        <a:bodyPr/>
        <a:lstStyle/>
        <a:p>
          <a:endParaRPr lang="en-GB"/>
        </a:p>
      </dgm:t>
    </dgm:pt>
    <dgm:pt modelId="{E4A7A47F-3E5B-4F8B-A8A4-05EB569F27F4}" type="sibTrans" cxnId="{E5E89899-EC89-464F-8E2E-25C8F54A5015}">
      <dgm:prSet/>
      <dgm:spPr/>
      <dgm:t>
        <a:bodyPr/>
        <a:lstStyle/>
        <a:p>
          <a:endParaRPr lang="en-GB"/>
        </a:p>
      </dgm:t>
    </dgm:pt>
    <dgm:pt modelId="{9611EA0C-788C-49FD-9C55-5E7775BAC1DF}" type="pres">
      <dgm:prSet presAssocID="{11D223C6-BB0B-4B14-BCE1-E4CBB3C8D440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5FDA246-C069-4887-A4A6-9FDCA97A53F7}" type="pres">
      <dgm:prSet presAssocID="{F7A562B5-B131-4D05-AFA9-3108CAFECA1D}" presName="centerShape" presStyleLbl="node0" presStyleIdx="0" presStyleCnt="1" custScaleX="145222" custScaleY="142507"/>
      <dgm:spPr/>
    </dgm:pt>
    <dgm:pt modelId="{EB9C5B0E-AD74-4138-94BD-D33D7B0FEC5E}" type="pres">
      <dgm:prSet presAssocID="{40065BB0-23C1-47F1-9CD0-3133A86A8A42}" presName="Name9" presStyleLbl="parChTrans1D2" presStyleIdx="0" presStyleCnt="3"/>
      <dgm:spPr/>
    </dgm:pt>
    <dgm:pt modelId="{321B87CF-BDA1-42CF-8482-A0F45C07CC3E}" type="pres">
      <dgm:prSet presAssocID="{40065BB0-23C1-47F1-9CD0-3133A86A8A42}" presName="connTx" presStyleLbl="parChTrans1D2" presStyleIdx="0" presStyleCnt="3"/>
      <dgm:spPr/>
    </dgm:pt>
    <dgm:pt modelId="{410C1F9B-798F-4169-9F4B-71D2FDF62031}" type="pres">
      <dgm:prSet presAssocID="{B1E8D05A-B185-49B2-87A1-4E123649CBF5}" presName="node" presStyleLbl="node1" presStyleIdx="0" presStyleCnt="3">
        <dgm:presLayoutVars>
          <dgm:bulletEnabled val="1"/>
        </dgm:presLayoutVars>
      </dgm:prSet>
      <dgm:spPr/>
    </dgm:pt>
    <dgm:pt modelId="{95C73403-A860-4184-9EEA-8995DF358B02}" type="pres">
      <dgm:prSet presAssocID="{BEE3D488-1BAA-4E4E-819D-F93CBB56F453}" presName="Name9" presStyleLbl="parChTrans1D2" presStyleIdx="1" presStyleCnt="3"/>
      <dgm:spPr/>
    </dgm:pt>
    <dgm:pt modelId="{50643F51-9D11-4422-99CA-2BD14D83C6EB}" type="pres">
      <dgm:prSet presAssocID="{BEE3D488-1BAA-4E4E-819D-F93CBB56F453}" presName="connTx" presStyleLbl="parChTrans1D2" presStyleIdx="1" presStyleCnt="3"/>
      <dgm:spPr/>
    </dgm:pt>
    <dgm:pt modelId="{9B3DCB6C-2021-414D-8026-7D419F7359DA}" type="pres">
      <dgm:prSet presAssocID="{969B4926-771A-40E9-83D2-04D56C1B3496}" presName="node" presStyleLbl="node1" presStyleIdx="1" presStyleCnt="3">
        <dgm:presLayoutVars>
          <dgm:bulletEnabled val="1"/>
        </dgm:presLayoutVars>
      </dgm:prSet>
      <dgm:spPr/>
    </dgm:pt>
    <dgm:pt modelId="{A4004FCA-CDA5-4006-B805-6667E2E70B5D}" type="pres">
      <dgm:prSet presAssocID="{5BDED067-335F-4F52-B954-1E6EF52465B2}" presName="Name9" presStyleLbl="parChTrans1D2" presStyleIdx="2" presStyleCnt="3"/>
      <dgm:spPr/>
    </dgm:pt>
    <dgm:pt modelId="{3EC11577-7B8D-4046-8D36-0C7E841C9E45}" type="pres">
      <dgm:prSet presAssocID="{5BDED067-335F-4F52-B954-1E6EF52465B2}" presName="connTx" presStyleLbl="parChTrans1D2" presStyleIdx="2" presStyleCnt="3"/>
      <dgm:spPr/>
    </dgm:pt>
    <dgm:pt modelId="{6E5D9D10-43AF-498A-AE3A-D2DCAE5B199C}" type="pres">
      <dgm:prSet presAssocID="{D2009AEC-DF66-46E1-BFAF-7E2F4FEE9A43}" presName="node" presStyleLbl="node1" presStyleIdx="2" presStyleCnt="3">
        <dgm:presLayoutVars>
          <dgm:bulletEnabled val="1"/>
        </dgm:presLayoutVars>
      </dgm:prSet>
      <dgm:spPr/>
    </dgm:pt>
  </dgm:ptLst>
  <dgm:cxnLst>
    <dgm:cxn modelId="{F0D8B106-F656-451C-8D64-1BA60D4D3E0A}" srcId="{F7A562B5-B131-4D05-AFA9-3108CAFECA1D}" destId="{B1E8D05A-B185-49B2-87A1-4E123649CBF5}" srcOrd="0" destOrd="0" parTransId="{40065BB0-23C1-47F1-9CD0-3133A86A8A42}" sibTransId="{CE405F47-2E8B-4F16-9908-F65B8B01419D}"/>
    <dgm:cxn modelId="{D63E990D-C6C8-4C74-81ED-86FF001CD5FD}" type="presOf" srcId="{F7A562B5-B131-4D05-AFA9-3108CAFECA1D}" destId="{D5FDA246-C069-4887-A4A6-9FDCA97A53F7}" srcOrd="0" destOrd="0" presId="urn:microsoft.com/office/officeart/2005/8/layout/radial1"/>
    <dgm:cxn modelId="{9EBFD926-CBC5-4711-9DDE-361A53313A07}" type="presOf" srcId="{BEE3D488-1BAA-4E4E-819D-F93CBB56F453}" destId="{50643F51-9D11-4422-99CA-2BD14D83C6EB}" srcOrd="1" destOrd="0" presId="urn:microsoft.com/office/officeart/2005/8/layout/radial1"/>
    <dgm:cxn modelId="{15AD455C-4C07-457A-BB8B-DF7132B2D629}" type="presOf" srcId="{5BDED067-335F-4F52-B954-1E6EF52465B2}" destId="{A4004FCA-CDA5-4006-B805-6667E2E70B5D}" srcOrd="0" destOrd="0" presId="urn:microsoft.com/office/officeart/2005/8/layout/radial1"/>
    <dgm:cxn modelId="{1B0A515D-F699-4B42-B463-0B5FAE364224}" type="presOf" srcId="{BEE3D488-1BAA-4E4E-819D-F93CBB56F453}" destId="{95C73403-A860-4184-9EEA-8995DF358B02}" srcOrd="0" destOrd="0" presId="urn:microsoft.com/office/officeart/2005/8/layout/radial1"/>
    <dgm:cxn modelId="{F4126678-A78F-4F61-A5C3-AB22B3FB37C7}" type="presOf" srcId="{B1E8D05A-B185-49B2-87A1-4E123649CBF5}" destId="{410C1F9B-798F-4169-9F4B-71D2FDF62031}" srcOrd="0" destOrd="0" presId="urn:microsoft.com/office/officeart/2005/8/layout/radial1"/>
    <dgm:cxn modelId="{3893C487-DBF6-4900-960D-731D4F802F23}" type="presOf" srcId="{40065BB0-23C1-47F1-9CD0-3133A86A8A42}" destId="{321B87CF-BDA1-42CF-8482-A0F45C07CC3E}" srcOrd="1" destOrd="0" presId="urn:microsoft.com/office/officeart/2005/8/layout/radial1"/>
    <dgm:cxn modelId="{364E0F89-C127-4B55-9C20-6279E45F913C}" type="presOf" srcId="{40065BB0-23C1-47F1-9CD0-3133A86A8A42}" destId="{EB9C5B0E-AD74-4138-94BD-D33D7B0FEC5E}" srcOrd="0" destOrd="0" presId="urn:microsoft.com/office/officeart/2005/8/layout/radial1"/>
    <dgm:cxn modelId="{0CF3F68E-F953-4542-984B-1BA599B75059}" type="presOf" srcId="{11D223C6-BB0B-4B14-BCE1-E4CBB3C8D440}" destId="{9611EA0C-788C-49FD-9C55-5E7775BAC1DF}" srcOrd="0" destOrd="0" presId="urn:microsoft.com/office/officeart/2005/8/layout/radial1"/>
    <dgm:cxn modelId="{E5E89899-EC89-464F-8E2E-25C8F54A5015}" srcId="{F7A562B5-B131-4D05-AFA9-3108CAFECA1D}" destId="{D2009AEC-DF66-46E1-BFAF-7E2F4FEE9A43}" srcOrd="2" destOrd="0" parTransId="{5BDED067-335F-4F52-B954-1E6EF52465B2}" sibTransId="{E4A7A47F-3E5B-4F8B-A8A4-05EB569F27F4}"/>
    <dgm:cxn modelId="{0BC191AB-DB0B-4864-9CAC-39F0E8F0FA65}" type="presOf" srcId="{D2009AEC-DF66-46E1-BFAF-7E2F4FEE9A43}" destId="{6E5D9D10-43AF-498A-AE3A-D2DCAE5B199C}" srcOrd="0" destOrd="0" presId="urn:microsoft.com/office/officeart/2005/8/layout/radial1"/>
    <dgm:cxn modelId="{BD2966B5-5827-4FCE-AB21-298ADD39E8BA}" srcId="{11D223C6-BB0B-4B14-BCE1-E4CBB3C8D440}" destId="{F7A562B5-B131-4D05-AFA9-3108CAFECA1D}" srcOrd="0" destOrd="0" parTransId="{748199E5-8B26-4CDD-A636-46EED2B26823}" sibTransId="{9B88C266-CAC9-4B20-94CD-D38C9ADB728A}"/>
    <dgm:cxn modelId="{78EE42BC-4F5E-4EC7-AD68-B20DD13A3AE3}" srcId="{F7A562B5-B131-4D05-AFA9-3108CAFECA1D}" destId="{969B4926-771A-40E9-83D2-04D56C1B3496}" srcOrd="1" destOrd="0" parTransId="{BEE3D488-1BAA-4E4E-819D-F93CBB56F453}" sibTransId="{8CB5B194-67EA-46FF-8D80-9C46144D7D75}"/>
    <dgm:cxn modelId="{853C8CC8-4D0F-446A-9FD9-4ACC0E496D00}" type="presOf" srcId="{5BDED067-335F-4F52-B954-1E6EF52465B2}" destId="{3EC11577-7B8D-4046-8D36-0C7E841C9E45}" srcOrd="1" destOrd="0" presId="urn:microsoft.com/office/officeart/2005/8/layout/radial1"/>
    <dgm:cxn modelId="{E3B44FCE-C526-4A52-8541-AC88AAA85AF9}" type="presOf" srcId="{969B4926-771A-40E9-83D2-04D56C1B3496}" destId="{9B3DCB6C-2021-414D-8026-7D419F7359DA}" srcOrd="0" destOrd="0" presId="urn:microsoft.com/office/officeart/2005/8/layout/radial1"/>
    <dgm:cxn modelId="{FD9F4514-0005-409D-BD1B-35848A072ED7}" type="presParOf" srcId="{9611EA0C-788C-49FD-9C55-5E7775BAC1DF}" destId="{D5FDA246-C069-4887-A4A6-9FDCA97A53F7}" srcOrd="0" destOrd="0" presId="urn:microsoft.com/office/officeart/2005/8/layout/radial1"/>
    <dgm:cxn modelId="{C8824904-AD61-49B6-A8EB-34D2FB47C4E0}" type="presParOf" srcId="{9611EA0C-788C-49FD-9C55-5E7775BAC1DF}" destId="{EB9C5B0E-AD74-4138-94BD-D33D7B0FEC5E}" srcOrd="1" destOrd="0" presId="urn:microsoft.com/office/officeart/2005/8/layout/radial1"/>
    <dgm:cxn modelId="{57BB9552-2A68-450E-A85A-D2236E7F44B7}" type="presParOf" srcId="{EB9C5B0E-AD74-4138-94BD-D33D7B0FEC5E}" destId="{321B87CF-BDA1-42CF-8482-A0F45C07CC3E}" srcOrd="0" destOrd="0" presId="urn:microsoft.com/office/officeart/2005/8/layout/radial1"/>
    <dgm:cxn modelId="{22B86CA5-9D18-4325-922B-7E33AD67D760}" type="presParOf" srcId="{9611EA0C-788C-49FD-9C55-5E7775BAC1DF}" destId="{410C1F9B-798F-4169-9F4B-71D2FDF62031}" srcOrd="2" destOrd="0" presId="urn:microsoft.com/office/officeart/2005/8/layout/radial1"/>
    <dgm:cxn modelId="{02D76939-6C60-49FA-9C04-FED7063C888E}" type="presParOf" srcId="{9611EA0C-788C-49FD-9C55-5E7775BAC1DF}" destId="{95C73403-A860-4184-9EEA-8995DF358B02}" srcOrd="3" destOrd="0" presId="urn:microsoft.com/office/officeart/2005/8/layout/radial1"/>
    <dgm:cxn modelId="{CCF71D77-856B-4B65-A2D0-8031428A692A}" type="presParOf" srcId="{95C73403-A860-4184-9EEA-8995DF358B02}" destId="{50643F51-9D11-4422-99CA-2BD14D83C6EB}" srcOrd="0" destOrd="0" presId="urn:microsoft.com/office/officeart/2005/8/layout/radial1"/>
    <dgm:cxn modelId="{015F5BF4-265E-494C-9B31-B98C436E112D}" type="presParOf" srcId="{9611EA0C-788C-49FD-9C55-5E7775BAC1DF}" destId="{9B3DCB6C-2021-414D-8026-7D419F7359DA}" srcOrd="4" destOrd="0" presId="urn:microsoft.com/office/officeart/2005/8/layout/radial1"/>
    <dgm:cxn modelId="{0D784846-F4FE-4DB6-9B7F-1D435DE44260}" type="presParOf" srcId="{9611EA0C-788C-49FD-9C55-5E7775BAC1DF}" destId="{A4004FCA-CDA5-4006-B805-6667E2E70B5D}" srcOrd="5" destOrd="0" presId="urn:microsoft.com/office/officeart/2005/8/layout/radial1"/>
    <dgm:cxn modelId="{4558CD02-98BD-435A-8F12-7D129FA588BB}" type="presParOf" srcId="{A4004FCA-CDA5-4006-B805-6667E2E70B5D}" destId="{3EC11577-7B8D-4046-8D36-0C7E841C9E45}" srcOrd="0" destOrd="0" presId="urn:microsoft.com/office/officeart/2005/8/layout/radial1"/>
    <dgm:cxn modelId="{49F01D7F-DA71-4D3D-9E55-7D4E349FEAD3}" type="presParOf" srcId="{9611EA0C-788C-49FD-9C55-5E7775BAC1DF}" destId="{6E5D9D10-43AF-498A-AE3A-D2DCAE5B199C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B36D59-E81A-4B7B-8C33-2ABA466913BF}">
      <dsp:nvSpPr>
        <dsp:cNvPr id="0" name=""/>
        <dsp:cNvSpPr/>
      </dsp:nvSpPr>
      <dsp:spPr>
        <a:xfrm>
          <a:off x="400149" y="1986"/>
          <a:ext cx="1729291" cy="10375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/>
            <a:t>Circunstância nacionais, arranjos institucionais e enquadramento legal relevantes para o tema</a:t>
          </a:r>
          <a:endParaRPr lang="pt-PT" sz="1200" kern="1200"/>
        </a:p>
      </dsp:txBody>
      <dsp:txXfrm>
        <a:off x="400149" y="1986"/>
        <a:ext cx="1729291" cy="1037574"/>
      </dsp:txXfrm>
    </dsp:sp>
    <dsp:sp modelId="{DE42C969-9650-48BA-8C4F-A4E24D589A2F}">
      <dsp:nvSpPr>
        <dsp:cNvPr id="0" name=""/>
        <dsp:cNvSpPr/>
      </dsp:nvSpPr>
      <dsp:spPr>
        <a:xfrm>
          <a:off x="2302370" y="1986"/>
          <a:ext cx="1729291" cy="10375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/>
            <a:t>Impactos, riscos e vulnerabilidades</a:t>
          </a:r>
          <a:endParaRPr lang="pt-PT" sz="1200" kern="1200"/>
        </a:p>
      </dsp:txBody>
      <dsp:txXfrm>
        <a:off x="2302370" y="1986"/>
        <a:ext cx="1729291" cy="1037574"/>
      </dsp:txXfrm>
    </dsp:sp>
    <dsp:sp modelId="{7FB54CBA-35F6-4AC4-BCED-DBA6B98877D9}">
      <dsp:nvSpPr>
        <dsp:cNvPr id="0" name=""/>
        <dsp:cNvSpPr/>
      </dsp:nvSpPr>
      <dsp:spPr>
        <a:xfrm>
          <a:off x="4204591" y="1986"/>
          <a:ext cx="1729291" cy="10375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/>
            <a:t>Prioridades e barreiras à adaptação</a:t>
          </a:r>
          <a:endParaRPr lang="pt-PT" sz="1200" kern="1200"/>
        </a:p>
      </dsp:txBody>
      <dsp:txXfrm>
        <a:off x="4204591" y="1986"/>
        <a:ext cx="1729291" cy="1037574"/>
      </dsp:txXfrm>
    </dsp:sp>
    <dsp:sp modelId="{5D6B2E24-57EA-4419-B113-06BB144AFE58}">
      <dsp:nvSpPr>
        <dsp:cNvPr id="0" name=""/>
        <dsp:cNvSpPr/>
      </dsp:nvSpPr>
      <dsp:spPr>
        <a:xfrm>
          <a:off x="6106811" y="1986"/>
          <a:ext cx="1729291" cy="10375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/>
            <a:t>Estratégias, políticas, planos, objetivos e ações para integrar adaptação no processo de decisão política nacional</a:t>
          </a:r>
          <a:endParaRPr lang="pt-PT" sz="1200" kern="1200"/>
        </a:p>
      </dsp:txBody>
      <dsp:txXfrm>
        <a:off x="6106811" y="1986"/>
        <a:ext cx="1729291" cy="1037574"/>
      </dsp:txXfrm>
    </dsp:sp>
    <dsp:sp modelId="{7CFE687E-FD28-426D-A777-F10E5AB501B2}">
      <dsp:nvSpPr>
        <dsp:cNvPr id="0" name=""/>
        <dsp:cNvSpPr/>
      </dsp:nvSpPr>
      <dsp:spPr>
        <a:xfrm>
          <a:off x="400149" y="1212490"/>
          <a:ext cx="1729291" cy="10375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/>
            <a:t>Progresso na implementação de adaptação</a:t>
          </a:r>
          <a:endParaRPr lang="pt-PT" sz="1200" kern="1200"/>
        </a:p>
      </dsp:txBody>
      <dsp:txXfrm>
        <a:off x="400149" y="1212490"/>
        <a:ext cx="1729291" cy="1037574"/>
      </dsp:txXfrm>
    </dsp:sp>
    <dsp:sp modelId="{F2675E0B-5FD6-448A-B0BD-C00B4D729562}">
      <dsp:nvSpPr>
        <dsp:cNvPr id="0" name=""/>
        <dsp:cNvSpPr/>
      </dsp:nvSpPr>
      <dsp:spPr>
        <a:xfrm>
          <a:off x="2302370" y="1212490"/>
          <a:ext cx="1729291" cy="10375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/>
            <a:t>Monitorização e Avaliação de ações e processos de adaptação</a:t>
          </a:r>
          <a:endParaRPr lang="pt-PT" sz="1200" kern="1200"/>
        </a:p>
      </dsp:txBody>
      <dsp:txXfrm>
        <a:off x="2302370" y="1212490"/>
        <a:ext cx="1729291" cy="1037574"/>
      </dsp:txXfrm>
    </dsp:sp>
    <dsp:sp modelId="{0D13F08D-E3CF-43C6-AB19-C2CE6C4EE418}">
      <dsp:nvSpPr>
        <dsp:cNvPr id="0" name=""/>
        <dsp:cNvSpPr/>
      </dsp:nvSpPr>
      <dsp:spPr>
        <a:xfrm>
          <a:off x="4204591" y="1212490"/>
          <a:ext cx="1729291" cy="10375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/>
            <a:t>Evitar, minimizar e abordar perdas e danos associados com impactos das alterações climáticas</a:t>
          </a:r>
          <a:endParaRPr lang="pt-PT" sz="1200" kern="1200"/>
        </a:p>
      </dsp:txBody>
      <dsp:txXfrm>
        <a:off x="4204591" y="1212490"/>
        <a:ext cx="1729291" cy="1037574"/>
      </dsp:txXfrm>
    </dsp:sp>
    <dsp:sp modelId="{943D44D2-9749-4769-88B3-A7267AD29A78}">
      <dsp:nvSpPr>
        <dsp:cNvPr id="0" name=""/>
        <dsp:cNvSpPr/>
      </dsp:nvSpPr>
      <dsp:spPr>
        <a:xfrm>
          <a:off x="6106811" y="1212490"/>
          <a:ext cx="1729291" cy="10375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/>
            <a:t>Cooperação, boas práticas, experiências e lições aprendidas</a:t>
          </a:r>
          <a:endParaRPr lang="pt-PT" sz="1200" kern="1200"/>
        </a:p>
      </dsp:txBody>
      <dsp:txXfrm>
        <a:off x="6106811" y="1212490"/>
        <a:ext cx="1729291" cy="1037574"/>
      </dsp:txXfrm>
    </dsp:sp>
    <dsp:sp modelId="{88E693BD-A078-4AC4-96D1-E43BE9E0602B}">
      <dsp:nvSpPr>
        <dsp:cNvPr id="0" name=""/>
        <dsp:cNvSpPr/>
      </dsp:nvSpPr>
      <dsp:spPr>
        <a:xfrm>
          <a:off x="3253480" y="2422994"/>
          <a:ext cx="1729291" cy="10375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/>
            <a:t>Outros aspetos que a parte considere relevantes</a:t>
          </a:r>
          <a:endParaRPr lang="pt-PT" sz="1200" kern="1200"/>
        </a:p>
      </dsp:txBody>
      <dsp:txXfrm>
        <a:off x="3253480" y="2422994"/>
        <a:ext cx="1729291" cy="10375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FDA246-C069-4887-A4A6-9FDCA97A53F7}">
      <dsp:nvSpPr>
        <dsp:cNvPr id="0" name=""/>
        <dsp:cNvSpPr/>
      </dsp:nvSpPr>
      <dsp:spPr>
        <a:xfrm>
          <a:off x="3211977" y="1226916"/>
          <a:ext cx="1634194" cy="16036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Comunicação de </a:t>
          </a:r>
          <a:r>
            <a:rPr lang="en-US" sz="1600" b="1" kern="1200" dirty="0" err="1"/>
            <a:t>Adaptação</a:t>
          </a:r>
          <a:endParaRPr lang="pt-PT" sz="1600" b="1" kern="1200" dirty="0"/>
        </a:p>
      </dsp:txBody>
      <dsp:txXfrm>
        <a:off x="3451299" y="1461764"/>
        <a:ext cx="1155550" cy="1133946"/>
      </dsp:txXfrm>
    </dsp:sp>
    <dsp:sp modelId="{EB9C5B0E-AD74-4138-94BD-D33D7B0FEC5E}">
      <dsp:nvSpPr>
        <dsp:cNvPr id="0" name=""/>
        <dsp:cNvSpPr/>
      </dsp:nvSpPr>
      <dsp:spPr>
        <a:xfrm rot="16200000">
          <a:off x="3979834" y="1165107"/>
          <a:ext cx="98481" cy="25136"/>
        </a:xfrm>
        <a:custGeom>
          <a:avLst/>
          <a:gdLst/>
          <a:ahLst/>
          <a:cxnLst/>
          <a:rect l="0" t="0" r="0" b="0"/>
          <a:pathLst>
            <a:path>
              <a:moveTo>
                <a:pt x="0" y="12568"/>
              </a:moveTo>
              <a:lnTo>
                <a:pt x="98481" y="125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4026612" y="1175214"/>
        <a:ext cx="4924" cy="4924"/>
      </dsp:txXfrm>
    </dsp:sp>
    <dsp:sp modelId="{410C1F9B-798F-4169-9F4B-71D2FDF62031}">
      <dsp:nvSpPr>
        <dsp:cNvPr id="0" name=""/>
        <dsp:cNvSpPr/>
      </dsp:nvSpPr>
      <dsp:spPr>
        <a:xfrm>
          <a:off x="3466420" y="3127"/>
          <a:ext cx="1125308" cy="11253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NAP</a:t>
          </a:r>
          <a:endParaRPr lang="pt-PT" sz="3300" kern="1200"/>
        </a:p>
      </dsp:txBody>
      <dsp:txXfrm>
        <a:off x="3631218" y="167925"/>
        <a:ext cx="795712" cy="795712"/>
      </dsp:txXfrm>
    </dsp:sp>
    <dsp:sp modelId="{95C73403-A860-4184-9EEA-8995DF358B02}">
      <dsp:nvSpPr>
        <dsp:cNvPr id="0" name=""/>
        <dsp:cNvSpPr/>
      </dsp:nvSpPr>
      <dsp:spPr>
        <a:xfrm rot="1800000">
          <a:off x="4727488" y="2444544"/>
          <a:ext cx="87106" cy="25136"/>
        </a:xfrm>
        <a:custGeom>
          <a:avLst/>
          <a:gdLst/>
          <a:ahLst/>
          <a:cxnLst/>
          <a:rect l="0" t="0" r="0" b="0"/>
          <a:pathLst>
            <a:path>
              <a:moveTo>
                <a:pt x="0" y="12568"/>
              </a:moveTo>
              <a:lnTo>
                <a:pt x="87106" y="125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4768864" y="2454935"/>
        <a:ext cx="4355" cy="4355"/>
      </dsp:txXfrm>
    </dsp:sp>
    <dsp:sp modelId="{9B3DCB6C-2021-414D-8026-7D419F7359DA}">
      <dsp:nvSpPr>
        <dsp:cNvPr id="0" name=""/>
        <dsp:cNvSpPr/>
      </dsp:nvSpPr>
      <dsp:spPr>
        <a:xfrm>
          <a:off x="4733378" y="2197562"/>
          <a:ext cx="1125308" cy="11253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NDC</a:t>
          </a:r>
          <a:endParaRPr lang="pt-PT" sz="3300" kern="1200"/>
        </a:p>
      </dsp:txBody>
      <dsp:txXfrm>
        <a:off x="4898176" y="2362360"/>
        <a:ext cx="795712" cy="795712"/>
      </dsp:txXfrm>
    </dsp:sp>
    <dsp:sp modelId="{A4004FCA-CDA5-4006-B805-6667E2E70B5D}">
      <dsp:nvSpPr>
        <dsp:cNvPr id="0" name=""/>
        <dsp:cNvSpPr/>
      </dsp:nvSpPr>
      <dsp:spPr>
        <a:xfrm rot="9000000">
          <a:off x="3243554" y="2444544"/>
          <a:ext cx="87106" cy="25136"/>
        </a:xfrm>
        <a:custGeom>
          <a:avLst/>
          <a:gdLst/>
          <a:ahLst/>
          <a:cxnLst/>
          <a:rect l="0" t="0" r="0" b="0"/>
          <a:pathLst>
            <a:path>
              <a:moveTo>
                <a:pt x="0" y="12568"/>
              </a:moveTo>
              <a:lnTo>
                <a:pt x="87106" y="125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3284930" y="2454935"/>
        <a:ext cx="4355" cy="4355"/>
      </dsp:txXfrm>
    </dsp:sp>
    <dsp:sp modelId="{6E5D9D10-43AF-498A-AE3A-D2DCAE5B199C}">
      <dsp:nvSpPr>
        <dsp:cNvPr id="0" name=""/>
        <dsp:cNvSpPr/>
      </dsp:nvSpPr>
      <dsp:spPr>
        <a:xfrm>
          <a:off x="2199463" y="2197562"/>
          <a:ext cx="1125308" cy="11253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CN</a:t>
          </a:r>
          <a:endParaRPr lang="pt-PT" sz="3300" kern="1200"/>
        </a:p>
      </dsp:txBody>
      <dsp:txXfrm>
        <a:off x="2364261" y="2362360"/>
        <a:ext cx="795712" cy="7957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702"/>
            <a:ext cx="2945659" cy="49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0702"/>
            <a:ext cx="2945659" cy="49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fld id="{A44F3EC8-A8EC-4D3D-AACA-097E0919C938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17484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351"/>
            <a:ext cx="4984962" cy="4466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702"/>
            <a:ext cx="2945659" cy="49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702"/>
            <a:ext cx="2945659" cy="49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01" tIns="45501" rIns="91001" bIns="4550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pPr>
              <a:defRPr/>
            </a:pPr>
            <a:fld id="{4EC3C140-86F0-47CF-89F4-B88E2C60505F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04737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b="0" i="0">
                <a:solidFill>
                  <a:schemeClr val="bg1">
                    <a:lumMod val="50000"/>
                  </a:schemeClr>
                </a:solidFill>
                <a:latin typeface="Calibri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de-DE" sz="2200" b="0" dirty="0">
                <a:solidFill>
                  <a:schemeClr val="bg1">
                    <a:lumMod val="50000"/>
                  </a:schemeClr>
                </a:solidFill>
              </a:rPr>
              <a:t>Untertitel, Name Vortragender</a:t>
            </a:r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010400" y="6538911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74D9D-3383-4ECF-A2C4-27B2EC3269B0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457200" y="2008909"/>
            <a:ext cx="8229600" cy="1432647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lang="de-DE" sz="4400" b="1" i="0" dirty="0">
                <a:solidFill>
                  <a:schemeClr val="tx2"/>
                </a:solidFill>
                <a:latin typeface="Calibri"/>
                <a:cs typeface="Calibri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de-DE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010400" y="65055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74D9D-3383-4ECF-A2C4-27B2EC3269B0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  <p:sp>
        <p:nvSpPr>
          <p:cNvPr id="9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57199" y="1981610"/>
            <a:ext cx="8236253" cy="3462555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5E95ED79-BECA-4C20-84AF-E3D22F5AB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1E47F1-3CCA-4E8E-8BB3-AD4B135DC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32F36A6-63CA-4BB8-9E0A-1C008A2E44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010400" y="6462712"/>
            <a:ext cx="2133600" cy="365125"/>
          </a:xfrm>
        </p:spPr>
        <p:txBody>
          <a:bodyPr/>
          <a:lstStyle/>
          <a:p>
            <a:pPr>
              <a:defRPr/>
            </a:pPr>
            <a:fld id="{CA4667E5-1FDE-45BD-BACF-03C728A39D8C}" type="slidenum">
              <a:rPr lang="de-DE" smtClean="0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82557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57200" y="1981610"/>
            <a:ext cx="4038600" cy="3462555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648200" y="1981611"/>
            <a:ext cx="4038600" cy="3471254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010400" y="6492874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74D9D-3383-4ECF-A2C4-27B2EC3269B0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457200" y="1152462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 sz="2800" b="1" i="0">
                <a:solidFill>
                  <a:schemeClr val="tx2"/>
                </a:solidFill>
                <a:latin typeface="Calibri"/>
                <a:cs typeface="Calibri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6548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A4667E5-1FDE-45BD-BACF-03C728A39D8C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F83519CD-F8F9-4383-9DE1-157C1E766938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" y="5787865"/>
            <a:ext cx="8674100" cy="1070135"/>
          </a:xfrm>
          <a:prstGeom prst="rect">
            <a:avLst/>
          </a:prstGeom>
        </p:spPr>
      </p:pic>
      <p:sp>
        <p:nvSpPr>
          <p:cNvPr id="10" name="Rechteck 9">
            <a:extLst>
              <a:ext uri="{FF2B5EF4-FFF2-40B4-BE49-F238E27FC236}">
                <a16:creationId xmlns:a16="http://schemas.microsoft.com/office/drawing/2014/main" id="{6E9E36F3-34C2-4368-BA75-E2FCE2FEDD5C}"/>
              </a:ext>
            </a:extLst>
          </p:cNvPr>
          <p:cNvSpPr/>
          <p:nvPr userDrawn="1"/>
        </p:nvSpPr>
        <p:spPr>
          <a:xfrm>
            <a:off x="6437846" y="350207"/>
            <a:ext cx="280245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100" dirty="0" err="1"/>
              <a:t>www.transparency-partnership.net</a:t>
            </a:r>
            <a:endParaRPr lang="de-DE" sz="1100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C1031F8E-75D6-4F7F-A425-404D55D5928F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08065" y="85623"/>
            <a:ext cx="3190075" cy="81593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30" r:id="rId4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>
          <a:xfrm>
            <a:off x="1371598" y="4081773"/>
            <a:ext cx="6580209" cy="1752600"/>
          </a:xfrm>
        </p:spPr>
        <p:txBody>
          <a:bodyPr/>
          <a:lstStyle/>
          <a:p>
            <a:r>
              <a:rPr lang="de-DE" sz="2800" dirty="0"/>
              <a:t>Gonçalo Cavalheiro</a:t>
            </a:r>
          </a:p>
          <a:p>
            <a:r>
              <a:rPr lang="de-DE" sz="2800" dirty="0"/>
              <a:t>Praia, 11 de Julho de 2022</a:t>
            </a:r>
          </a:p>
          <a:p>
            <a:r>
              <a:rPr lang="de-DE" sz="2800" dirty="0"/>
              <a:t>3º Seminário Presencial do Núcleo Lusófono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752164" y="2899547"/>
            <a:ext cx="8229600" cy="1432647"/>
          </a:xfrm>
        </p:spPr>
        <p:txBody>
          <a:bodyPr>
            <a:noAutofit/>
          </a:bodyPr>
          <a:lstStyle/>
          <a:p>
            <a:r>
              <a:rPr lang="de-DE" sz="3600" dirty="0"/>
              <a:t>Os requisitos do Quadro de Transparência Melhorada relativos a adaptação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E21E3B1F-2CE8-48B2-BB25-299A4B619D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4589" y="1335940"/>
            <a:ext cx="5148082" cy="1316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903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CF8E877F-8EDB-4EA6-B070-50569CFE7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374D9D-3383-4ECF-A2C4-27B2EC3269B0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040C308-C681-EC11-7ACA-151FDD6608C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6168454"/>
              </p:ext>
            </p:extLst>
          </p:nvPr>
        </p:nvGraphicFramePr>
        <p:xfrm>
          <a:off x="457199" y="1981610"/>
          <a:ext cx="8236253" cy="34625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el 3">
            <a:extLst>
              <a:ext uri="{FF2B5EF4-FFF2-40B4-BE49-F238E27FC236}">
                <a16:creationId xmlns:a16="http://schemas.microsoft.com/office/drawing/2014/main" id="{B2A89FC4-819B-44A0-A515-777F443FE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20200"/>
            <a:ext cx="7886700" cy="944108"/>
          </a:xfrm>
        </p:spPr>
        <p:txBody>
          <a:bodyPr>
            <a:noAutofit/>
          </a:bodyPr>
          <a:lstStyle/>
          <a:p>
            <a:r>
              <a:rPr lang="de-DE" sz="3200" dirty="0"/>
              <a:t>Que informação sobre impactos e adpatação se poderá incluir no BTR?</a:t>
            </a:r>
          </a:p>
        </p:txBody>
      </p:sp>
    </p:spTree>
    <p:extLst>
      <p:ext uri="{BB962C8B-B14F-4D97-AF65-F5344CB8AC3E}">
        <p14:creationId xmlns:p14="http://schemas.microsoft.com/office/powerpoint/2010/main" val="1799550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1C85E4D1-016D-45C7-B06A-9B21256DE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374D9D-3383-4ECF-A2C4-27B2EC3269B0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1DC224E-CDBA-4180-9928-35909DD2B8F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algn="l"/>
            <a:r>
              <a:rPr lang="en-US" dirty="0"/>
              <a:t>The “other matters” noted above could also include a clarification on the linkages between information related to climate change impacts and adaptation under Article 7 of the Paris Agreement reported in the BTR and that are reported in the (optional) </a:t>
            </a:r>
            <a:r>
              <a:rPr lang="en-US" dirty="0">
                <a:highlight>
                  <a:srgbClr val="FFFF00"/>
                </a:highlight>
              </a:rPr>
              <a:t>adaptation </a:t>
            </a:r>
            <a:r>
              <a:rPr lang="en-GB" dirty="0">
                <a:highlight>
                  <a:srgbClr val="FFFF00"/>
                </a:highlight>
              </a:rPr>
              <a:t>communication</a:t>
            </a:r>
            <a:r>
              <a:rPr lang="en-GB" dirty="0"/>
              <a:t>, if submitted.</a:t>
            </a:r>
          </a:p>
          <a:p>
            <a:endParaRPr lang="en-GB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l"/>
            <a:r>
              <a:rPr lang="en-US" dirty="0"/>
              <a:t>When reporting information related to climate change impacts and adaptation, Parties may </a:t>
            </a:r>
            <a:r>
              <a:rPr lang="en-US" b="1" u="sng" dirty="0">
                <a:highlight>
                  <a:srgbClr val="FFFF00"/>
                </a:highlight>
              </a:rPr>
              <a:t>cross-reference</a:t>
            </a:r>
            <a:r>
              <a:rPr lang="en-US" dirty="0"/>
              <a:t> previously reported information and focus their reporting on updates to such information. </a:t>
            </a:r>
          </a:p>
          <a:p>
            <a:pPr marL="0" indent="0" algn="r">
              <a:buNone/>
            </a:pPr>
            <a:r>
              <a:rPr lang="en-US" dirty="0"/>
              <a:t>(ETF Reference Manual)</a:t>
            </a:r>
            <a:endParaRPr lang="de-DE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4393CDD2-8138-4F62-BB54-3A45415D2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21803"/>
            <a:ext cx="7886700" cy="868885"/>
          </a:xfrm>
        </p:spPr>
        <p:txBody>
          <a:bodyPr/>
          <a:lstStyle/>
          <a:p>
            <a:r>
              <a:rPr lang="de-DE" dirty="0"/>
              <a:t>Duas notas importantes</a:t>
            </a:r>
          </a:p>
        </p:txBody>
      </p:sp>
    </p:spTree>
    <p:extLst>
      <p:ext uri="{BB962C8B-B14F-4D97-AF65-F5344CB8AC3E}">
        <p14:creationId xmlns:p14="http://schemas.microsoft.com/office/powerpoint/2010/main" val="1950878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AC6F761-4BC3-4AD6-E055-301EBEAB4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374D9D-3383-4ECF-A2C4-27B2EC3269B0}" type="slidenum">
              <a:rPr lang="de-DE" smtClean="0"/>
              <a:pPr>
                <a:defRPr/>
              </a:pPr>
              <a:t>4</a:t>
            </a:fld>
            <a:endParaRPr lang="de-DE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330B55D-1BB8-9F0C-DACE-A5033EF1229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19094639"/>
              </p:ext>
            </p:extLst>
          </p:nvPr>
        </p:nvGraphicFramePr>
        <p:xfrm>
          <a:off x="457200" y="2118168"/>
          <a:ext cx="8058150" cy="3325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5C0345F5-45CF-AEC0-1EB6-F6B4D687D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45416"/>
            <a:ext cx="7886700" cy="860237"/>
          </a:xfrm>
        </p:spPr>
        <p:txBody>
          <a:bodyPr/>
          <a:lstStyle/>
          <a:p>
            <a:r>
              <a:rPr lang="en-GB" sz="3200" dirty="0"/>
              <a:t>A Comunicação de </a:t>
            </a:r>
            <a:r>
              <a:rPr lang="en-GB" sz="3200" dirty="0" err="1"/>
              <a:t>Adaptação</a:t>
            </a:r>
            <a:r>
              <a:rPr lang="en-GB" sz="3200" dirty="0"/>
              <a:t> </a:t>
            </a:r>
            <a:r>
              <a:rPr lang="en-GB" sz="3200" dirty="0" err="1"/>
              <a:t>pode</a:t>
            </a:r>
            <a:r>
              <a:rPr lang="en-GB" sz="3200" dirty="0"/>
              <a:t> ser </a:t>
            </a:r>
            <a:r>
              <a:rPr lang="en-GB" sz="3200" dirty="0" err="1"/>
              <a:t>submetida</a:t>
            </a:r>
            <a:r>
              <a:rPr lang="en-GB" sz="3200" dirty="0"/>
              <a:t> </a:t>
            </a:r>
            <a:r>
              <a:rPr lang="en-GB" sz="3200" dirty="0" err="1"/>
              <a:t>em</a:t>
            </a:r>
            <a:r>
              <a:rPr lang="en-GB" sz="3200" dirty="0"/>
              <a:t> conjunto </a:t>
            </a:r>
            <a:r>
              <a:rPr lang="en-GB" sz="3200" dirty="0" err="1"/>
              <a:t>ou</a:t>
            </a:r>
            <a:r>
              <a:rPr lang="en-GB" sz="3200" dirty="0"/>
              <a:t> </a:t>
            </a:r>
            <a:r>
              <a:rPr lang="en-GB" sz="3200" dirty="0" err="1"/>
              <a:t>como</a:t>
            </a:r>
            <a:r>
              <a:rPr lang="en-GB" sz="3200" dirty="0"/>
              <a:t> </a:t>
            </a:r>
            <a:r>
              <a:rPr lang="en-GB" sz="3200" dirty="0" err="1"/>
              <a:t>parte</a:t>
            </a:r>
            <a:r>
              <a:rPr lang="en-GB" sz="3200" dirty="0"/>
              <a:t> de…</a:t>
            </a:r>
          </a:p>
        </p:txBody>
      </p:sp>
    </p:spTree>
    <p:extLst>
      <p:ext uri="{BB962C8B-B14F-4D97-AF65-F5344CB8AC3E}">
        <p14:creationId xmlns:p14="http://schemas.microsoft.com/office/powerpoint/2010/main" val="579098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1C85E4D1-016D-45C7-B06A-9B21256DE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374D9D-3383-4ECF-A2C4-27B2EC3269B0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1DC224E-CDBA-4180-9928-35909DD2B8F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l"/>
            <a:r>
              <a:rPr lang="de-DE" dirty="0"/>
              <a:t>All Parties </a:t>
            </a:r>
            <a:r>
              <a:rPr lang="de-DE" b="1" dirty="0"/>
              <a:t>SHOULD </a:t>
            </a:r>
            <a:r>
              <a:rPr lang="en-US" dirty="0"/>
              <a:t>provide information related to climate change impacts and adaptation under Article 7 of the Paris Agreement, as appropriate</a:t>
            </a:r>
            <a:r>
              <a:rPr lang="de-DE" b="1" dirty="0"/>
              <a:t> [Todas as Partes PODERÃO...] </a:t>
            </a:r>
            <a:r>
              <a:rPr lang="en-US" dirty="0"/>
              <a:t>Providing such information is not mandatory. [</a:t>
            </a:r>
            <a:r>
              <a:rPr lang="en-US" b="1" dirty="0" err="1"/>
              <a:t>Incluir</a:t>
            </a:r>
            <a:r>
              <a:rPr lang="en-US" b="1" dirty="0"/>
              <a:t> </a:t>
            </a:r>
            <a:r>
              <a:rPr lang="en-US" b="1" dirty="0" err="1"/>
              <a:t>tal</a:t>
            </a:r>
            <a:r>
              <a:rPr lang="en-US" b="1" dirty="0"/>
              <a:t> </a:t>
            </a:r>
            <a:r>
              <a:rPr lang="en-US" b="1" dirty="0" err="1"/>
              <a:t>informação</a:t>
            </a:r>
            <a:r>
              <a:rPr lang="en-US" b="1" dirty="0"/>
              <a:t> </a:t>
            </a:r>
            <a:r>
              <a:rPr lang="en-US" b="1" dirty="0" err="1"/>
              <a:t>não</a:t>
            </a:r>
            <a:r>
              <a:rPr lang="en-US" b="1" dirty="0"/>
              <a:t> é </a:t>
            </a:r>
            <a:r>
              <a:rPr lang="en-US" b="1" dirty="0" err="1"/>
              <a:t>obrigatório</a:t>
            </a:r>
            <a:r>
              <a:rPr lang="en-US" b="1" dirty="0"/>
              <a:t>.</a:t>
            </a:r>
            <a:r>
              <a:rPr lang="en-US" dirty="0"/>
              <a:t>] (MPGs, </a:t>
            </a:r>
            <a:r>
              <a:rPr lang="en-US" dirty="0" err="1"/>
              <a:t>paragrafo</a:t>
            </a:r>
            <a:r>
              <a:rPr lang="en-US" dirty="0"/>
              <a:t> 104)</a:t>
            </a:r>
          </a:p>
          <a:p>
            <a:endParaRPr lang="en-GB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4393CDD2-8138-4F62-BB54-3A45415D2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21803"/>
            <a:ext cx="7886700" cy="868885"/>
          </a:xfrm>
        </p:spPr>
        <p:txBody>
          <a:bodyPr/>
          <a:lstStyle/>
          <a:p>
            <a:r>
              <a:rPr lang="de-DE" dirty="0"/>
              <a:t>Um aspeto fundamental</a:t>
            </a:r>
          </a:p>
        </p:txBody>
      </p:sp>
    </p:spTree>
    <p:extLst>
      <p:ext uri="{BB962C8B-B14F-4D97-AF65-F5344CB8AC3E}">
        <p14:creationId xmlns:p14="http://schemas.microsoft.com/office/powerpoint/2010/main" val="1731794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88C25CA2-185D-4D2B-967E-501806D53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374D9D-3383-4ECF-A2C4-27B2EC3269B0}" type="slidenum">
              <a:rPr lang="de-DE" smtClean="0"/>
              <a:pPr>
                <a:defRPr/>
              </a:pPr>
              <a:t>6</a:t>
            </a:fld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4C4F166-9E27-41F2-9CA4-5C1CD3752F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9" y="1981610"/>
            <a:ext cx="3489767" cy="3462555"/>
          </a:xfrm>
        </p:spPr>
        <p:txBody>
          <a:bodyPr/>
          <a:lstStyle/>
          <a:p>
            <a:pPr marL="0" indent="0">
              <a:buNone/>
            </a:pPr>
            <a:r>
              <a:rPr lang="de-DE" sz="2800" dirty="0"/>
              <a:t>Se as diretrizes são tão enfáticas que a submissão de informação é voluntária, que objetivo servirá submeter tal informação?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595D26D0-3C73-4970-B17B-1820FB4CC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33377"/>
            <a:ext cx="7886700" cy="857311"/>
          </a:xfrm>
        </p:spPr>
        <p:txBody>
          <a:bodyPr/>
          <a:lstStyle/>
          <a:p>
            <a:r>
              <a:rPr lang="de-DE" dirty="0"/>
              <a:t>Uma questão para discussão</a:t>
            </a:r>
          </a:p>
        </p:txBody>
      </p:sp>
      <p:pic>
        <p:nvPicPr>
          <p:cNvPr id="1026" name="Picture 2" descr="question-mark-2110767_960_720 — Sporting Com Filtro">
            <a:extLst>
              <a:ext uri="{FF2B5EF4-FFF2-40B4-BE49-F238E27FC236}">
                <a16:creationId xmlns:a16="http://schemas.microsoft.com/office/drawing/2014/main" id="{8AC3CFAE-CF62-74B7-648F-38B880C85F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103" y="1981610"/>
            <a:ext cx="4697874" cy="3131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5947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6A5DF78-28AE-1C15-B40E-B5F66CDF7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374D9D-3383-4ECF-A2C4-27B2EC3269B0}" type="slidenum">
              <a:rPr lang="de-DE" smtClean="0"/>
              <a:pPr>
                <a:defRPr/>
              </a:pPr>
              <a:t>7</a:t>
            </a:fld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C6B28-9867-327B-0C84-21EA1D1E1ED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information referred to below could facilitate, inter alia, </a:t>
            </a:r>
            <a:r>
              <a:rPr lang="en-US" b="1" dirty="0"/>
              <a:t>recognition of the adaptation efforts of developing country Parties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endParaRPr lang="en-GB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en-GB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A273F6B-A8A5-DB61-3539-D228B9B41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17630"/>
            <a:ext cx="7886700" cy="973058"/>
          </a:xfrm>
        </p:spPr>
        <p:txBody>
          <a:bodyPr/>
          <a:lstStyle/>
          <a:p>
            <a:r>
              <a:rPr lang="en-GB" sz="4000" dirty="0"/>
              <a:t>A </a:t>
            </a:r>
            <a:r>
              <a:rPr lang="en-GB" sz="4000" dirty="0" err="1"/>
              <a:t>resposta</a:t>
            </a:r>
            <a:r>
              <a:rPr lang="en-GB" sz="4000" dirty="0"/>
              <a:t> das </a:t>
            </a:r>
            <a:r>
              <a:rPr lang="en-GB" sz="4000" dirty="0" err="1"/>
              <a:t>diretrizes</a:t>
            </a:r>
            <a:r>
              <a:rPr lang="en-GB" sz="4000" dirty="0"/>
              <a:t> é </a:t>
            </a:r>
            <a:r>
              <a:rPr lang="en-GB" sz="4000" dirty="0" err="1"/>
              <a:t>bastante</a:t>
            </a:r>
            <a:r>
              <a:rPr lang="en-GB" sz="4000" dirty="0"/>
              <a:t> </a:t>
            </a:r>
            <a:r>
              <a:rPr lang="en-GB" sz="4000" dirty="0" err="1"/>
              <a:t>singela</a:t>
            </a:r>
            <a:r>
              <a:rPr lang="en-GB" sz="40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465369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F632855-B225-61CC-2030-9603E9209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374D9D-3383-4ECF-A2C4-27B2EC3269B0}" type="slidenum">
              <a:rPr lang="de-DE" smtClean="0"/>
              <a:pPr>
                <a:defRPr/>
              </a:pPr>
              <a:t>8</a:t>
            </a:fld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1CA50-199D-824A-1A1A-F0852E888E3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17A9F3E-E260-CAD5-6BF5-941B3207C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779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2CCCCC3-4AB2-0FB2-B9A2-268A0A82A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374D9D-3383-4ECF-A2C4-27B2EC3269B0}" type="slidenum">
              <a:rPr lang="de-DE" smtClean="0"/>
              <a:pPr>
                <a:defRPr/>
              </a:pPr>
              <a:t>9</a:t>
            </a:fld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16E5E-55E9-6AB6-62D1-00AA2EE7809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066633A-28C7-65DC-83B7-6F923FE5C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987550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>
          <a:defRPr sz="1100" dirty="0" err="1" smtClean="0"/>
        </a:defPPr>
      </a:lstStyle>
    </a:sp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FFD807A2DFE3B49916A64BE02B1BC80" ma:contentTypeVersion="9" ma:contentTypeDescription="Ein neues Dokument erstellen." ma:contentTypeScope="" ma:versionID="cd1307f829878653ed83d4f0b984d87d">
  <xsd:schema xmlns:xsd="http://www.w3.org/2001/XMLSchema" xmlns:xs="http://www.w3.org/2001/XMLSchema" xmlns:p="http://schemas.microsoft.com/office/2006/metadata/properties" xmlns:ns2="d09ae711-e737-4771-a733-dae4026d30ca" xmlns:ns3="5024892e-3bde-4320-aa0f-2027630caaa8" targetNamespace="http://schemas.microsoft.com/office/2006/metadata/properties" ma:root="true" ma:fieldsID="c1a849d92694a741b3f67dea60b41773" ns2:_="" ns3:_="">
    <xsd:import namespace="d09ae711-e737-4771-a733-dae4026d30ca"/>
    <xsd:import namespace="5024892e-3bde-4320-aa0f-2027630caa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9ae711-e737-4771-a733-dae4026d30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24892e-3bde-4320-aa0f-2027630caaa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2E940C1-9C53-40FF-A063-14DE8111DE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9ae711-e737-4771-a733-dae4026d30ca"/>
    <ds:schemaRef ds:uri="5024892e-3bde-4320-aa0f-2027630caa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311C7BF-865A-4FD4-B1A7-D0A12E5B4B98}">
  <ds:schemaRefs>
    <ds:schemaRef ds:uri="http://schemas.microsoft.com/office/2006/documentManagement/types"/>
    <ds:schemaRef ds:uri="http://www.w3.org/XML/1998/namespace"/>
    <ds:schemaRef ds:uri="http://purl.org/dc/dcmitype/"/>
    <ds:schemaRef ds:uri="http://purl.org/dc/elements/1.1/"/>
    <ds:schemaRef ds:uri="http://purl.org/dc/terms/"/>
    <ds:schemaRef ds:uri="http://schemas.microsoft.com/office/2006/metadata/properties"/>
    <ds:schemaRef ds:uri="5024892e-3bde-4320-aa0f-2027630caaa8"/>
    <ds:schemaRef ds:uri="d09ae711-e737-4771-a733-dae4026d30ca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5A768B96-1C1C-4788-B094-7B4AD94028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GIZ-DE</Template>
  <TotalTime>232</TotalTime>
  <Words>340</Words>
  <Application>Microsoft Office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</vt:lpstr>
      <vt:lpstr>Times New Roman</vt:lpstr>
      <vt:lpstr>Benutzerdefiniertes Design</vt:lpstr>
      <vt:lpstr>Os requisitos do Quadro de Transparência Melhorada relativos a adaptação</vt:lpstr>
      <vt:lpstr>Que informação sobre impactos e adpatação se poderá incluir no BTR?</vt:lpstr>
      <vt:lpstr>Duas notas importantes</vt:lpstr>
      <vt:lpstr>A Comunicação de Adaptação pode ser submetida em conjunto ou como parte de…</vt:lpstr>
      <vt:lpstr>Um aspeto fundamental</vt:lpstr>
      <vt:lpstr>Uma questão para discussão</vt:lpstr>
      <vt:lpstr>A resposta das diretrizes é bastante singela…</vt:lpstr>
      <vt:lpstr>PowerPoint Presentation</vt:lpstr>
      <vt:lpstr>PowerPoint Presentation</vt:lpstr>
    </vt:vector>
  </TitlesOfParts>
  <Company>GTZ GmbH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Klima  Südliches Afrika</dc:title>
  <dc:creator>gtz</dc:creator>
  <cp:keywords>GIZ-Leerfolie</cp:keywords>
  <cp:lastModifiedBy>Gonçalo Cavalheiro</cp:lastModifiedBy>
  <cp:revision>470</cp:revision>
  <cp:lastPrinted>2014-06-04T17:44:44Z</cp:lastPrinted>
  <dcterms:created xsi:type="dcterms:W3CDTF">2012-01-11T10:45:35Z</dcterms:created>
  <dcterms:modified xsi:type="dcterms:W3CDTF">2022-07-06T10:44:37Z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0x0101008FFD807A2DFE3B49916A64BE02B1BC80</vt:lpwstr>
  </property>
</Properties>
</file>